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2192000" cy="6858000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Montserrat" panose="020B0604020202020204" charset="0"/>
      <p:regular r:id="rId88"/>
      <p:bold r:id="rId89"/>
      <p:italic r:id="rId90"/>
      <p:boldItalic r:id="rId91"/>
    </p:embeddedFont>
    <p:embeddedFont>
      <p:font typeface="Open Sans" panose="020B0604020202020204" charset="0"/>
      <p:regular r:id="rId92"/>
      <p:bold r:id="rId93"/>
      <p:italic r:id="rId94"/>
      <p:boldItalic r:id="rId95"/>
    </p:embeddedFont>
    <p:embeddedFont>
      <p:font typeface="Open Sans Light" panose="020B0604020202020204" charset="0"/>
      <p:regular r:id="rId96"/>
      <p:bold r:id="rId97"/>
      <p:italic r:id="rId98"/>
      <p:boldItalic r:id="rId99"/>
    </p:embeddedFont>
    <p:embeddedFont>
      <p:font typeface="Open Sans SemiBold" panose="020B0604020202020204" charset="0"/>
      <p:regular r:id="rId100"/>
      <p:bold r:id="rId101"/>
      <p:italic r:id="rId102"/>
      <p:boldItalic r:id="rId103"/>
    </p:embeddedFont>
    <p:embeddedFont>
      <p:font typeface="PT Sans" panose="020B0604020202020204" charset="0"/>
      <p:regular r:id="rId104"/>
      <p:bold r:id="rId105"/>
      <p:italic r:id="rId106"/>
      <p:boldItalic r:id="rId10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4660"/>
  </p:normalViewPr>
  <p:slideViewPr>
    <p:cSldViewPr snapToGrid="0">
      <p:cViewPr>
        <p:scale>
          <a:sx n="50" d="100"/>
          <a:sy n="50" d="100"/>
        </p:scale>
        <p:origin x="58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07" Type="http://schemas.openxmlformats.org/officeDocument/2006/relationships/font" Target="fonts/font24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9.fntdata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0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104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7.fntdata"/><Relationship Id="rId105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20712" y="86995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598487" y="2381250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630237" y="3937000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81025" y="55546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9918700" y="84296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9917112" y="2435225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917112" y="3989387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917112" y="55292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3643312" y="3509962"/>
            <a:ext cx="1519237" cy="1214437"/>
          </a:xfrm>
          <a:custGeom>
            <a:avLst/>
            <a:gdLst/>
            <a:ahLst/>
            <a:cxnLst/>
            <a:rect l="l" t="t" r="r" b="b"/>
            <a:pathLst>
              <a:path w="343" h="274" extrusionOk="0">
                <a:moveTo>
                  <a:pt x="322" y="202"/>
                </a:moveTo>
                <a:cubicBezTo>
                  <a:pt x="338" y="186"/>
                  <a:pt x="343" y="161"/>
                  <a:pt x="334" y="140"/>
                </a:cubicBezTo>
                <a:cubicBezTo>
                  <a:pt x="291" y="35"/>
                  <a:pt x="291" y="35"/>
                  <a:pt x="291" y="35"/>
                </a:cubicBezTo>
                <a:cubicBezTo>
                  <a:pt x="282" y="14"/>
                  <a:pt x="261" y="0"/>
                  <a:pt x="238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249" y="274"/>
                  <a:pt x="249" y="274"/>
                  <a:pt x="249" y="274"/>
                </a:cubicBezTo>
                <a:lnTo>
                  <a:pt x="322" y="202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3321050" y="3509962"/>
            <a:ext cx="925512" cy="962025"/>
          </a:xfrm>
          <a:custGeom>
            <a:avLst/>
            <a:gdLst/>
            <a:ahLst/>
            <a:cxnLst/>
            <a:rect l="l" t="t" r="r" b="b"/>
            <a:pathLst>
              <a:path w="209" h="217" extrusionOk="0">
                <a:moveTo>
                  <a:pt x="68" y="0"/>
                </a:moveTo>
                <a:cubicBezTo>
                  <a:pt x="28" y="0"/>
                  <a:pt x="0" y="40"/>
                  <a:pt x="15" y="77"/>
                </a:cubicBezTo>
                <a:cubicBezTo>
                  <a:pt x="16" y="78"/>
                  <a:pt x="16" y="78"/>
                  <a:pt x="16" y="78"/>
                </a:cubicBezTo>
                <a:cubicBezTo>
                  <a:pt x="73" y="217"/>
                  <a:pt x="73" y="217"/>
                  <a:pt x="73" y="217"/>
                </a:cubicBezTo>
                <a:cubicBezTo>
                  <a:pt x="209" y="0"/>
                  <a:pt x="209" y="0"/>
                  <a:pt x="209" y="0"/>
                </a:cubicBezTo>
                <a:lnTo>
                  <a:pt x="68" y="0"/>
                </a:lnTo>
                <a:close/>
              </a:path>
            </a:pathLst>
          </a:custGeom>
          <a:solidFill>
            <a:srgbClr val="22A2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3643312" y="4471987"/>
            <a:ext cx="1103312" cy="819150"/>
          </a:xfrm>
          <a:custGeom>
            <a:avLst/>
            <a:gdLst/>
            <a:ahLst/>
            <a:cxnLst/>
            <a:rect l="l" t="t" r="r" b="b"/>
            <a:pathLst>
              <a:path w="249" h="185" extrusionOk="0">
                <a:moveTo>
                  <a:pt x="0" y="0"/>
                </a:moveTo>
                <a:cubicBezTo>
                  <a:pt x="58" y="139"/>
                  <a:pt x="58" y="139"/>
                  <a:pt x="58" y="139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73" y="176"/>
                  <a:pt x="122" y="185"/>
                  <a:pt x="150" y="157"/>
                </a:cubicBezTo>
                <a:cubicBezTo>
                  <a:pt x="249" y="57"/>
                  <a:pt x="249" y="57"/>
                  <a:pt x="249" y="57"/>
                </a:cubicBezTo>
                <a:lnTo>
                  <a:pt x="0" y="0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8551862" y="2433637"/>
            <a:ext cx="4762" cy="4762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038975" y="2181225"/>
            <a:ext cx="1512887" cy="1214437"/>
          </a:xfrm>
          <a:custGeom>
            <a:avLst/>
            <a:gdLst/>
            <a:ahLst/>
            <a:cxnLst/>
            <a:rect l="l" t="t" r="r" b="b"/>
            <a:pathLst>
              <a:path w="342" h="274" extrusionOk="0">
                <a:moveTo>
                  <a:pt x="93" y="0"/>
                </a:moveTo>
                <a:cubicBezTo>
                  <a:pt x="21" y="73"/>
                  <a:pt x="21" y="73"/>
                  <a:pt x="21" y="73"/>
                </a:cubicBezTo>
                <a:cubicBezTo>
                  <a:pt x="5" y="89"/>
                  <a:pt x="0" y="113"/>
                  <a:pt x="9" y="134"/>
                </a:cubicBezTo>
                <a:cubicBezTo>
                  <a:pt x="52" y="239"/>
                  <a:pt x="52" y="239"/>
                  <a:pt x="52" y="239"/>
                </a:cubicBezTo>
                <a:cubicBezTo>
                  <a:pt x="61" y="260"/>
                  <a:pt x="81" y="274"/>
                  <a:pt x="104" y="274"/>
                </a:cubicBezTo>
                <a:cubicBezTo>
                  <a:pt x="207" y="274"/>
                  <a:pt x="207" y="274"/>
                  <a:pt x="207" y="274"/>
                </a:cubicBezTo>
                <a:cubicBezTo>
                  <a:pt x="342" y="58"/>
                  <a:pt x="342" y="58"/>
                  <a:pt x="342" y="58"/>
                </a:cubicBezTo>
                <a:lnTo>
                  <a:pt x="93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7450137" y="1617662"/>
            <a:ext cx="1106487" cy="823912"/>
          </a:xfrm>
          <a:custGeom>
            <a:avLst/>
            <a:gdLst/>
            <a:ahLst/>
            <a:cxnLst/>
            <a:rect l="l" t="t" r="r" b="b"/>
            <a:pathLst>
              <a:path w="250" h="186" extrusionOk="0">
                <a:moveTo>
                  <a:pt x="249" y="186"/>
                </a:moveTo>
                <a:cubicBezTo>
                  <a:pt x="250" y="185"/>
                  <a:pt x="250" y="185"/>
                  <a:pt x="250" y="185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76" y="9"/>
                  <a:pt x="128" y="0"/>
                  <a:pt x="100" y="28"/>
                </a:cubicBezTo>
                <a:cubicBezTo>
                  <a:pt x="0" y="128"/>
                  <a:pt x="0" y="128"/>
                  <a:pt x="0" y="128"/>
                </a:cubicBezTo>
                <a:lnTo>
                  <a:pt x="249" y="186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7954962" y="2438400"/>
            <a:ext cx="919162" cy="957262"/>
          </a:xfrm>
          <a:custGeom>
            <a:avLst/>
            <a:gdLst/>
            <a:ahLst/>
            <a:cxnLst/>
            <a:rect l="l" t="t" r="r" b="b"/>
            <a:pathLst>
              <a:path w="208" h="216" extrusionOk="0">
                <a:moveTo>
                  <a:pt x="0" y="216"/>
                </a:moveTo>
                <a:cubicBezTo>
                  <a:pt x="141" y="216"/>
                  <a:pt x="141" y="216"/>
                  <a:pt x="141" y="216"/>
                </a:cubicBezTo>
                <a:cubicBezTo>
                  <a:pt x="181" y="216"/>
                  <a:pt x="208" y="176"/>
                  <a:pt x="193" y="139"/>
                </a:cubicBezTo>
                <a:cubicBezTo>
                  <a:pt x="193" y="139"/>
                  <a:pt x="193" y="138"/>
                  <a:pt x="193" y="138"/>
                </a:cubicBezTo>
                <a:cubicBezTo>
                  <a:pt x="136" y="0"/>
                  <a:pt x="136" y="0"/>
                  <a:pt x="136" y="0"/>
                </a:cubicBezTo>
                <a:cubicBezTo>
                  <a:pt x="135" y="0"/>
                  <a:pt x="135" y="0"/>
                  <a:pt x="135" y="0"/>
                </a:cubicBezTo>
                <a:lnTo>
                  <a:pt x="0" y="216"/>
                </a:ln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830762" y="4391025"/>
            <a:ext cx="1211262" cy="1519237"/>
          </a:xfrm>
          <a:custGeom>
            <a:avLst/>
            <a:gdLst/>
            <a:ahLst/>
            <a:cxnLst/>
            <a:rect l="l" t="t" r="r" b="b"/>
            <a:pathLst>
              <a:path w="274" h="343" extrusionOk="0">
                <a:moveTo>
                  <a:pt x="274" y="105"/>
                </a:moveTo>
                <a:cubicBezTo>
                  <a:pt x="274" y="82"/>
                  <a:pt x="260" y="61"/>
                  <a:pt x="239" y="52"/>
                </a:cubicBezTo>
                <a:cubicBezTo>
                  <a:pt x="134" y="9"/>
                  <a:pt x="134" y="9"/>
                  <a:pt x="134" y="9"/>
                </a:cubicBezTo>
                <a:cubicBezTo>
                  <a:pt x="113" y="0"/>
                  <a:pt x="89" y="5"/>
                  <a:pt x="72" y="21"/>
                </a:cubicBezTo>
                <a:cubicBezTo>
                  <a:pt x="0" y="94"/>
                  <a:pt x="0" y="94"/>
                  <a:pt x="0" y="94"/>
                </a:cubicBezTo>
                <a:cubicBezTo>
                  <a:pt x="57" y="343"/>
                  <a:pt x="57" y="343"/>
                  <a:pt x="57" y="343"/>
                </a:cubicBezTo>
                <a:cubicBezTo>
                  <a:pt x="57" y="343"/>
                  <a:pt x="57" y="343"/>
                  <a:pt x="57" y="343"/>
                </a:cubicBezTo>
                <a:cubicBezTo>
                  <a:pt x="274" y="207"/>
                  <a:pt x="274" y="207"/>
                  <a:pt x="274" y="207"/>
                </a:cubicBezTo>
                <a:lnTo>
                  <a:pt x="274" y="105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081587" y="5302250"/>
            <a:ext cx="960437" cy="925512"/>
          </a:xfrm>
          <a:custGeom>
            <a:avLst/>
            <a:gdLst/>
            <a:ahLst/>
            <a:cxnLst/>
            <a:rect l="l" t="t" r="r" b="b"/>
            <a:pathLst>
              <a:path w="217" h="209" extrusionOk="0">
                <a:moveTo>
                  <a:pt x="217" y="0"/>
                </a:moveTo>
                <a:cubicBezTo>
                  <a:pt x="0" y="136"/>
                  <a:pt x="0" y="136"/>
                  <a:pt x="0" y="136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40" y="194"/>
                </a:cubicBezTo>
                <a:cubicBezTo>
                  <a:pt x="177" y="209"/>
                  <a:pt x="217" y="181"/>
                  <a:pt x="217" y="141"/>
                </a:cubicBezTo>
                <a:lnTo>
                  <a:pt x="217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270375" y="4805362"/>
            <a:ext cx="817562" cy="1101725"/>
          </a:xfrm>
          <a:custGeom>
            <a:avLst/>
            <a:gdLst/>
            <a:ahLst/>
            <a:cxnLst/>
            <a:rect l="l" t="t" r="r" b="b"/>
            <a:pathLst>
              <a:path w="185" h="249" extrusionOk="0">
                <a:moveTo>
                  <a:pt x="28" y="99"/>
                </a:moveTo>
                <a:cubicBezTo>
                  <a:pt x="0" y="127"/>
                  <a:pt x="9" y="176"/>
                  <a:pt x="46" y="191"/>
                </a:cubicBezTo>
                <a:cubicBezTo>
                  <a:pt x="46" y="191"/>
                  <a:pt x="46" y="191"/>
                  <a:pt x="46" y="191"/>
                </a:cubicBezTo>
                <a:cubicBezTo>
                  <a:pt x="185" y="249"/>
                  <a:pt x="185" y="249"/>
                  <a:pt x="185" y="249"/>
                </a:cubicBezTo>
                <a:cubicBezTo>
                  <a:pt x="128" y="0"/>
                  <a:pt x="128" y="0"/>
                  <a:pt x="128" y="0"/>
                </a:cubicBezTo>
                <a:lnTo>
                  <a:pt x="28" y="99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7943850" y="3509962"/>
            <a:ext cx="923925" cy="962025"/>
          </a:xfrm>
          <a:custGeom>
            <a:avLst/>
            <a:gdLst/>
            <a:ahLst/>
            <a:cxnLst/>
            <a:rect l="l" t="t" r="r" b="b"/>
            <a:pathLst>
              <a:path w="209" h="217" extrusionOk="0">
                <a:moveTo>
                  <a:pt x="194" y="78"/>
                </a:moveTo>
                <a:cubicBezTo>
                  <a:pt x="194" y="78"/>
                  <a:pt x="194" y="78"/>
                  <a:pt x="194" y="77"/>
                </a:cubicBezTo>
                <a:cubicBezTo>
                  <a:pt x="209" y="40"/>
                  <a:pt x="18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136" y="217"/>
                  <a:pt x="136" y="217"/>
                  <a:pt x="136" y="217"/>
                </a:cubicBezTo>
                <a:lnTo>
                  <a:pt x="194" y="78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7038975" y="3509962"/>
            <a:ext cx="1512887" cy="1214437"/>
          </a:xfrm>
          <a:custGeom>
            <a:avLst/>
            <a:gdLst/>
            <a:ahLst/>
            <a:cxnLst/>
            <a:rect l="l" t="t" r="r" b="b"/>
            <a:pathLst>
              <a:path w="342" h="274" extrusionOk="0">
                <a:moveTo>
                  <a:pt x="206" y="0"/>
                </a:moveTo>
                <a:cubicBezTo>
                  <a:pt x="104" y="0"/>
                  <a:pt x="104" y="0"/>
                  <a:pt x="104" y="0"/>
                </a:cubicBezTo>
                <a:cubicBezTo>
                  <a:pt x="81" y="0"/>
                  <a:pt x="61" y="14"/>
                  <a:pt x="52" y="35"/>
                </a:cubicBezTo>
                <a:cubicBezTo>
                  <a:pt x="9" y="140"/>
                  <a:pt x="9" y="140"/>
                  <a:pt x="9" y="140"/>
                </a:cubicBezTo>
                <a:cubicBezTo>
                  <a:pt x="0" y="161"/>
                  <a:pt x="5" y="186"/>
                  <a:pt x="21" y="202"/>
                </a:cubicBezTo>
                <a:cubicBezTo>
                  <a:pt x="93" y="274"/>
                  <a:pt x="93" y="274"/>
                  <a:pt x="93" y="274"/>
                </a:cubicBezTo>
                <a:cubicBezTo>
                  <a:pt x="342" y="217"/>
                  <a:pt x="342" y="217"/>
                  <a:pt x="342" y="217"/>
                </a:cubicBezTo>
                <a:cubicBezTo>
                  <a:pt x="342" y="217"/>
                  <a:pt x="342" y="217"/>
                  <a:pt x="342" y="217"/>
                </a:cubicBezTo>
                <a:lnTo>
                  <a:pt x="206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7450137" y="4471987"/>
            <a:ext cx="1101725" cy="819150"/>
          </a:xfrm>
          <a:custGeom>
            <a:avLst/>
            <a:gdLst/>
            <a:ahLst/>
            <a:cxnLst/>
            <a:rect l="l" t="t" r="r" b="b"/>
            <a:pathLst>
              <a:path w="249" h="185" extrusionOk="0">
                <a:moveTo>
                  <a:pt x="100" y="157"/>
                </a:moveTo>
                <a:cubicBezTo>
                  <a:pt x="128" y="185"/>
                  <a:pt x="176" y="176"/>
                  <a:pt x="192" y="139"/>
                </a:cubicBezTo>
                <a:cubicBezTo>
                  <a:pt x="192" y="139"/>
                  <a:pt x="192" y="139"/>
                  <a:pt x="192" y="139"/>
                </a:cubicBezTo>
                <a:cubicBezTo>
                  <a:pt x="249" y="0"/>
                  <a:pt x="249" y="0"/>
                  <a:pt x="249" y="0"/>
                </a:cubicBezTo>
                <a:cubicBezTo>
                  <a:pt x="0" y="57"/>
                  <a:pt x="0" y="57"/>
                  <a:pt x="0" y="57"/>
                </a:cubicBezTo>
                <a:lnTo>
                  <a:pt x="100" y="157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6161087" y="5302250"/>
            <a:ext cx="955675" cy="925512"/>
          </a:xfrm>
          <a:custGeom>
            <a:avLst/>
            <a:gdLst/>
            <a:ahLst/>
            <a:cxnLst/>
            <a:rect l="l" t="t" r="r" b="b"/>
            <a:pathLst>
              <a:path w="216" h="209" extrusionOk="0">
                <a:moveTo>
                  <a:pt x="0" y="141"/>
                </a:moveTo>
                <a:cubicBezTo>
                  <a:pt x="0" y="181"/>
                  <a:pt x="40" y="209"/>
                  <a:pt x="77" y="194"/>
                </a:cubicBezTo>
                <a:cubicBezTo>
                  <a:pt x="77" y="193"/>
                  <a:pt x="78" y="193"/>
                  <a:pt x="78" y="193"/>
                </a:cubicBezTo>
                <a:cubicBezTo>
                  <a:pt x="216" y="136"/>
                  <a:pt x="216" y="136"/>
                  <a:pt x="216" y="136"/>
                </a:cubicBezTo>
                <a:cubicBezTo>
                  <a:pt x="0" y="0"/>
                  <a:pt x="0" y="0"/>
                  <a:pt x="0" y="0"/>
                </a:cubicBezTo>
                <a:lnTo>
                  <a:pt x="0" y="141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118350" y="4799012"/>
            <a:ext cx="817562" cy="1108075"/>
          </a:xfrm>
          <a:custGeom>
            <a:avLst/>
            <a:gdLst/>
            <a:ahLst/>
            <a:cxnLst/>
            <a:rect l="l" t="t" r="r" b="b"/>
            <a:pathLst>
              <a:path w="185" h="250" extrusionOk="0">
                <a:moveTo>
                  <a:pt x="157" y="100"/>
                </a:moveTo>
                <a:cubicBezTo>
                  <a:pt x="57" y="0"/>
                  <a:pt x="57" y="0"/>
                  <a:pt x="57" y="0"/>
                </a:cubicBezTo>
                <a:cubicBezTo>
                  <a:pt x="0" y="250"/>
                  <a:pt x="0" y="250"/>
                  <a:pt x="0" y="250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76" y="177"/>
                  <a:pt x="185" y="128"/>
                  <a:pt x="157" y="100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157912" y="4391025"/>
            <a:ext cx="1212850" cy="1519237"/>
          </a:xfrm>
          <a:custGeom>
            <a:avLst/>
            <a:gdLst/>
            <a:ahLst/>
            <a:cxnLst/>
            <a:rect l="l" t="t" r="r" b="b"/>
            <a:pathLst>
              <a:path w="274" h="343" extrusionOk="0">
                <a:moveTo>
                  <a:pt x="201" y="21"/>
                </a:moveTo>
                <a:cubicBezTo>
                  <a:pt x="185" y="5"/>
                  <a:pt x="161" y="0"/>
                  <a:pt x="140" y="9"/>
                </a:cubicBezTo>
                <a:cubicBezTo>
                  <a:pt x="35" y="52"/>
                  <a:pt x="35" y="52"/>
                  <a:pt x="35" y="52"/>
                </a:cubicBezTo>
                <a:cubicBezTo>
                  <a:pt x="14" y="61"/>
                  <a:pt x="0" y="82"/>
                  <a:pt x="0" y="105"/>
                </a:cubicBezTo>
                <a:cubicBezTo>
                  <a:pt x="0" y="207"/>
                  <a:pt x="0" y="207"/>
                  <a:pt x="0" y="207"/>
                </a:cubicBezTo>
                <a:cubicBezTo>
                  <a:pt x="216" y="343"/>
                  <a:pt x="216" y="343"/>
                  <a:pt x="216" y="343"/>
                </a:cubicBezTo>
                <a:cubicBezTo>
                  <a:pt x="217" y="343"/>
                  <a:pt x="217" y="343"/>
                  <a:pt x="217" y="343"/>
                </a:cubicBezTo>
                <a:cubicBezTo>
                  <a:pt x="274" y="93"/>
                  <a:pt x="274" y="93"/>
                  <a:pt x="274" y="93"/>
                </a:cubicBezTo>
                <a:lnTo>
                  <a:pt x="201" y="2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4270375" y="1000125"/>
            <a:ext cx="817562" cy="1101725"/>
          </a:xfrm>
          <a:custGeom>
            <a:avLst/>
            <a:gdLst/>
            <a:ahLst/>
            <a:cxnLst/>
            <a:rect l="l" t="t" r="r" b="b"/>
            <a:pathLst>
              <a:path w="185" h="249" extrusionOk="0">
                <a:moveTo>
                  <a:pt x="28" y="149"/>
                </a:moveTo>
                <a:cubicBezTo>
                  <a:pt x="128" y="249"/>
                  <a:pt x="128" y="249"/>
                  <a:pt x="128" y="249"/>
                </a:cubicBezTo>
                <a:cubicBezTo>
                  <a:pt x="185" y="0"/>
                  <a:pt x="185" y="0"/>
                  <a:pt x="185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9" y="73"/>
                  <a:pt x="0" y="121"/>
                  <a:pt x="28" y="149"/>
                </a:cubicBezTo>
                <a:close/>
              </a:path>
            </a:pathLst>
          </a:custGeom>
          <a:solidFill>
            <a:srgbClr val="7DE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5081587" y="1000125"/>
            <a:ext cx="1587" cy="1587"/>
          </a:xfrm>
          <a:prstGeom prst="rect">
            <a:avLst/>
          </a:pr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4830762" y="1000125"/>
            <a:ext cx="1211262" cy="1514475"/>
          </a:xfrm>
          <a:custGeom>
            <a:avLst/>
            <a:gdLst/>
            <a:ahLst/>
            <a:cxnLst/>
            <a:rect l="l" t="t" r="r" b="b"/>
            <a:pathLst>
              <a:path w="274" h="342" extrusionOk="0">
                <a:moveTo>
                  <a:pt x="0" y="249"/>
                </a:moveTo>
                <a:cubicBezTo>
                  <a:pt x="72" y="321"/>
                  <a:pt x="72" y="321"/>
                  <a:pt x="72" y="321"/>
                </a:cubicBezTo>
                <a:cubicBezTo>
                  <a:pt x="89" y="337"/>
                  <a:pt x="113" y="342"/>
                  <a:pt x="134" y="333"/>
                </a:cubicBezTo>
                <a:cubicBezTo>
                  <a:pt x="239" y="290"/>
                  <a:pt x="239" y="290"/>
                  <a:pt x="239" y="290"/>
                </a:cubicBezTo>
                <a:cubicBezTo>
                  <a:pt x="260" y="281"/>
                  <a:pt x="274" y="261"/>
                  <a:pt x="274" y="238"/>
                </a:cubicBezTo>
                <a:cubicBezTo>
                  <a:pt x="274" y="136"/>
                  <a:pt x="274" y="136"/>
                  <a:pt x="274" y="136"/>
                </a:cubicBezTo>
                <a:cubicBezTo>
                  <a:pt x="57" y="0"/>
                  <a:pt x="57" y="0"/>
                  <a:pt x="57" y="0"/>
                </a:cubicBezTo>
                <a:lnTo>
                  <a:pt x="0" y="249"/>
                </a:lnTo>
                <a:close/>
              </a:path>
            </a:pathLst>
          </a:cu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5081587" y="676275"/>
            <a:ext cx="960437" cy="925512"/>
          </a:xfrm>
          <a:custGeom>
            <a:avLst/>
            <a:gdLst/>
            <a:ahLst/>
            <a:cxnLst/>
            <a:rect l="l" t="t" r="r" b="b"/>
            <a:pathLst>
              <a:path w="217" h="209" extrusionOk="0">
                <a:moveTo>
                  <a:pt x="217" y="209"/>
                </a:moveTo>
                <a:cubicBezTo>
                  <a:pt x="217" y="67"/>
                  <a:pt x="217" y="67"/>
                  <a:pt x="217" y="67"/>
                </a:cubicBezTo>
                <a:cubicBezTo>
                  <a:pt x="217" y="28"/>
                  <a:pt x="177" y="0"/>
                  <a:pt x="140" y="15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lnTo>
                  <a:pt x="217" y="209"/>
                </a:lnTo>
                <a:close/>
              </a:path>
            </a:pathLst>
          </a:custGeom>
          <a:solidFill>
            <a:srgbClr val="4CC9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3643312" y="2181225"/>
            <a:ext cx="1519237" cy="1214437"/>
          </a:xfrm>
          <a:custGeom>
            <a:avLst/>
            <a:gdLst/>
            <a:ahLst/>
            <a:cxnLst/>
            <a:rect l="l" t="t" r="r" b="b"/>
            <a:pathLst>
              <a:path w="343" h="274" extrusionOk="0">
                <a:moveTo>
                  <a:pt x="238" y="274"/>
                </a:moveTo>
                <a:cubicBezTo>
                  <a:pt x="261" y="274"/>
                  <a:pt x="282" y="260"/>
                  <a:pt x="291" y="239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43" y="113"/>
                  <a:pt x="338" y="89"/>
                  <a:pt x="322" y="73"/>
                </a:cubicBezTo>
                <a:cubicBezTo>
                  <a:pt x="250" y="0"/>
                  <a:pt x="250" y="0"/>
                  <a:pt x="250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58"/>
                  <a:pt x="0" y="58"/>
                </a:cubicBezTo>
                <a:cubicBezTo>
                  <a:pt x="136" y="274"/>
                  <a:pt x="136" y="274"/>
                  <a:pt x="136" y="274"/>
                </a:cubicBezTo>
                <a:lnTo>
                  <a:pt x="238" y="274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3643312" y="1614487"/>
            <a:ext cx="1106487" cy="819150"/>
          </a:xfrm>
          <a:custGeom>
            <a:avLst/>
            <a:gdLst/>
            <a:ahLst/>
            <a:cxnLst/>
            <a:rect l="l" t="t" r="r" b="b"/>
            <a:pathLst>
              <a:path w="250" h="185" extrusionOk="0">
                <a:moveTo>
                  <a:pt x="150" y="28"/>
                </a:moveTo>
                <a:cubicBezTo>
                  <a:pt x="122" y="0"/>
                  <a:pt x="73" y="9"/>
                  <a:pt x="58" y="46"/>
                </a:cubicBezTo>
                <a:cubicBezTo>
                  <a:pt x="58" y="46"/>
                  <a:pt x="58" y="46"/>
                  <a:pt x="58" y="47"/>
                </a:cubicBezTo>
                <a:cubicBezTo>
                  <a:pt x="0" y="185"/>
                  <a:pt x="0" y="185"/>
                  <a:pt x="0" y="185"/>
                </a:cubicBezTo>
                <a:cubicBezTo>
                  <a:pt x="250" y="128"/>
                  <a:pt x="250" y="128"/>
                  <a:pt x="250" y="128"/>
                </a:cubicBezTo>
                <a:lnTo>
                  <a:pt x="150" y="28"/>
                </a:lnTo>
                <a:close/>
              </a:path>
            </a:pathLst>
          </a:custGeom>
          <a:solidFill>
            <a:srgbClr val="3DC6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321050" y="2438400"/>
            <a:ext cx="925512" cy="957262"/>
          </a:xfrm>
          <a:custGeom>
            <a:avLst/>
            <a:gdLst/>
            <a:ahLst/>
            <a:cxnLst/>
            <a:rect l="l" t="t" r="r" b="b"/>
            <a:pathLst>
              <a:path w="209" h="216" extrusionOk="0">
                <a:moveTo>
                  <a:pt x="68" y="216"/>
                </a:moveTo>
                <a:cubicBezTo>
                  <a:pt x="209" y="216"/>
                  <a:pt x="209" y="216"/>
                  <a:pt x="209" y="216"/>
                </a:cubicBezTo>
                <a:cubicBezTo>
                  <a:pt x="73" y="0"/>
                  <a:pt x="73" y="0"/>
                  <a:pt x="73" y="0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6" y="138"/>
                  <a:pt x="16" y="139"/>
                  <a:pt x="15" y="139"/>
                </a:cubicBezTo>
                <a:cubicBezTo>
                  <a:pt x="0" y="176"/>
                  <a:pt x="28" y="216"/>
                  <a:pt x="68" y="216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6157912" y="1000125"/>
            <a:ext cx="1212850" cy="1514475"/>
          </a:xfrm>
          <a:custGeom>
            <a:avLst/>
            <a:gdLst/>
            <a:ahLst/>
            <a:cxnLst/>
            <a:rect l="l" t="t" r="r" b="b"/>
            <a:pathLst>
              <a:path w="274" h="342" extrusionOk="0">
                <a:moveTo>
                  <a:pt x="0" y="135"/>
                </a:moveTo>
                <a:cubicBezTo>
                  <a:pt x="0" y="238"/>
                  <a:pt x="0" y="238"/>
                  <a:pt x="0" y="238"/>
                </a:cubicBezTo>
                <a:cubicBezTo>
                  <a:pt x="0" y="261"/>
                  <a:pt x="14" y="281"/>
                  <a:pt x="35" y="290"/>
                </a:cubicBezTo>
                <a:cubicBezTo>
                  <a:pt x="140" y="333"/>
                  <a:pt x="140" y="333"/>
                  <a:pt x="140" y="333"/>
                </a:cubicBezTo>
                <a:cubicBezTo>
                  <a:pt x="161" y="342"/>
                  <a:pt x="185" y="337"/>
                  <a:pt x="201" y="321"/>
                </a:cubicBezTo>
                <a:cubicBezTo>
                  <a:pt x="274" y="249"/>
                  <a:pt x="274" y="249"/>
                  <a:pt x="274" y="249"/>
                </a:cubicBezTo>
                <a:cubicBezTo>
                  <a:pt x="217" y="0"/>
                  <a:pt x="217" y="0"/>
                  <a:pt x="217" y="0"/>
                </a:cubicBezTo>
                <a:lnTo>
                  <a:pt x="0" y="135"/>
                </a:ln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6157912" y="677862"/>
            <a:ext cx="960437" cy="920750"/>
          </a:xfrm>
          <a:custGeom>
            <a:avLst/>
            <a:gdLst/>
            <a:ahLst/>
            <a:cxnLst/>
            <a:rect l="l" t="t" r="r" b="b"/>
            <a:pathLst>
              <a:path w="217" h="208" extrusionOk="0">
                <a:moveTo>
                  <a:pt x="0" y="208"/>
                </a:moveTo>
                <a:cubicBezTo>
                  <a:pt x="217" y="73"/>
                  <a:pt x="217" y="73"/>
                  <a:pt x="217" y="73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5"/>
                  <a:pt x="77" y="15"/>
                  <a:pt x="77" y="15"/>
                </a:cubicBezTo>
                <a:cubicBezTo>
                  <a:pt x="40" y="0"/>
                  <a:pt x="0" y="28"/>
                  <a:pt x="0" y="67"/>
                </a:cubicBezTo>
                <a:lnTo>
                  <a:pt x="0" y="208"/>
                </a:lnTo>
                <a:close/>
              </a:path>
            </a:pathLst>
          </a:custGeom>
          <a:solidFill>
            <a:srgbClr val="FFD4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7118350" y="995362"/>
            <a:ext cx="0" cy="4762"/>
          </a:xfrm>
          <a:custGeom>
            <a:avLst/>
            <a:gdLst/>
            <a:ahLst/>
            <a:cxnLst/>
            <a:rect l="l" t="t" r="r" b="b"/>
            <a:pathLst>
              <a:path w="120000" h="3" extrusionOk="0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7118350" y="1000125"/>
            <a:ext cx="817562" cy="1101725"/>
          </a:xfrm>
          <a:custGeom>
            <a:avLst/>
            <a:gdLst/>
            <a:ahLst/>
            <a:cxnLst/>
            <a:rect l="l" t="t" r="r" b="b"/>
            <a:pathLst>
              <a:path w="185" h="249" extrusionOk="0">
                <a:moveTo>
                  <a:pt x="57" y="249"/>
                </a:moveTo>
                <a:cubicBezTo>
                  <a:pt x="157" y="149"/>
                  <a:pt x="157" y="149"/>
                  <a:pt x="157" y="149"/>
                </a:cubicBezTo>
                <a:cubicBezTo>
                  <a:pt x="185" y="121"/>
                  <a:pt x="176" y="73"/>
                  <a:pt x="139" y="57"/>
                </a:cubicBezTo>
                <a:cubicBezTo>
                  <a:pt x="139" y="57"/>
                  <a:pt x="139" y="57"/>
                  <a:pt x="138" y="57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57" y="249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153482" y="5214937"/>
            <a:ext cx="203631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0" name="Google Shape;120;p13"/>
          <p:cNvSpPr txBox="1"/>
          <p:nvPr/>
        </p:nvSpPr>
        <p:spPr>
          <a:xfrm>
            <a:off x="9990137" y="5205412"/>
            <a:ext cx="13223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1" name="Google Shape;121;p13"/>
          <p:cNvSpPr txBox="1"/>
          <p:nvPr/>
        </p:nvSpPr>
        <p:spPr>
          <a:xfrm>
            <a:off x="9990137" y="3673475"/>
            <a:ext cx="14827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2" name="Google Shape;122;p13"/>
          <p:cNvSpPr txBox="1"/>
          <p:nvPr/>
        </p:nvSpPr>
        <p:spPr>
          <a:xfrm>
            <a:off x="107592" y="3649662"/>
            <a:ext cx="212189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3" name="Google Shape;123;p13"/>
          <p:cNvSpPr txBox="1"/>
          <p:nvPr/>
        </p:nvSpPr>
        <p:spPr>
          <a:xfrm>
            <a:off x="9990137" y="2119312"/>
            <a:ext cx="12874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4" name="Google Shape;124;p13"/>
          <p:cNvSpPr txBox="1"/>
          <p:nvPr/>
        </p:nvSpPr>
        <p:spPr>
          <a:xfrm>
            <a:off x="1078548" y="2095500"/>
            <a:ext cx="11366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5" name="Google Shape;125;p13"/>
          <p:cNvSpPr txBox="1"/>
          <p:nvPr/>
        </p:nvSpPr>
        <p:spPr>
          <a:xfrm>
            <a:off x="9990137" y="560387"/>
            <a:ext cx="12255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6" name="Google Shape;126;p13"/>
          <p:cNvSpPr txBox="1"/>
          <p:nvPr/>
        </p:nvSpPr>
        <p:spPr>
          <a:xfrm>
            <a:off x="795856" y="536575"/>
            <a:ext cx="1424103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69DAA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27" name="Google Shape;127;p13"/>
          <p:cNvSpPr txBox="1"/>
          <p:nvPr/>
        </p:nvSpPr>
        <p:spPr>
          <a:xfrm>
            <a:off x="2300287" y="5092700"/>
            <a:ext cx="409575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9290050" y="5072062"/>
            <a:ext cx="677862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9348787" y="3521075"/>
            <a:ext cx="560387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2286000" y="3497262"/>
            <a:ext cx="635000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9296400" y="1978025"/>
            <a:ext cx="604837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2266950" y="1962150"/>
            <a:ext cx="6223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9309100" y="419100"/>
            <a:ext cx="544512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2295525" y="406400"/>
            <a:ext cx="615950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69DAAB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4210050" y="2482850"/>
            <a:ext cx="527050" cy="628650"/>
          </a:xfrm>
          <a:custGeom>
            <a:avLst/>
            <a:gdLst/>
            <a:ahLst/>
            <a:cxnLst/>
            <a:rect l="l" t="t" r="r" b="b"/>
            <a:pathLst>
              <a:path w="119" h="142" extrusionOk="0">
                <a:moveTo>
                  <a:pt x="79" y="137"/>
                </a:moveTo>
                <a:cubicBezTo>
                  <a:pt x="79" y="140"/>
                  <a:pt x="77" y="142"/>
                  <a:pt x="7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2" y="142"/>
                  <a:pt x="40" y="140"/>
                  <a:pt x="40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40" y="134"/>
                  <a:pt x="42" y="132"/>
                  <a:pt x="45" y="132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77" y="132"/>
                  <a:pt x="79" y="134"/>
                  <a:pt x="79" y="137"/>
                </a:cubicBezTo>
                <a:close/>
                <a:moveTo>
                  <a:pt x="79" y="124"/>
                </a:moveTo>
                <a:cubicBezTo>
                  <a:pt x="79" y="121"/>
                  <a:pt x="77" y="119"/>
                  <a:pt x="7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2" y="119"/>
                  <a:pt x="40" y="121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7"/>
                  <a:pt x="42" y="129"/>
                  <a:pt x="45" y="129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77" y="129"/>
                  <a:pt x="79" y="127"/>
                  <a:pt x="79" y="124"/>
                </a:cubicBezTo>
                <a:close/>
                <a:moveTo>
                  <a:pt x="64" y="70"/>
                </a:moveTo>
                <a:cubicBezTo>
                  <a:pt x="58" y="70"/>
                  <a:pt x="58" y="70"/>
                  <a:pt x="5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6" y="116"/>
                  <a:pt x="58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1" y="116"/>
                  <a:pt x="63" y="116"/>
                  <a:pt x="64" y="116"/>
                </a:cubicBezTo>
                <a:lnTo>
                  <a:pt x="64" y="70"/>
                </a:lnTo>
                <a:close/>
                <a:moveTo>
                  <a:pt x="43" y="51"/>
                </a:moveTo>
                <a:cubicBezTo>
                  <a:pt x="39" y="51"/>
                  <a:pt x="36" y="54"/>
                  <a:pt x="36" y="58"/>
                </a:cubicBezTo>
                <a:cubicBezTo>
                  <a:pt x="36" y="62"/>
                  <a:pt x="39" y="65"/>
                  <a:pt x="43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4"/>
                  <a:pt x="47" y="51"/>
                  <a:pt x="43" y="51"/>
                </a:cubicBezTo>
                <a:close/>
                <a:moveTo>
                  <a:pt x="83" y="58"/>
                </a:moveTo>
                <a:cubicBezTo>
                  <a:pt x="83" y="54"/>
                  <a:pt x="80" y="51"/>
                  <a:pt x="76" y="51"/>
                </a:cubicBezTo>
                <a:cubicBezTo>
                  <a:pt x="72" y="51"/>
                  <a:pt x="69" y="54"/>
                  <a:pt x="69" y="58"/>
                </a:cubicBezTo>
                <a:cubicBezTo>
                  <a:pt x="69" y="65"/>
                  <a:pt x="69" y="65"/>
                  <a:pt x="69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0" y="65"/>
                  <a:pt x="83" y="62"/>
                  <a:pt x="83" y="58"/>
                </a:cubicBezTo>
                <a:close/>
                <a:moveTo>
                  <a:pt x="99" y="45"/>
                </a:moveTo>
                <a:cubicBezTo>
                  <a:pt x="96" y="33"/>
                  <a:pt x="81" y="19"/>
                  <a:pt x="60" y="19"/>
                </a:cubicBezTo>
                <a:cubicBezTo>
                  <a:pt x="39" y="19"/>
                  <a:pt x="23" y="33"/>
                  <a:pt x="20" y="45"/>
                </a:cubicBezTo>
                <a:cubicBezTo>
                  <a:pt x="18" y="55"/>
                  <a:pt x="20" y="64"/>
                  <a:pt x="25" y="73"/>
                </a:cubicBezTo>
                <a:cubicBezTo>
                  <a:pt x="29" y="81"/>
                  <a:pt x="33" y="87"/>
                  <a:pt x="37" y="96"/>
                </a:cubicBezTo>
                <a:cubicBezTo>
                  <a:pt x="39" y="100"/>
                  <a:pt x="39" y="106"/>
                  <a:pt x="40" y="111"/>
                </a:cubicBezTo>
                <a:cubicBezTo>
                  <a:pt x="41" y="115"/>
                  <a:pt x="43" y="116"/>
                  <a:pt x="47" y="116"/>
                </a:cubicBezTo>
                <a:cubicBezTo>
                  <a:pt x="48" y="116"/>
                  <a:pt x="49" y="116"/>
                  <a:pt x="50" y="116"/>
                </a:cubicBezTo>
                <a:cubicBezTo>
                  <a:pt x="50" y="70"/>
                  <a:pt x="50" y="70"/>
                  <a:pt x="50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0" y="70"/>
                  <a:pt x="37" y="69"/>
                  <a:pt x="35" y="66"/>
                </a:cubicBezTo>
                <a:cubicBezTo>
                  <a:pt x="33" y="64"/>
                  <a:pt x="31" y="61"/>
                  <a:pt x="31" y="58"/>
                </a:cubicBezTo>
                <a:cubicBezTo>
                  <a:pt x="31" y="55"/>
                  <a:pt x="33" y="52"/>
                  <a:pt x="35" y="50"/>
                </a:cubicBezTo>
                <a:cubicBezTo>
                  <a:pt x="37" y="48"/>
                  <a:pt x="40" y="46"/>
                  <a:pt x="43" y="46"/>
                </a:cubicBezTo>
                <a:cubicBezTo>
                  <a:pt x="50" y="46"/>
                  <a:pt x="55" y="5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5"/>
                  <a:pt x="55" y="65"/>
                  <a:pt x="55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5"/>
                  <a:pt x="66" y="52"/>
                  <a:pt x="68" y="50"/>
                </a:cubicBezTo>
                <a:cubicBezTo>
                  <a:pt x="70" y="48"/>
                  <a:pt x="73" y="46"/>
                  <a:pt x="76" y="46"/>
                </a:cubicBezTo>
                <a:cubicBezTo>
                  <a:pt x="79" y="46"/>
                  <a:pt x="82" y="48"/>
                  <a:pt x="84" y="50"/>
                </a:cubicBezTo>
                <a:cubicBezTo>
                  <a:pt x="87" y="52"/>
                  <a:pt x="88" y="55"/>
                  <a:pt x="88" y="58"/>
                </a:cubicBezTo>
                <a:cubicBezTo>
                  <a:pt x="88" y="61"/>
                  <a:pt x="87" y="64"/>
                  <a:pt x="84" y="66"/>
                </a:cubicBezTo>
                <a:cubicBezTo>
                  <a:pt x="82" y="69"/>
                  <a:pt x="79" y="70"/>
                  <a:pt x="7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1" y="116"/>
                  <a:pt x="72" y="116"/>
                </a:cubicBezTo>
                <a:cubicBezTo>
                  <a:pt x="76" y="116"/>
                  <a:pt x="78" y="115"/>
                  <a:pt x="79" y="111"/>
                </a:cubicBezTo>
                <a:cubicBezTo>
                  <a:pt x="80" y="106"/>
                  <a:pt x="80" y="100"/>
                  <a:pt x="82" y="96"/>
                </a:cubicBezTo>
                <a:cubicBezTo>
                  <a:pt x="86" y="87"/>
                  <a:pt x="90" y="81"/>
                  <a:pt x="94" y="73"/>
                </a:cubicBezTo>
                <a:cubicBezTo>
                  <a:pt x="99" y="64"/>
                  <a:pt x="101" y="55"/>
                  <a:pt x="99" y="45"/>
                </a:cubicBezTo>
                <a:close/>
                <a:moveTo>
                  <a:pt x="64" y="4"/>
                </a:moveTo>
                <a:cubicBezTo>
                  <a:pt x="64" y="2"/>
                  <a:pt x="62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7" y="0"/>
                  <a:pt x="55" y="2"/>
                  <a:pt x="55" y="4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5"/>
                  <a:pt x="57" y="16"/>
                  <a:pt x="60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16"/>
                  <a:pt x="64" y="15"/>
                  <a:pt x="64" y="12"/>
                </a:cubicBezTo>
                <a:lnTo>
                  <a:pt x="64" y="4"/>
                </a:lnTo>
                <a:close/>
                <a:moveTo>
                  <a:pt x="88" y="11"/>
                </a:moveTo>
                <a:cubicBezTo>
                  <a:pt x="89" y="9"/>
                  <a:pt x="88" y="7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4" y="4"/>
                  <a:pt x="81" y="5"/>
                  <a:pt x="80" y="7"/>
                </a:cubicBezTo>
                <a:cubicBezTo>
                  <a:pt x="76" y="14"/>
                  <a:pt x="76" y="14"/>
                  <a:pt x="76" y="14"/>
                </a:cubicBezTo>
                <a:cubicBezTo>
                  <a:pt x="75" y="16"/>
                  <a:pt x="76" y="19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1"/>
                  <a:pt x="83" y="20"/>
                  <a:pt x="84" y="18"/>
                </a:cubicBezTo>
                <a:lnTo>
                  <a:pt x="88" y="11"/>
                </a:lnTo>
                <a:close/>
                <a:moveTo>
                  <a:pt x="106" y="25"/>
                </a:moveTo>
                <a:cubicBezTo>
                  <a:pt x="107" y="24"/>
                  <a:pt x="108" y="21"/>
                  <a:pt x="106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4" y="17"/>
                  <a:pt x="102" y="17"/>
                  <a:pt x="100" y="19"/>
                </a:cubicBezTo>
                <a:cubicBezTo>
                  <a:pt x="94" y="24"/>
                  <a:pt x="94" y="24"/>
                  <a:pt x="94" y="24"/>
                </a:cubicBezTo>
                <a:cubicBezTo>
                  <a:pt x="92" y="26"/>
                  <a:pt x="92" y="28"/>
                  <a:pt x="93" y="30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32"/>
                  <a:pt x="98" y="32"/>
                  <a:pt x="100" y="31"/>
                </a:cubicBezTo>
                <a:lnTo>
                  <a:pt x="106" y="25"/>
                </a:lnTo>
                <a:close/>
                <a:moveTo>
                  <a:pt x="115" y="46"/>
                </a:moveTo>
                <a:cubicBezTo>
                  <a:pt x="117" y="46"/>
                  <a:pt x="119" y="44"/>
                  <a:pt x="118" y="41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8" y="39"/>
                  <a:pt x="116" y="38"/>
                  <a:pt x="113" y="38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3" y="40"/>
                  <a:pt x="102" y="42"/>
                  <a:pt x="102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47"/>
                  <a:pt x="105" y="48"/>
                  <a:pt x="107" y="48"/>
                </a:cubicBezTo>
                <a:lnTo>
                  <a:pt x="115" y="46"/>
                </a:lnTo>
                <a:close/>
                <a:moveTo>
                  <a:pt x="113" y="70"/>
                </a:moveTo>
                <a:cubicBezTo>
                  <a:pt x="115" y="70"/>
                  <a:pt x="118" y="69"/>
                  <a:pt x="118" y="66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9" y="64"/>
                  <a:pt x="117" y="62"/>
                  <a:pt x="115" y="61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5" y="59"/>
                  <a:pt x="102" y="61"/>
                  <a:pt x="102" y="63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1" y="65"/>
                  <a:pt x="103" y="68"/>
                  <a:pt x="105" y="68"/>
                </a:cubicBezTo>
                <a:lnTo>
                  <a:pt x="113" y="70"/>
                </a:lnTo>
                <a:close/>
                <a:moveTo>
                  <a:pt x="34" y="18"/>
                </a:moveTo>
                <a:cubicBezTo>
                  <a:pt x="36" y="20"/>
                  <a:pt x="38" y="21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9"/>
                  <a:pt x="43" y="16"/>
                  <a:pt x="42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5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7"/>
                  <a:pt x="30" y="9"/>
                  <a:pt x="31" y="11"/>
                </a:cubicBezTo>
                <a:lnTo>
                  <a:pt x="34" y="18"/>
                </a:lnTo>
                <a:close/>
                <a:moveTo>
                  <a:pt x="19" y="31"/>
                </a:moveTo>
                <a:cubicBezTo>
                  <a:pt x="21" y="32"/>
                  <a:pt x="23" y="32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7" y="28"/>
                  <a:pt x="26" y="26"/>
                  <a:pt x="25" y="24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7"/>
                  <a:pt x="14" y="17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1" y="21"/>
                  <a:pt x="11" y="24"/>
                  <a:pt x="13" y="25"/>
                </a:cubicBezTo>
                <a:lnTo>
                  <a:pt x="19" y="31"/>
                </a:lnTo>
                <a:close/>
                <a:moveTo>
                  <a:pt x="12" y="48"/>
                </a:moveTo>
                <a:cubicBezTo>
                  <a:pt x="14" y="48"/>
                  <a:pt x="16" y="47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2"/>
                  <a:pt x="15" y="40"/>
                  <a:pt x="13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8"/>
                  <a:pt x="1" y="39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4"/>
                  <a:pt x="1" y="46"/>
                  <a:pt x="4" y="46"/>
                </a:cubicBezTo>
                <a:lnTo>
                  <a:pt x="12" y="48"/>
                </a:lnTo>
                <a:close/>
                <a:moveTo>
                  <a:pt x="13" y="68"/>
                </a:moveTo>
                <a:cubicBezTo>
                  <a:pt x="16" y="68"/>
                  <a:pt x="17" y="65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1"/>
                  <a:pt x="14" y="59"/>
                  <a:pt x="12" y="60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2"/>
                  <a:pt x="0" y="64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1" y="69"/>
                  <a:pt x="3" y="70"/>
                  <a:pt x="6" y="70"/>
                </a:cubicBezTo>
                <a:lnTo>
                  <a:pt x="13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7388225" y="2576512"/>
            <a:ext cx="738187" cy="490537"/>
          </a:xfrm>
          <a:custGeom>
            <a:avLst/>
            <a:gdLst/>
            <a:ahLst/>
            <a:cxnLst/>
            <a:rect l="l" t="t" r="r" b="b"/>
            <a:pathLst>
              <a:path w="167" h="111" extrusionOk="0">
                <a:moveTo>
                  <a:pt x="133" y="11"/>
                </a:moveTo>
                <a:cubicBezTo>
                  <a:pt x="148" y="50"/>
                  <a:pt x="148" y="50"/>
                  <a:pt x="148" y="50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18" y="49"/>
                  <a:pt x="87" y="22"/>
                  <a:pt x="85" y="22"/>
                </a:cubicBezTo>
                <a:cubicBezTo>
                  <a:pt x="82" y="22"/>
                  <a:pt x="73" y="25"/>
                  <a:pt x="72" y="26"/>
                </a:cubicBezTo>
                <a:cubicBezTo>
                  <a:pt x="72" y="26"/>
                  <a:pt x="66" y="27"/>
                  <a:pt x="61" y="27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5"/>
                  <a:pt x="53" y="25"/>
                  <a:pt x="53" y="23"/>
                </a:cubicBezTo>
                <a:cubicBezTo>
                  <a:pt x="53" y="21"/>
                  <a:pt x="56" y="19"/>
                  <a:pt x="57" y="19"/>
                </a:cubicBezTo>
                <a:cubicBezTo>
                  <a:pt x="65" y="14"/>
                  <a:pt x="87" y="6"/>
                  <a:pt x="89" y="6"/>
                </a:cubicBezTo>
                <a:cubicBezTo>
                  <a:pt x="89" y="6"/>
                  <a:pt x="89" y="6"/>
                  <a:pt x="90" y="6"/>
                </a:cubicBezTo>
                <a:cubicBezTo>
                  <a:pt x="95" y="6"/>
                  <a:pt x="128" y="10"/>
                  <a:pt x="133" y="11"/>
                </a:cubicBezTo>
                <a:close/>
                <a:moveTo>
                  <a:pt x="146" y="0"/>
                </a:moveTo>
                <a:cubicBezTo>
                  <a:pt x="146" y="0"/>
                  <a:pt x="145" y="0"/>
                  <a:pt x="145" y="1"/>
                </a:cubicBezTo>
                <a:cubicBezTo>
                  <a:pt x="138" y="3"/>
                  <a:pt x="138" y="3"/>
                  <a:pt x="138" y="3"/>
                </a:cubicBezTo>
                <a:cubicBezTo>
                  <a:pt x="137" y="4"/>
                  <a:pt x="136" y="4"/>
                  <a:pt x="136" y="5"/>
                </a:cubicBezTo>
                <a:cubicBezTo>
                  <a:pt x="135" y="6"/>
                  <a:pt x="135" y="8"/>
                  <a:pt x="136" y="9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3" y="51"/>
                  <a:pt x="155" y="52"/>
                  <a:pt x="157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48"/>
                  <a:pt x="166" y="47"/>
                </a:cubicBezTo>
                <a:cubicBezTo>
                  <a:pt x="166" y="46"/>
                  <a:pt x="167" y="44"/>
                  <a:pt x="166" y="43"/>
                </a:cubicBezTo>
                <a:cubicBezTo>
                  <a:pt x="150" y="3"/>
                  <a:pt x="150" y="3"/>
                  <a:pt x="150" y="3"/>
                </a:cubicBezTo>
                <a:cubicBezTo>
                  <a:pt x="149" y="1"/>
                  <a:pt x="148" y="0"/>
                  <a:pt x="146" y="0"/>
                </a:cubicBezTo>
                <a:close/>
                <a:moveTo>
                  <a:pt x="0" y="56"/>
                </a:moveTo>
                <a:cubicBezTo>
                  <a:pt x="0" y="57"/>
                  <a:pt x="1" y="58"/>
                  <a:pt x="1" y="59"/>
                </a:cubicBezTo>
                <a:cubicBezTo>
                  <a:pt x="2" y="60"/>
                  <a:pt x="3" y="60"/>
                  <a:pt x="4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3" y="61"/>
                  <a:pt x="16" y="59"/>
                  <a:pt x="16" y="57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6"/>
                </a:lnTo>
                <a:close/>
                <a:moveTo>
                  <a:pt x="69" y="96"/>
                </a:moveTo>
                <a:cubicBezTo>
                  <a:pt x="68" y="95"/>
                  <a:pt x="67" y="93"/>
                  <a:pt x="66" y="92"/>
                </a:cubicBezTo>
                <a:cubicBezTo>
                  <a:pt x="63" y="90"/>
                  <a:pt x="60" y="90"/>
                  <a:pt x="58" y="93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8"/>
                  <a:pt x="54" y="98"/>
                  <a:pt x="54" y="98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8" y="105"/>
                  <a:pt x="51" y="109"/>
                  <a:pt x="52" y="110"/>
                </a:cubicBezTo>
                <a:cubicBezTo>
                  <a:pt x="54" y="111"/>
                  <a:pt x="55" y="111"/>
                  <a:pt x="56" y="111"/>
                </a:cubicBezTo>
                <a:cubicBezTo>
                  <a:pt x="58" y="111"/>
                  <a:pt x="59" y="110"/>
                  <a:pt x="61" y="109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99"/>
                  <a:pt x="69" y="98"/>
                  <a:pt x="69" y="96"/>
                </a:cubicBezTo>
                <a:close/>
                <a:moveTo>
                  <a:pt x="36" y="94"/>
                </a:moveTo>
                <a:cubicBezTo>
                  <a:pt x="34" y="96"/>
                  <a:pt x="35" y="99"/>
                  <a:pt x="38" y="102"/>
                </a:cubicBezTo>
                <a:cubicBezTo>
                  <a:pt x="41" y="104"/>
                  <a:pt x="44" y="104"/>
                  <a:pt x="47" y="100"/>
                </a:cubicBezTo>
                <a:cubicBezTo>
                  <a:pt x="54" y="91"/>
                  <a:pt x="54" y="91"/>
                  <a:pt x="54" y="91"/>
                </a:cubicBezTo>
                <a:cubicBezTo>
                  <a:pt x="58" y="87"/>
                  <a:pt x="55" y="83"/>
                  <a:pt x="53" y="82"/>
                </a:cubicBezTo>
                <a:cubicBezTo>
                  <a:pt x="50" y="80"/>
                  <a:pt x="47" y="80"/>
                  <a:pt x="45" y="83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0" y="89"/>
                  <a:pt x="40" y="89"/>
                  <a:pt x="40" y="89"/>
                </a:cubicBezTo>
                <a:lnTo>
                  <a:pt x="36" y="94"/>
                </a:lnTo>
                <a:close/>
                <a:moveTo>
                  <a:pt x="25" y="82"/>
                </a:moveTo>
                <a:cubicBezTo>
                  <a:pt x="23" y="84"/>
                  <a:pt x="23" y="85"/>
                  <a:pt x="23" y="87"/>
                </a:cubicBezTo>
                <a:cubicBezTo>
                  <a:pt x="24" y="88"/>
                  <a:pt x="24" y="90"/>
                  <a:pt x="26" y="91"/>
                </a:cubicBezTo>
                <a:cubicBezTo>
                  <a:pt x="29" y="93"/>
                  <a:pt x="32" y="93"/>
                  <a:pt x="34" y="90"/>
                </a:cubicBezTo>
                <a:cubicBezTo>
                  <a:pt x="43" y="80"/>
                  <a:pt x="43" y="80"/>
                  <a:pt x="43" y="80"/>
                </a:cubicBezTo>
                <a:cubicBezTo>
                  <a:pt x="44" y="78"/>
                  <a:pt x="45" y="76"/>
                  <a:pt x="44" y="75"/>
                </a:cubicBezTo>
                <a:cubicBezTo>
                  <a:pt x="44" y="73"/>
                  <a:pt x="43" y="72"/>
                  <a:pt x="42" y="71"/>
                </a:cubicBezTo>
                <a:cubicBezTo>
                  <a:pt x="39" y="68"/>
                  <a:pt x="36" y="69"/>
                  <a:pt x="33" y="72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8"/>
                  <a:pt x="29" y="78"/>
                  <a:pt x="29" y="78"/>
                </a:cubicBezTo>
                <a:lnTo>
                  <a:pt x="25" y="82"/>
                </a:lnTo>
                <a:close/>
                <a:moveTo>
                  <a:pt x="23" y="78"/>
                </a:moveTo>
                <a:cubicBezTo>
                  <a:pt x="32" y="68"/>
                  <a:pt x="32" y="68"/>
                  <a:pt x="32" y="68"/>
                </a:cubicBezTo>
                <a:cubicBezTo>
                  <a:pt x="35" y="64"/>
                  <a:pt x="32" y="60"/>
                  <a:pt x="30" y="59"/>
                </a:cubicBezTo>
                <a:cubicBezTo>
                  <a:pt x="28" y="57"/>
                  <a:pt x="25" y="57"/>
                  <a:pt x="22" y="60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5"/>
                  <a:pt x="19" y="65"/>
                  <a:pt x="19" y="65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1"/>
                  <a:pt x="13" y="72"/>
                  <a:pt x="13" y="74"/>
                </a:cubicBezTo>
                <a:cubicBezTo>
                  <a:pt x="13" y="76"/>
                  <a:pt x="14" y="77"/>
                  <a:pt x="15" y="77"/>
                </a:cubicBezTo>
                <a:cubicBezTo>
                  <a:pt x="16" y="78"/>
                  <a:pt x="18" y="80"/>
                  <a:pt x="20" y="80"/>
                </a:cubicBezTo>
                <a:cubicBezTo>
                  <a:pt x="21" y="80"/>
                  <a:pt x="22" y="79"/>
                  <a:pt x="23" y="78"/>
                </a:cubicBezTo>
                <a:close/>
                <a:moveTo>
                  <a:pt x="126" y="69"/>
                </a:moveTo>
                <a:cubicBezTo>
                  <a:pt x="128" y="67"/>
                  <a:pt x="129" y="64"/>
                  <a:pt x="125" y="61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07" y="44"/>
                  <a:pt x="88" y="29"/>
                  <a:pt x="84" y="26"/>
                </a:cubicBezTo>
                <a:cubicBezTo>
                  <a:pt x="82" y="26"/>
                  <a:pt x="77" y="28"/>
                  <a:pt x="73" y="29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30"/>
                  <a:pt x="66" y="31"/>
                  <a:pt x="61" y="31"/>
                </a:cubicBezTo>
                <a:cubicBezTo>
                  <a:pt x="57" y="31"/>
                  <a:pt x="55" y="31"/>
                  <a:pt x="53" y="30"/>
                </a:cubicBezTo>
                <a:cubicBezTo>
                  <a:pt x="50" y="28"/>
                  <a:pt x="49" y="25"/>
                  <a:pt x="49" y="23"/>
                </a:cubicBezTo>
                <a:cubicBezTo>
                  <a:pt x="49" y="20"/>
                  <a:pt x="52" y="17"/>
                  <a:pt x="55" y="15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57"/>
                  <a:pt x="20" y="57"/>
                  <a:pt x="20" y="57"/>
                </a:cubicBezTo>
                <a:cubicBezTo>
                  <a:pt x="22" y="54"/>
                  <a:pt x="25" y="54"/>
                  <a:pt x="27" y="54"/>
                </a:cubicBezTo>
                <a:cubicBezTo>
                  <a:pt x="29" y="54"/>
                  <a:pt x="31" y="55"/>
                  <a:pt x="33" y="56"/>
                </a:cubicBezTo>
                <a:cubicBezTo>
                  <a:pt x="36" y="59"/>
                  <a:pt x="37" y="62"/>
                  <a:pt x="37" y="65"/>
                </a:cubicBezTo>
                <a:cubicBezTo>
                  <a:pt x="40" y="65"/>
                  <a:pt x="42" y="66"/>
                  <a:pt x="44" y="68"/>
                </a:cubicBezTo>
                <a:cubicBezTo>
                  <a:pt x="47" y="70"/>
                  <a:pt x="49" y="73"/>
                  <a:pt x="48" y="77"/>
                </a:cubicBezTo>
                <a:cubicBezTo>
                  <a:pt x="51" y="76"/>
                  <a:pt x="53" y="77"/>
                  <a:pt x="56" y="79"/>
                </a:cubicBezTo>
                <a:cubicBezTo>
                  <a:pt x="58" y="81"/>
                  <a:pt x="60" y="84"/>
                  <a:pt x="60" y="87"/>
                </a:cubicBezTo>
                <a:cubicBezTo>
                  <a:pt x="63" y="86"/>
                  <a:pt x="66" y="87"/>
                  <a:pt x="68" y="89"/>
                </a:cubicBezTo>
                <a:cubicBezTo>
                  <a:pt x="72" y="92"/>
                  <a:pt x="73" y="96"/>
                  <a:pt x="72" y="100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7" y="104"/>
                  <a:pt x="78" y="104"/>
                  <a:pt x="79" y="104"/>
                </a:cubicBezTo>
                <a:cubicBezTo>
                  <a:pt x="81" y="104"/>
                  <a:pt x="82" y="103"/>
                  <a:pt x="83" y="102"/>
                </a:cubicBezTo>
                <a:cubicBezTo>
                  <a:pt x="85" y="99"/>
                  <a:pt x="86" y="98"/>
                  <a:pt x="84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69" y="83"/>
                  <a:pt x="69" y="83"/>
                  <a:pt x="69" y="83"/>
                </a:cubicBezTo>
                <a:cubicBezTo>
                  <a:pt x="69" y="83"/>
                  <a:pt x="69" y="82"/>
                  <a:pt x="69" y="81"/>
                </a:cubicBezTo>
                <a:cubicBezTo>
                  <a:pt x="69" y="81"/>
                  <a:pt x="69" y="80"/>
                  <a:pt x="69" y="80"/>
                </a:cubicBezTo>
                <a:cubicBezTo>
                  <a:pt x="70" y="79"/>
                  <a:pt x="71" y="79"/>
                  <a:pt x="72" y="80"/>
                </a:cubicBezTo>
                <a:cubicBezTo>
                  <a:pt x="91" y="95"/>
                  <a:pt x="91" y="95"/>
                  <a:pt x="91" y="95"/>
                </a:cubicBezTo>
                <a:cubicBezTo>
                  <a:pt x="92" y="96"/>
                  <a:pt x="93" y="96"/>
                  <a:pt x="94" y="96"/>
                </a:cubicBezTo>
                <a:cubicBezTo>
                  <a:pt x="96" y="96"/>
                  <a:pt x="97" y="95"/>
                  <a:pt x="99" y="93"/>
                </a:cubicBezTo>
                <a:cubicBezTo>
                  <a:pt x="100" y="92"/>
                  <a:pt x="101" y="90"/>
                  <a:pt x="100" y="89"/>
                </a:cubicBezTo>
                <a:cubicBezTo>
                  <a:pt x="100" y="87"/>
                  <a:pt x="99" y="86"/>
                  <a:pt x="98" y="84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3"/>
                  <a:pt x="95" y="83"/>
                  <a:pt x="95" y="83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5" y="73"/>
                  <a:pt x="84" y="73"/>
                </a:cubicBezTo>
                <a:cubicBezTo>
                  <a:pt x="84" y="72"/>
                  <a:pt x="85" y="72"/>
                  <a:pt x="85" y="71"/>
                </a:cubicBezTo>
                <a:cubicBezTo>
                  <a:pt x="86" y="70"/>
                  <a:pt x="87" y="70"/>
                  <a:pt x="88" y="71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6" y="86"/>
                  <a:pt x="107" y="86"/>
                  <a:pt x="109" y="86"/>
                </a:cubicBezTo>
                <a:cubicBezTo>
                  <a:pt x="111" y="86"/>
                  <a:pt x="113" y="85"/>
                  <a:pt x="114" y="83"/>
                </a:cubicBezTo>
                <a:cubicBezTo>
                  <a:pt x="116" y="81"/>
                  <a:pt x="116" y="80"/>
                  <a:pt x="116" y="79"/>
                </a:cubicBezTo>
                <a:cubicBezTo>
                  <a:pt x="116" y="77"/>
                  <a:pt x="115" y="75"/>
                  <a:pt x="113" y="74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99" y="62"/>
                  <a:pt x="99" y="61"/>
                  <a:pt x="99" y="60"/>
                </a:cubicBezTo>
                <a:cubicBezTo>
                  <a:pt x="100" y="59"/>
                  <a:pt x="102" y="59"/>
                  <a:pt x="103" y="59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0" y="74"/>
                  <a:pt x="123" y="73"/>
                  <a:pt x="12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6454775" y="1562100"/>
            <a:ext cx="631825" cy="534987"/>
          </a:xfrm>
          <a:custGeom>
            <a:avLst/>
            <a:gdLst/>
            <a:ahLst/>
            <a:cxnLst/>
            <a:rect l="l" t="t" r="r" b="b"/>
            <a:pathLst>
              <a:path w="143" h="121" extrusionOk="0">
                <a:moveTo>
                  <a:pt x="19" y="98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3"/>
                  <a:pt x="21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4" y="61"/>
                  <a:pt x="36" y="63"/>
                  <a:pt x="36" y="66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101"/>
                  <a:pt x="34" y="103"/>
                  <a:pt x="32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1" y="103"/>
                  <a:pt x="19" y="101"/>
                  <a:pt x="19" y="98"/>
                </a:cubicBezTo>
                <a:close/>
                <a:moveTo>
                  <a:pt x="53" y="50"/>
                </a:moveTo>
                <a:cubicBezTo>
                  <a:pt x="50" y="50"/>
                  <a:pt x="48" y="52"/>
                  <a:pt x="48" y="5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1"/>
                  <a:pt x="50" y="103"/>
                  <a:pt x="53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3" y="103"/>
                  <a:pt x="65" y="101"/>
                  <a:pt x="65" y="98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2"/>
                  <a:pt x="63" y="50"/>
                  <a:pt x="60" y="50"/>
                </a:cubicBezTo>
                <a:lnTo>
                  <a:pt x="53" y="50"/>
                </a:lnTo>
                <a:close/>
                <a:moveTo>
                  <a:pt x="81" y="40"/>
                </a:moveTo>
                <a:cubicBezTo>
                  <a:pt x="79" y="40"/>
                  <a:pt x="76" y="42"/>
                  <a:pt x="76" y="44"/>
                </a:cubicBezTo>
                <a:cubicBezTo>
                  <a:pt x="76" y="98"/>
                  <a:pt x="76" y="98"/>
                  <a:pt x="76" y="98"/>
                </a:cubicBezTo>
                <a:cubicBezTo>
                  <a:pt x="76" y="101"/>
                  <a:pt x="79" y="103"/>
                  <a:pt x="81" y="103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2" y="103"/>
                  <a:pt x="94" y="101"/>
                  <a:pt x="94" y="98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2"/>
                  <a:pt x="92" y="40"/>
                  <a:pt x="89" y="40"/>
                </a:cubicBezTo>
                <a:lnTo>
                  <a:pt x="81" y="40"/>
                </a:lnTo>
                <a:close/>
                <a:moveTo>
                  <a:pt x="110" y="30"/>
                </a:moveTo>
                <a:cubicBezTo>
                  <a:pt x="107" y="30"/>
                  <a:pt x="105" y="32"/>
                  <a:pt x="105" y="34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05" y="101"/>
                  <a:pt x="107" y="103"/>
                  <a:pt x="110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1" y="103"/>
                  <a:pt x="123" y="101"/>
                  <a:pt x="123" y="98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2"/>
                  <a:pt x="121" y="30"/>
                  <a:pt x="118" y="30"/>
                </a:cubicBezTo>
                <a:lnTo>
                  <a:pt x="110" y="30"/>
                </a:lnTo>
                <a:close/>
                <a:moveTo>
                  <a:pt x="21" y="49"/>
                </a:moveTo>
                <a:cubicBezTo>
                  <a:pt x="52" y="43"/>
                  <a:pt x="81" y="32"/>
                  <a:pt x="107" y="16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8" y="7"/>
                  <a:pt x="118" y="7"/>
                  <a:pt x="118" y="7"/>
                </a:cubicBezTo>
                <a:cubicBezTo>
                  <a:pt x="101" y="6"/>
                  <a:pt x="101" y="6"/>
                  <a:pt x="101" y="6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78" y="26"/>
                  <a:pt x="50" y="37"/>
                  <a:pt x="20" y="42"/>
                </a:cubicBezTo>
                <a:lnTo>
                  <a:pt x="21" y="49"/>
                </a:lnTo>
                <a:close/>
                <a:moveTo>
                  <a:pt x="143" y="112"/>
                </a:moveTo>
                <a:cubicBezTo>
                  <a:pt x="129" y="104"/>
                  <a:pt x="129" y="104"/>
                  <a:pt x="129" y="104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1" y="15"/>
                  <a:pt x="11" y="15"/>
                  <a:pt x="1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5"/>
                  <a:pt x="5" y="115"/>
                  <a:pt x="5" y="115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21"/>
                  <a:pt x="129" y="121"/>
                  <a:pt x="129" y="121"/>
                </a:cubicBezTo>
                <a:lnTo>
                  <a:pt x="14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4056062" y="3868737"/>
            <a:ext cx="854075" cy="442912"/>
          </a:xfrm>
          <a:custGeom>
            <a:avLst/>
            <a:gdLst/>
            <a:ahLst/>
            <a:cxnLst/>
            <a:rect l="l" t="t" r="r" b="b"/>
            <a:pathLst>
              <a:path w="193" h="100" extrusionOk="0">
                <a:moveTo>
                  <a:pt x="140" y="94"/>
                </a:moveTo>
                <a:cubicBezTo>
                  <a:pt x="137" y="96"/>
                  <a:pt x="134" y="97"/>
                  <a:pt x="131" y="97"/>
                </a:cubicBezTo>
                <a:cubicBezTo>
                  <a:pt x="121" y="100"/>
                  <a:pt x="111" y="100"/>
                  <a:pt x="99" y="100"/>
                </a:cubicBezTo>
                <a:cubicBezTo>
                  <a:pt x="87" y="100"/>
                  <a:pt x="77" y="100"/>
                  <a:pt x="67" y="97"/>
                </a:cubicBezTo>
                <a:cubicBezTo>
                  <a:pt x="64" y="97"/>
                  <a:pt x="61" y="96"/>
                  <a:pt x="59" y="94"/>
                </a:cubicBezTo>
                <a:cubicBezTo>
                  <a:pt x="50" y="91"/>
                  <a:pt x="50" y="84"/>
                  <a:pt x="55" y="79"/>
                </a:cubicBezTo>
                <a:cubicBezTo>
                  <a:pt x="60" y="74"/>
                  <a:pt x="66" y="70"/>
                  <a:pt x="73" y="67"/>
                </a:cubicBezTo>
                <a:cubicBezTo>
                  <a:pt x="76" y="66"/>
                  <a:pt x="79" y="65"/>
                  <a:pt x="82" y="64"/>
                </a:cubicBezTo>
                <a:cubicBezTo>
                  <a:pt x="87" y="62"/>
                  <a:pt x="89" y="56"/>
                  <a:pt x="85" y="52"/>
                </a:cubicBezTo>
                <a:cubicBezTo>
                  <a:pt x="76" y="43"/>
                  <a:pt x="73" y="33"/>
                  <a:pt x="74" y="22"/>
                </a:cubicBezTo>
                <a:cubicBezTo>
                  <a:pt x="74" y="10"/>
                  <a:pt x="81" y="3"/>
                  <a:pt x="92" y="1"/>
                </a:cubicBezTo>
                <a:cubicBezTo>
                  <a:pt x="95" y="0"/>
                  <a:pt x="97" y="0"/>
                  <a:pt x="99" y="0"/>
                </a:cubicBezTo>
                <a:cubicBezTo>
                  <a:pt x="101" y="0"/>
                  <a:pt x="104" y="0"/>
                  <a:pt x="106" y="1"/>
                </a:cubicBezTo>
                <a:cubicBezTo>
                  <a:pt x="117" y="3"/>
                  <a:pt x="124" y="10"/>
                  <a:pt x="125" y="22"/>
                </a:cubicBezTo>
                <a:cubicBezTo>
                  <a:pt x="125" y="33"/>
                  <a:pt x="122" y="43"/>
                  <a:pt x="113" y="52"/>
                </a:cubicBezTo>
                <a:cubicBezTo>
                  <a:pt x="109" y="56"/>
                  <a:pt x="111" y="62"/>
                  <a:pt x="116" y="64"/>
                </a:cubicBezTo>
                <a:cubicBezTo>
                  <a:pt x="119" y="65"/>
                  <a:pt x="122" y="66"/>
                  <a:pt x="125" y="67"/>
                </a:cubicBezTo>
                <a:cubicBezTo>
                  <a:pt x="132" y="70"/>
                  <a:pt x="138" y="74"/>
                  <a:pt x="143" y="79"/>
                </a:cubicBezTo>
                <a:cubicBezTo>
                  <a:pt x="146" y="82"/>
                  <a:pt x="148" y="91"/>
                  <a:pt x="140" y="94"/>
                </a:cubicBezTo>
                <a:close/>
                <a:moveTo>
                  <a:pt x="190" y="86"/>
                </a:moveTo>
                <a:cubicBezTo>
                  <a:pt x="187" y="82"/>
                  <a:pt x="182" y="80"/>
                  <a:pt x="178" y="77"/>
                </a:cubicBezTo>
                <a:cubicBezTo>
                  <a:pt x="176" y="76"/>
                  <a:pt x="174" y="76"/>
                  <a:pt x="171" y="75"/>
                </a:cubicBezTo>
                <a:cubicBezTo>
                  <a:pt x="168" y="73"/>
                  <a:pt x="166" y="69"/>
                  <a:pt x="169" y="66"/>
                </a:cubicBezTo>
                <a:cubicBezTo>
                  <a:pt x="175" y="61"/>
                  <a:pt x="177" y="54"/>
                  <a:pt x="177" y="46"/>
                </a:cubicBezTo>
                <a:cubicBezTo>
                  <a:pt x="177" y="37"/>
                  <a:pt x="172" y="33"/>
                  <a:pt x="164" y="31"/>
                </a:cubicBezTo>
                <a:cubicBezTo>
                  <a:pt x="163" y="31"/>
                  <a:pt x="161" y="30"/>
                  <a:pt x="159" y="30"/>
                </a:cubicBezTo>
                <a:cubicBezTo>
                  <a:pt x="158" y="30"/>
                  <a:pt x="156" y="31"/>
                  <a:pt x="155" y="31"/>
                </a:cubicBezTo>
                <a:cubicBezTo>
                  <a:pt x="147" y="33"/>
                  <a:pt x="142" y="37"/>
                  <a:pt x="142" y="46"/>
                </a:cubicBezTo>
                <a:cubicBezTo>
                  <a:pt x="141" y="54"/>
                  <a:pt x="144" y="61"/>
                  <a:pt x="150" y="66"/>
                </a:cubicBezTo>
                <a:cubicBezTo>
                  <a:pt x="152" y="69"/>
                  <a:pt x="151" y="73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8" y="76"/>
                  <a:pt x="148" y="76"/>
                  <a:pt x="149" y="77"/>
                </a:cubicBezTo>
                <a:cubicBezTo>
                  <a:pt x="151" y="79"/>
                  <a:pt x="153" y="84"/>
                  <a:pt x="152" y="88"/>
                </a:cubicBezTo>
                <a:cubicBezTo>
                  <a:pt x="151" y="92"/>
                  <a:pt x="148" y="95"/>
                  <a:pt x="144" y="98"/>
                </a:cubicBezTo>
                <a:cubicBezTo>
                  <a:pt x="143" y="98"/>
                  <a:pt x="142" y="99"/>
                  <a:pt x="141" y="99"/>
                </a:cubicBezTo>
                <a:cubicBezTo>
                  <a:pt x="146" y="100"/>
                  <a:pt x="152" y="100"/>
                  <a:pt x="159" y="100"/>
                </a:cubicBezTo>
                <a:cubicBezTo>
                  <a:pt x="168" y="100"/>
                  <a:pt x="175" y="100"/>
                  <a:pt x="182" y="98"/>
                </a:cubicBezTo>
                <a:cubicBezTo>
                  <a:pt x="184" y="98"/>
                  <a:pt x="186" y="97"/>
                  <a:pt x="188" y="96"/>
                </a:cubicBezTo>
                <a:cubicBezTo>
                  <a:pt x="193" y="94"/>
                  <a:pt x="192" y="88"/>
                  <a:pt x="190" y="86"/>
                </a:cubicBezTo>
                <a:close/>
                <a:moveTo>
                  <a:pt x="46" y="88"/>
                </a:moveTo>
                <a:cubicBezTo>
                  <a:pt x="45" y="84"/>
                  <a:pt x="46" y="80"/>
                  <a:pt x="50" y="77"/>
                </a:cubicBezTo>
                <a:cubicBezTo>
                  <a:pt x="51" y="75"/>
                  <a:pt x="52" y="74"/>
                  <a:pt x="54" y="73"/>
                </a:cubicBezTo>
                <a:cubicBezTo>
                  <a:pt x="53" y="73"/>
                  <a:pt x="52" y="72"/>
                  <a:pt x="51" y="72"/>
                </a:cubicBezTo>
                <a:cubicBezTo>
                  <a:pt x="47" y="70"/>
                  <a:pt x="45" y="66"/>
                  <a:pt x="49" y="63"/>
                </a:cubicBezTo>
                <a:cubicBezTo>
                  <a:pt x="55" y="56"/>
                  <a:pt x="58" y="49"/>
                  <a:pt x="57" y="40"/>
                </a:cubicBezTo>
                <a:cubicBezTo>
                  <a:pt x="57" y="31"/>
                  <a:pt x="52" y="26"/>
                  <a:pt x="43" y="24"/>
                </a:cubicBezTo>
                <a:cubicBezTo>
                  <a:pt x="41" y="23"/>
                  <a:pt x="39" y="23"/>
                  <a:pt x="38" y="23"/>
                </a:cubicBezTo>
                <a:cubicBezTo>
                  <a:pt x="36" y="23"/>
                  <a:pt x="34" y="23"/>
                  <a:pt x="32" y="24"/>
                </a:cubicBezTo>
                <a:cubicBezTo>
                  <a:pt x="24" y="26"/>
                  <a:pt x="18" y="31"/>
                  <a:pt x="18" y="40"/>
                </a:cubicBezTo>
                <a:cubicBezTo>
                  <a:pt x="18" y="49"/>
                  <a:pt x="20" y="56"/>
                  <a:pt x="27" y="63"/>
                </a:cubicBezTo>
                <a:cubicBezTo>
                  <a:pt x="30" y="66"/>
                  <a:pt x="29" y="70"/>
                  <a:pt x="24" y="72"/>
                </a:cubicBezTo>
                <a:cubicBezTo>
                  <a:pt x="22" y="73"/>
                  <a:pt x="20" y="74"/>
                  <a:pt x="17" y="75"/>
                </a:cubicBezTo>
                <a:cubicBezTo>
                  <a:pt x="12" y="77"/>
                  <a:pt x="8" y="80"/>
                  <a:pt x="4" y="84"/>
                </a:cubicBezTo>
                <a:cubicBezTo>
                  <a:pt x="0" y="88"/>
                  <a:pt x="0" y="93"/>
                  <a:pt x="7" y="96"/>
                </a:cubicBezTo>
                <a:cubicBezTo>
                  <a:pt x="9" y="97"/>
                  <a:pt x="11" y="98"/>
                  <a:pt x="13" y="98"/>
                </a:cubicBezTo>
                <a:cubicBezTo>
                  <a:pt x="21" y="100"/>
                  <a:pt x="28" y="100"/>
                  <a:pt x="38" y="100"/>
                </a:cubicBezTo>
                <a:cubicBezTo>
                  <a:pt x="45" y="100"/>
                  <a:pt x="52" y="100"/>
                  <a:pt x="58" y="99"/>
                </a:cubicBezTo>
                <a:cubicBezTo>
                  <a:pt x="56" y="99"/>
                  <a:pt x="55" y="98"/>
                  <a:pt x="54" y="98"/>
                </a:cubicBezTo>
                <a:cubicBezTo>
                  <a:pt x="49" y="95"/>
                  <a:pt x="46" y="92"/>
                  <a:pt x="46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7432675" y="3846512"/>
            <a:ext cx="552450" cy="500062"/>
          </a:xfrm>
          <a:custGeom>
            <a:avLst/>
            <a:gdLst/>
            <a:ahLst/>
            <a:cxnLst/>
            <a:rect l="l" t="t" r="r" b="b"/>
            <a:pathLst>
              <a:path w="125" h="113" extrusionOk="0">
                <a:moveTo>
                  <a:pt x="85" y="15"/>
                </a:moveTo>
                <a:cubicBezTo>
                  <a:pt x="78" y="15"/>
                  <a:pt x="78" y="15"/>
                  <a:pt x="78" y="15"/>
                </a:cubicBezTo>
                <a:cubicBezTo>
                  <a:pt x="77" y="10"/>
                  <a:pt x="74" y="7"/>
                  <a:pt x="70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10"/>
                  <a:pt x="48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7"/>
                  <a:pt x="46" y="0"/>
                  <a:pt x="5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9" y="0"/>
                  <a:pt x="85" y="7"/>
                  <a:pt x="85" y="15"/>
                </a:cubicBezTo>
                <a:close/>
                <a:moveTo>
                  <a:pt x="19" y="63"/>
                </a:moveTo>
                <a:cubicBezTo>
                  <a:pt x="51" y="63"/>
                  <a:pt x="51" y="63"/>
                  <a:pt x="51" y="63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5"/>
                  <a:pt x="53" y="52"/>
                  <a:pt x="57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5" y="55"/>
                  <a:pt x="75" y="58"/>
                </a:cubicBezTo>
                <a:cubicBezTo>
                  <a:pt x="75" y="63"/>
                  <a:pt x="75" y="63"/>
                  <a:pt x="75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16" y="63"/>
                  <a:pt x="124" y="55"/>
                  <a:pt x="125" y="45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26"/>
                  <a:pt x="119" y="18"/>
                  <a:pt x="111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0" y="18"/>
                  <a:pt x="90" y="18"/>
                  <a:pt x="90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77" y="18"/>
                  <a:pt x="77" y="18"/>
                  <a:pt x="7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7" y="18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55"/>
                  <a:pt x="9" y="63"/>
                  <a:pt x="19" y="63"/>
                </a:cubicBezTo>
                <a:close/>
                <a:moveTo>
                  <a:pt x="106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6"/>
                  <a:pt x="72" y="79"/>
                  <a:pt x="69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3" y="79"/>
                  <a:pt x="51" y="76"/>
                  <a:pt x="51" y="72"/>
                </a:cubicBezTo>
                <a:cubicBezTo>
                  <a:pt x="51" y="68"/>
                  <a:pt x="51" y="68"/>
                  <a:pt x="51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1" y="68"/>
                  <a:pt x="4" y="63"/>
                  <a:pt x="0" y="5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3"/>
                  <a:pt x="15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9" y="113"/>
                  <a:pt x="125" y="105"/>
                  <a:pt x="125" y="96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1" y="63"/>
                  <a:pt x="114" y="68"/>
                  <a:pt x="106" y="68"/>
                </a:cubicBezTo>
                <a:close/>
                <a:moveTo>
                  <a:pt x="69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5" y="58"/>
                  <a:pt x="55" y="5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3"/>
                  <a:pt x="56" y="74"/>
                  <a:pt x="57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70" y="74"/>
                  <a:pt x="71" y="73"/>
                  <a:pt x="71" y="72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8"/>
                  <a:pt x="70" y="57"/>
                  <a:pt x="6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6494462" y="4767262"/>
            <a:ext cx="544512" cy="549275"/>
          </a:xfrm>
          <a:custGeom>
            <a:avLst/>
            <a:gdLst/>
            <a:ahLst/>
            <a:cxnLst/>
            <a:rect l="l" t="t" r="r" b="b"/>
            <a:pathLst>
              <a:path w="123" h="124" extrusionOk="0">
                <a:moveTo>
                  <a:pt x="58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6" y="98"/>
                  <a:pt x="90" y="124"/>
                  <a:pt x="58" y="124"/>
                </a:cubicBezTo>
                <a:cubicBezTo>
                  <a:pt x="26" y="124"/>
                  <a:pt x="0" y="98"/>
                  <a:pt x="0" y="66"/>
                </a:cubicBezTo>
                <a:cubicBezTo>
                  <a:pt x="0" y="33"/>
                  <a:pt x="26" y="7"/>
                  <a:pt x="58" y="7"/>
                </a:cubicBezTo>
                <a:lnTo>
                  <a:pt x="58" y="66"/>
                </a:lnTo>
                <a:close/>
                <a:moveTo>
                  <a:pt x="65" y="0"/>
                </a:moveTo>
                <a:cubicBezTo>
                  <a:pt x="65" y="59"/>
                  <a:pt x="65" y="59"/>
                  <a:pt x="65" y="5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3" y="26"/>
                  <a:pt x="97" y="0"/>
                  <a:pt x="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5202237" y="4737100"/>
            <a:ext cx="419100" cy="615950"/>
          </a:xfrm>
          <a:custGeom>
            <a:avLst/>
            <a:gdLst/>
            <a:ahLst/>
            <a:cxnLst/>
            <a:rect l="l" t="t" r="r" b="b"/>
            <a:pathLst>
              <a:path w="95" h="139" extrusionOk="0">
                <a:moveTo>
                  <a:pt x="95" y="92"/>
                </a:moveTo>
                <a:cubicBezTo>
                  <a:pt x="95" y="78"/>
                  <a:pt x="84" y="66"/>
                  <a:pt x="62" y="61"/>
                </a:cubicBezTo>
                <a:cubicBezTo>
                  <a:pt x="59" y="61"/>
                  <a:pt x="47" y="57"/>
                  <a:pt x="45" y="57"/>
                </a:cubicBezTo>
                <a:cubicBezTo>
                  <a:pt x="27" y="52"/>
                  <a:pt x="23" y="50"/>
                  <a:pt x="23" y="45"/>
                </a:cubicBezTo>
                <a:cubicBezTo>
                  <a:pt x="23" y="40"/>
                  <a:pt x="29" y="35"/>
                  <a:pt x="46" y="35"/>
                </a:cubicBezTo>
                <a:cubicBezTo>
                  <a:pt x="58" y="35"/>
                  <a:pt x="71" y="44"/>
                  <a:pt x="71" y="44"/>
                </a:cubicBezTo>
                <a:cubicBezTo>
                  <a:pt x="76" y="47"/>
                  <a:pt x="79" y="47"/>
                  <a:pt x="83" y="43"/>
                </a:cubicBezTo>
                <a:cubicBezTo>
                  <a:pt x="83" y="43"/>
                  <a:pt x="88" y="39"/>
                  <a:pt x="88" y="35"/>
                </a:cubicBezTo>
                <a:cubicBezTo>
                  <a:pt x="88" y="28"/>
                  <a:pt x="73" y="19"/>
                  <a:pt x="57" y="1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2"/>
                  <a:pt x="54" y="0"/>
                  <a:pt x="5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8" y="2"/>
                  <a:pt x="38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13" y="18"/>
                  <a:pt x="0" y="31"/>
                  <a:pt x="0" y="46"/>
                </a:cubicBezTo>
                <a:cubicBezTo>
                  <a:pt x="0" y="64"/>
                  <a:pt x="17" y="71"/>
                  <a:pt x="36" y="76"/>
                </a:cubicBezTo>
                <a:cubicBezTo>
                  <a:pt x="38" y="76"/>
                  <a:pt x="53" y="80"/>
                  <a:pt x="55" y="80"/>
                </a:cubicBezTo>
                <a:cubicBezTo>
                  <a:pt x="69" y="84"/>
                  <a:pt x="72" y="89"/>
                  <a:pt x="72" y="93"/>
                </a:cubicBezTo>
                <a:cubicBezTo>
                  <a:pt x="72" y="98"/>
                  <a:pt x="66" y="104"/>
                  <a:pt x="49" y="104"/>
                </a:cubicBezTo>
                <a:cubicBezTo>
                  <a:pt x="36" y="104"/>
                  <a:pt x="19" y="94"/>
                  <a:pt x="19" y="94"/>
                </a:cubicBezTo>
                <a:cubicBezTo>
                  <a:pt x="15" y="91"/>
                  <a:pt x="11" y="91"/>
                  <a:pt x="7" y="96"/>
                </a:cubicBezTo>
                <a:cubicBezTo>
                  <a:pt x="7" y="96"/>
                  <a:pt x="4" y="100"/>
                  <a:pt x="4" y="104"/>
                </a:cubicBezTo>
                <a:cubicBezTo>
                  <a:pt x="4" y="111"/>
                  <a:pt x="21" y="119"/>
                  <a:pt x="38" y="123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40" y="139"/>
                  <a:pt x="44" y="139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4" y="139"/>
                  <a:pt x="57" y="136"/>
                  <a:pt x="57" y="134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83" y="120"/>
                  <a:pt x="95" y="107"/>
                  <a:pt x="9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5170487" y="1557337"/>
            <a:ext cx="557212" cy="558800"/>
          </a:xfrm>
          <a:custGeom>
            <a:avLst/>
            <a:gdLst/>
            <a:ahLst/>
            <a:cxnLst/>
            <a:rect l="l" t="t" r="r" b="b"/>
            <a:pathLst>
              <a:path w="126" h="126" extrusionOk="0">
                <a:moveTo>
                  <a:pt x="124" y="54"/>
                </a:moveTo>
                <a:cubicBezTo>
                  <a:pt x="108" y="51"/>
                  <a:pt x="108" y="51"/>
                  <a:pt x="108" y="51"/>
                </a:cubicBezTo>
                <a:cubicBezTo>
                  <a:pt x="107" y="47"/>
                  <a:pt x="105" y="43"/>
                  <a:pt x="103" y="39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5"/>
                  <a:pt x="113" y="24"/>
                  <a:pt x="112" y="23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3"/>
                  <a:pt x="100" y="13"/>
                </a:cubicBezTo>
                <a:cubicBezTo>
                  <a:pt x="87" y="23"/>
                  <a:pt x="87" y="23"/>
                  <a:pt x="87" y="23"/>
                </a:cubicBezTo>
                <a:cubicBezTo>
                  <a:pt x="83" y="21"/>
                  <a:pt x="79" y="19"/>
                  <a:pt x="75" y="18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4" y="1"/>
                  <a:pt x="54" y="2"/>
                </a:cubicBezTo>
                <a:cubicBezTo>
                  <a:pt x="51" y="18"/>
                  <a:pt x="51" y="18"/>
                  <a:pt x="51" y="18"/>
                </a:cubicBezTo>
                <a:cubicBezTo>
                  <a:pt x="47" y="19"/>
                  <a:pt x="43" y="21"/>
                  <a:pt x="39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3"/>
                  <a:pt x="24" y="13"/>
                  <a:pt x="23" y="14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5"/>
                  <a:pt x="14" y="26"/>
                </a:cubicBezTo>
                <a:cubicBezTo>
                  <a:pt x="23" y="39"/>
                  <a:pt x="23" y="39"/>
                  <a:pt x="23" y="39"/>
                </a:cubicBezTo>
                <a:cubicBezTo>
                  <a:pt x="21" y="43"/>
                  <a:pt x="19" y="47"/>
                  <a:pt x="18" y="51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0" y="55"/>
                  <a:pt x="0" y="56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1"/>
                  <a:pt x="1" y="72"/>
                  <a:pt x="2" y="72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9"/>
                  <a:pt x="21" y="83"/>
                  <a:pt x="23" y="86"/>
                </a:cubicBezTo>
                <a:cubicBezTo>
                  <a:pt x="14" y="99"/>
                  <a:pt x="14" y="99"/>
                  <a:pt x="14" y="99"/>
                </a:cubicBezTo>
                <a:cubicBezTo>
                  <a:pt x="13" y="100"/>
                  <a:pt x="13" y="102"/>
                  <a:pt x="14" y="103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4" y="113"/>
                  <a:pt x="25" y="113"/>
                  <a:pt x="26" y="112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43" y="105"/>
                  <a:pt x="47" y="107"/>
                  <a:pt x="51" y="108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4" y="125"/>
                  <a:pt x="55" y="126"/>
                  <a:pt x="57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1" y="126"/>
                  <a:pt x="72" y="125"/>
                  <a:pt x="72" y="124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9" y="107"/>
                  <a:pt x="83" y="105"/>
                  <a:pt x="87" y="103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01" y="113"/>
                  <a:pt x="102" y="113"/>
                  <a:pt x="103" y="112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3" y="102"/>
                  <a:pt x="113" y="100"/>
                  <a:pt x="113" y="9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5" y="83"/>
                  <a:pt x="107" y="79"/>
                  <a:pt x="108" y="74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5" y="72"/>
                  <a:pt x="126" y="71"/>
                  <a:pt x="126" y="69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26" y="55"/>
                  <a:pt x="125" y="54"/>
                  <a:pt x="124" y="54"/>
                </a:cubicBezTo>
                <a:close/>
                <a:moveTo>
                  <a:pt x="63" y="86"/>
                </a:moveTo>
                <a:cubicBezTo>
                  <a:pt x="50" y="86"/>
                  <a:pt x="40" y="76"/>
                  <a:pt x="40" y="63"/>
                </a:cubicBezTo>
                <a:cubicBezTo>
                  <a:pt x="40" y="50"/>
                  <a:pt x="50" y="40"/>
                  <a:pt x="63" y="40"/>
                </a:cubicBezTo>
                <a:cubicBezTo>
                  <a:pt x="76" y="40"/>
                  <a:pt x="86" y="50"/>
                  <a:pt x="86" y="63"/>
                </a:cubicBezTo>
                <a:cubicBezTo>
                  <a:pt x="86" y="76"/>
                  <a:pt x="76" y="86"/>
                  <a:pt x="63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"/>
          <p:cNvSpPr/>
          <p:nvPr/>
        </p:nvSpPr>
        <p:spPr>
          <a:xfrm>
            <a:off x="2794000" y="127000"/>
            <a:ext cx="6604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2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close/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2"/>
          <p:cNvSpPr/>
          <p:nvPr/>
        </p:nvSpPr>
        <p:spPr>
          <a:xfrm>
            <a:off x="6259512" y="127000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F1E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25F1E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498" name="Google Shape;498;p22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499" name="Google Shape;499;p22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500" name="Google Shape;500;p22"/>
          <p:cNvSpPr/>
          <p:nvPr/>
        </p:nvSpPr>
        <p:spPr>
          <a:xfrm>
            <a:off x="4910137" y="342900"/>
            <a:ext cx="3436937" cy="2527300"/>
          </a:xfrm>
          <a:custGeom>
            <a:avLst/>
            <a:gdLst/>
            <a:ahLst/>
            <a:cxnLst/>
            <a:rect l="l" t="t" r="r" b="b"/>
            <a:pathLst>
              <a:path w="442" h="325" extrusionOk="0">
                <a:moveTo>
                  <a:pt x="104" y="236"/>
                </a:moveTo>
                <a:cubicBezTo>
                  <a:pt x="442" y="126"/>
                  <a:pt x="442" y="126"/>
                  <a:pt x="442" y="126"/>
                </a:cubicBezTo>
                <a:cubicBezTo>
                  <a:pt x="368" y="46"/>
                  <a:pt x="263" y="0"/>
                  <a:pt x="153" y="0"/>
                </a:cubicBezTo>
                <a:cubicBezTo>
                  <a:pt x="100" y="0"/>
                  <a:pt x="49" y="10"/>
                  <a:pt x="0" y="31"/>
                </a:cubicBezTo>
                <a:cubicBezTo>
                  <a:pt x="0" y="325"/>
                  <a:pt x="0" y="325"/>
                  <a:pt x="0" y="325"/>
                </a:cubicBezTo>
                <a:cubicBezTo>
                  <a:pt x="5" y="315"/>
                  <a:pt x="11" y="305"/>
                  <a:pt x="18" y="296"/>
                </a:cubicBezTo>
                <a:cubicBezTo>
                  <a:pt x="40" y="267"/>
                  <a:pt x="70" y="246"/>
                  <a:pt x="104" y="236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2"/>
          <p:cNvSpPr/>
          <p:nvPr/>
        </p:nvSpPr>
        <p:spPr>
          <a:xfrm>
            <a:off x="3013075" y="638175"/>
            <a:ext cx="2192337" cy="3746500"/>
          </a:xfrm>
          <a:custGeom>
            <a:avLst/>
            <a:gdLst/>
            <a:ahLst/>
            <a:cxnLst/>
            <a:rect l="l" t="t" r="r" b="b"/>
            <a:pathLst>
              <a:path w="282" h="482" extrusionOk="0">
                <a:moveTo>
                  <a:pt x="0" y="359"/>
                </a:moveTo>
                <a:cubicBezTo>
                  <a:pt x="0" y="370"/>
                  <a:pt x="1" y="380"/>
                  <a:pt x="1" y="391"/>
                </a:cubicBezTo>
                <a:cubicBezTo>
                  <a:pt x="282" y="482"/>
                  <a:pt x="282" y="482"/>
                  <a:pt x="282" y="482"/>
                </a:cubicBezTo>
                <a:cubicBezTo>
                  <a:pt x="248" y="451"/>
                  <a:pt x="228" y="407"/>
                  <a:pt x="228" y="359"/>
                </a:cubicBezTo>
                <a:cubicBezTo>
                  <a:pt x="228" y="0"/>
                  <a:pt x="228" y="0"/>
                  <a:pt x="228" y="0"/>
                </a:cubicBezTo>
                <a:cubicBezTo>
                  <a:pt x="89" y="65"/>
                  <a:pt x="0" y="205"/>
                  <a:pt x="0" y="359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6262687" y="1423987"/>
            <a:ext cx="2924175" cy="3497262"/>
          </a:xfrm>
          <a:custGeom>
            <a:avLst/>
            <a:gdLst/>
            <a:ahLst/>
            <a:cxnLst/>
            <a:rect l="l" t="t" r="r" b="b"/>
            <a:pathLst>
              <a:path w="376" h="450" extrusionOk="0">
                <a:moveTo>
                  <a:pt x="280" y="0"/>
                </a:moveTo>
                <a:cubicBezTo>
                  <a:pt x="0" y="91"/>
                  <a:pt x="0" y="91"/>
                  <a:pt x="0" y="91"/>
                </a:cubicBezTo>
                <a:cubicBezTo>
                  <a:pt x="46" y="96"/>
                  <a:pt x="88" y="121"/>
                  <a:pt x="115" y="159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327" y="450"/>
                  <a:pt x="327" y="450"/>
                  <a:pt x="327" y="450"/>
                </a:cubicBezTo>
                <a:cubicBezTo>
                  <a:pt x="359" y="391"/>
                  <a:pt x="376" y="325"/>
                  <a:pt x="376" y="258"/>
                </a:cubicBezTo>
                <a:cubicBezTo>
                  <a:pt x="376" y="163"/>
                  <a:pt x="342" y="71"/>
                  <a:pt x="280" y="0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2"/>
          <p:cNvSpPr/>
          <p:nvPr/>
        </p:nvSpPr>
        <p:spPr>
          <a:xfrm>
            <a:off x="3035300" y="3810000"/>
            <a:ext cx="3702050" cy="2619375"/>
          </a:xfrm>
          <a:custGeom>
            <a:avLst/>
            <a:gdLst/>
            <a:ahLst/>
            <a:cxnLst/>
            <a:rect l="l" t="t" r="r" b="b"/>
            <a:pathLst>
              <a:path w="476" h="337" extrusionOk="0">
                <a:moveTo>
                  <a:pt x="302" y="337"/>
                </a:moveTo>
                <a:cubicBezTo>
                  <a:pt x="476" y="98"/>
                  <a:pt x="476" y="98"/>
                  <a:pt x="476" y="98"/>
                </a:cubicBezTo>
                <a:cubicBezTo>
                  <a:pt x="451" y="112"/>
                  <a:pt x="423" y="120"/>
                  <a:pt x="394" y="120"/>
                </a:cubicBezTo>
                <a:cubicBezTo>
                  <a:pt x="375" y="120"/>
                  <a:pt x="356" y="117"/>
                  <a:pt x="339" y="110"/>
                </a:cubicBezTo>
                <a:cubicBezTo>
                  <a:pt x="0" y="0"/>
                  <a:pt x="0" y="0"/>
                  <a:pt x="0" y="0"/>
                </a:cubicBezTo>
                <a:cubicBezTo>
                  <a:pt x="21" y="165"/>
                  <a:pt x="140" y="299"/>
                  <a:pt x="302" y="337"/>
                </a:cubicBezTo>
                <a:close/>
              </a:path>
            </a:pathLst>
          </a:custGeom>
          <a:solidFill>
            <a:srgbClr val="F060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5516562" y="3179762"/>
            <a:ext cx="3219450" cy="3335337"/>
          </a:xfrm>
          <a:custGeom>
            <a:avLst/>
            <a:gdLst/>
            <a:ahLst/>
            <a:cxnLst/>
            <a:rect l="l" t="t" r="r" b="b"/>
            <a:pathLst>
              <a:path w="414" h="429" extrusionOk="0">
                <a:moveTo>
                  <a:pt x="75" y="429"/>
                </a:moveTo>
                <a:cubicBezTo>
                  <a:pt x="213" y="429"/>
                  <a:pt x="342" y="356"/>
                  <a:pt x="414" y="239"/>
                </a:cubicBezTo>
                <a:cubicBezTo>
                  <a:pt x="241" y="0"/>
                  <a:pt x="241" y="0"/>
                  <a:pt x="241" y="0"/>
                </a:cubicBezTo>
                <a:cubicBezTo>
                  <a:pt x="243" y="10"/>
                  <a:pt x="244" y="21"/>
                  <a:pt x="244" y="32"/>
                </a:cubicBezTo>
                <a:cubicBezTo>
                  <a:pt x="244" y="68"/>
                  <a:pt x="232" y="102"/>
                  <a:pt x="211" y="131"/>
                </a:cubicBezTo>
                <a:cubicBezTo>
                  <a:pt x="0" y="422"/>
                  <a:pt x="0" y="422"/>
                  <a:pt x="0" y="422"/>
                </a:cubicBezTo>
                <a:cubicBezTo>
                  <a:pt x="25" y="426"/>
                  <a:pt x="50" y="429"/>
                  <a:pt x="75" y="4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05" name="Google Shape;505;p22"/>
          <p:cNvSpPr/>
          <p:nvPr/>
        </p:nvSpPr>
        <p:spPr>
          <a:xfrm>
            <a:off x="6294437" y="5683250"/>
            <a:ext cx="474662" cy="560387"/>
          </a:xfrm>
          <a:custGeom>
            <a:avLst/>
            <a:gdLst/>
            <a:ahLst/>
            <a:cxnLst/>
            <a:rect l="l" t="t" r="r" b="b"/>
            <a:pathLst>
              <a:path w="61" h="72" extrusionOk="0">
                <a:moveTo>
                  <a:pt x="41" y="70"/>
                </a:moveTo>
                <a:cubicBezTo>
                  <a:pt x="41" y="71"/>
                  <a:pt x="40" y="72"/>
                  <a:pt x="38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1" y="72"/>
                  <a:pt x="20" y="71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68"/>
                  <a:pt x="21" y="67"/>
                  <a:pt x="23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7"/>
                  <a:pt x="41" y="68"/>
                  <a:pt x="41" y="70"/>
                </a:cubicBezTo>
                <a:close/>
                <a:moveTo>
                  <a:pt x="41" y="63"/>
                </a:moveTo>
                <a:cubicBezTo>
                  <a:pt x="41" y="62"/>
                  <a:pt x="40" y="61"/>
                  <a:pt x="38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1" y="61"/>
                  <a:pt x="20" y="62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4"/>
                  <a:pt x="21" y="66"/>
                  <a:pt x="23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40" y="66"/>
                  <a:pt x="41" y="64"/>
                  <a:pt x="41" y="63"/>
                </a:cubicBezTo>
                <a:close/>
                <a:moveTo>
                  <a:pt x="33" y="35"/>
                </a:moveTo>
                <a:cubicBezTo>
                  <a:pt x="30" y="35"/>
                  <a:pt x="30" y="35"/>
                  <a:pt x="30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59"/>
                  <a:pt x="28" y="59"/>
                  <a:pt x="28" y="59"/>
                </a:cubicBezTo>
                <a:cubicBezTo>
                  <a:pt x="29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2" y="59"/>
                  <a:pt x="33" y="59"/>
                </a:cubicBezTo>
                <a:lnTo>
                  <a:pt x="33" y="35"/>
                </a:lnTo>
                <a:close/>
                <a:moveTo>
                  <a:pt x="22" y="26"/>
                </a:moveTo>
                <a:cubicBezTo>
                  <a:pt x="20" y="26"/>
                  <a:pt x="18" y="27"/>
                  <a:pt x="18" y="29"/>
                </a:cubicBezTo>
                <a:cubicBezTo>
                  <a:pt x="18" y="31"/>
                  <a:pt x="20" y="33"/>
                  <a:pt x="22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7"/>
                  <a:pt x="24" y="26"/>
                  <a:pt x="22" y="26"/>
                </a:cubicBezTo>
                <a:close/>
                <a:moveTo>
                  <a:pt x="43" y="29"/>
                </a:moveTo>
                <a:cubicBezTo>
                  <a:pt x="43" y="27"/>
                  <a:pt x="41" y="26"/>
                  <a:pt x="39" y="26"/>
                </a:cubicBezTo>
                <a:cubicBezTo>
                  <a:pt x="37" y="26"/>
                  <a:pt x="35" y="27"/>
                  <a:pt x="35" y="29"/>
                </a:cubicBezTo>
                <a:cubicBezTo>
                  <a:pt x="35" y="33"/>
                  <a:pt x="35" y="33"/>
                  <a:pt x="35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1" y="33"/>
                  <a:pt x="43" y="31"/>
                  <a:pt x="43" y="29"/>
                </a:cubicBezTo>
                <a:close/>
                <a:moveTo>
                  <a:pt x="51" y="23"/>
                </a:moveTo>
                <a:cubicBezTo>
                  <a:pt x="49" y="16"/>
                  <a:pt x="41" y="9"/>
                  <a:pt x="30" y="9"/>
                </a:cubicBezTo>
                <a:cubicBezTo>
                  <a:pt x="20" y="9"/>
                  <a:pt x="12" y="16"/>
                  <a:pt x="10" y="23"/>
                </a:cubicBezTo>
                <a:cubicBezTo>
                  <a:pt x="9" y="28"/>
                  <a:pt x="10" y="32"/>
                  <a:pt x="13" y="37"/>
                </a:cubicBezTo>
                <a:cubicBezTo>
                  <a:pt x="15" y="41"/>
                  <a:pt x="17" y="44"/>
                  <a:pt x="19" y="49"/>
                </a:cubicBezTo>
                <a:cubicBezTo>
                  <a:pt x="20" y="51"/>
                  <a:pt x="20" y="54"/>
                  <a:pt x="21" y="56"/>
                </a:cubicBezTo>
                <a:cubicBezTo>
                  <a:pt x="21" y="58"/>
                  <a:pt x="22" y="59"/>
                  <a:pt x="24" y="59"/>
                </a:cubicBezTo>
                <a:cubicBezTo>
                  <a:pt x="25" y="59"/>
                  <a:pt x="25" y="59"/>
                  <a:pt x="26" y="59"/>
                </a:cubicBezTo>
                <a:cubicBezTo>
                  <a:pt x="26" y="35"/>
                  <a:pt x="26" y="35"/>
                  <a:pt x="26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0" y="35"/>
                  <a:pt x="19" y="35"/>
                  <a:pt x="18" y="34"/>
                </a:cubicBezTo>
                <a:cubicBezTo>
                  <a:pt x="17" y="33"/>
                  <a:pt x="16" y="31"/>
                  <a:pt x="16" y="29"/>
                </a:cubicBezTo>
                <a:cubicBezTo>
                  <a:pt x="16" y="28"/>
                  <a:pt x="17" y="26"/>
                  <a:pt x="18" y="25"/>
                </a:cubicBezTo>
                <a:cubicBezTo>
                  <a:pt x="19" y="24"/>
                  <a:pt x="20" y="23"/>
                  <a:pt x="22" y="23"/>
                </a:cubicBezTo>
                <a:cubicBezTo>
                  <a:pt x="25" y="23"/>
                  <a:pt x="28" y="26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8"/>
                  <a:pt x="34" y="26"/>
                  <a:pt x="35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1" y="23"/>
                  <a:pt x="42" y="24"/>
                  <a:pt x="43" y="25"/>
                </a:cubicBezTo>
                <a:cubicBezTo>
                  <a:pt x="44" y="26"/>
                  <a:pt x="45" y="28"/>
                  <a:pt x="45" y="29"/>
                </a:cubicBezTo>
                <a:cubicBezTo>
                  <a:pt x="45" y="31"/>
                  <a:pt x="44" y="33"/>
                  <a:pt x="43" y="34"/>
                </a:cubicBezTo>
                <a:cubicBezTo>
                  <a:pt x="42" y="35"/>
                  <a:pt x="41" y="35"/>
                  <a:pt x="39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59"/>
                  <a:pt x="35" y="59"/>
                  <a:pt x="35" y="59"/>
                </a:cubicBezTo>
                <a:cubicBezTo>
                  <a:pt x="36" y="59"/>
                  <a:pt x="36" y="59"/>
                  <a:pt x="37" y="59"/>
                </a:cubicBezTo>
                <a:cubicBezTo>
                  <a:pt x="39" y="59"/>
                  <a:pt x="40" y="58"/>
                  <a:pt x="40" y="56"/>
                </a:cubicBezTo>
                <a:cubicBezTo>
                  <a:pt x="41" y="54"/>
                  <a:pt x="41" y="51"/>
                  <a:pt x="42" y="49"/>
                </a:cubicBezTo>
                <a:cubicBezTo>
                  <a:pt x="44" y="44"/>
                  <a:pt x="46" y="41"/>
                  <a:pt x="48" y="37"/>
                </a:cubicBezTo>
                <a:cubicBezTo>
                  <a:pt x="51" y="32"/>
                  <a:pt x="52" y="28"/>
                  <a:pt x="51" y="23"/>
                </a:cubicBezTo>
                <a:close/>
                <a:moveTo>
                  <a:pt x="33" y="2"/>
                </a:move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9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2" y="8"/>
                  <a:pt x="33" y="7"/>
                  <a:pt x="33" y="6"/>
                </a:cubicBezTo>
                <a:lnTo>
                  <a:pt x="33" y="2"/>
                </a:lnTo>
                <a:close/>
                <a:moveTo>
                  <a:pt x="45" y="5"/>
                </a:moveTo>
                <a:cubicBezTo>
                  <a:pt x="46" y="4"/>
                  <a:pt x="45" y="3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2"/>
                  <a:pt x="42" y="2"/>
                  <a:pt x="41" y="3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8"/>
                  <a:pt x="39" y="9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1"/>
                  <a:pt x="42" y="10"/>
                  <a:pt x="43" y="9"/>
                </a:cubicBezTo>
                <a:lnTo>
                  <a:pt x="45" y="5"/>
                </a:lnTo>
                <a:close/>
                <a:moveTo>
                  <a:pt x="54" y="13"/>
                </a:moveTo>
                <a:cubicBezTo>
                  <a:pt x="55" y="12"/>
                  <a:pt x="55" y="10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3" y="9"/>
                  <a:pt x="52" y="8"/>
                  <a:pt x="51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47" y="13"/>
                  <a:pt x="47" y="14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6"/>
                  <a:pt x="50" y="16"/>
                  <a:pt x="51" y="15"/>
                </a:cubicBezTo>
                <a:lnTo>
                  <a:pt x="54" y="13"/>
                </a:lnTo>
                <a:close/>
                <a:moveTo>
                  <a:pt x="59" y="23"/>
                </a:moveTo>
                <a:cubicBezTo>
                  <a:pt x="60" y="23"/>
                  <a:pt x="61" y="22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0" y="20"/>
                  <a:pt x="59" y="19"/>
                  <a:pt x="58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3" y="20"/>
                  <a:pt x="52" y="21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4"/>
                  <a:pt x="54" y="24"/>
                  <a:pt x="55" y="24"/>
                </a:cubicBezTo>
                <a:lnTo>
                  <a:pt x="59" y="23"/>
                </a:lnTo>
                <a:close/>
                <a:moveTo>
                  <a:pt x="58" y="35"/>
                </a:moveTo>
                <a:cubicBezTo>
                  <a:pt x="59" y="36"/>
                  <a:pt x="60" y="35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1" y="32"/>
                  <a:pt x="60" y="31"/>
                  <a:pt x="59" y="31"/>
                </a:cubicBezTo>
                <a:cubicBezTo>
                  <a:pt x="55" y="30"/>
                  <a:pt x="55" y="30"/>
                  <a:pt x="55" y="30"/>
                </a:cubicBezTo>
                <a:cubicBezTo>
                  <a:pt x="53" y="30"/>
                  <a:pt x="52" y="31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3"/>
                  <a:pt x="53" y="34"/>
                  <a:pt x="54" y="34"/>
                </a:cubicBezTo>
                <a:lnTo>
                  <a:pt x="58" y="35"/>
                </a:lnTo>
                <a:close/>
                <a:moveTo>
                  <a:pt x="18" y="9"/>
                </a:moveTo>
                <a:cubicBezTo>
                  <a:pt x="18" y="10"/>
                  <a:pt x="20" y="11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2" y="9"/>
                  <a:pt x="22" y="8"/>
                  <a:pt x="22" y="7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3"/>
                  <a:pt x="15" y="4"/>
                  <a:pt x="16" y="5"/>
                </a:cubicBezTo>
                <a:lnTo>
                  <a:pt x="18" y="9"/>
                </a:lnTo>
                <a:close/>
                <a:moveTo>
                  <a:pt x="10" y="15"/>
                </a:moveTo>
                <a:cubicBezTo>
                  <a:pt x="11" y="16"/>
                  <a:pt x="12" y="16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4"/>
                  <a:pt x="14" y="13"/>
                  <a:pt x="13" y="12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8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10"/>
                  <a:pt x="6" y="12"/>
                  <a:pt x="7" y="13"/>
                </a:cubicBezTo>
                <a:lnTo>
                  <a:pt x="10" y="15"/>
                </a:lnTo>
                <a:close/>
                <a:moveTo>
                  <a:pt x="6" y="24"/>
                </a:moveTo>
                <a:cubicBezTo>
                  <a:pt x="7" y="24"/>
                  <a:pt x="8" y="24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8" y="20"/>
                  <a:pt x="7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0" y="20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1" y="23"/>
                  <a:pt x="2" y="23"/>
                </a:cubicBezTo>
                <a:lnTo>
                  <a:pt x="6" y="24"/>
                </a:lnTo>
                <a:close/>
                <a:moveTo>
                  <a:pt x="7" y="34"/>
                </a:moveTo>
                <a:cubicBezTo>
                  <a:pt x="8" y="34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1"/>
                  <a:pt x="7" y="30"/>
                  <a:pt x="6" y="30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2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5"/>
                  <a:pt x="2" y="36"/>
                  <a:pt x="3" y="35"/>
                </a:cubicBezTo>
                <a:lnTo>
                  <a:pt x="7" y="34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8261350" y="3482975"/>
            <a:ext cx="700087" cy="466725"/>
          </a:xfrm>
          <a:custGeom>
            <a:avLst/>
            <a:gdLst/>
            <a:ahLst/>
            <a:cxnLst/>
            <a:rect l="l" t="t" r="r" b="b"/>
            <a:pathLst>
              <a:path w="90" h="60" extrusionOk="0">
                <a:moveTo>
                  <a:pt x="71" y="5"/>
                </a:moveTo>
                <a:cubicBezTo>
                  <a:pt x="80" y="26"/>
                  <a:pt x="80" y="26"/>
                  <a:pt x="80" y="26"/>
                </a:cubicBezTo>
                <a:cubicBezTo>
                  <a:pt x="69" y="31"/>
                  <a:pt x="69" y="31"/>
                  <a:pt x="69" y="31"/>
                </a:cubicBezTo>
                <a:cubicBezTo>
                  <a:pt x="64" y="26"/>
                  <a:pt x="47" y="11"/>
                  <a:pt x="46" y="11"/>
                </a:cubicBezTo>
                <a:cubicBezTo>
                  <a:pt x="44" y="11"/>
                  <a:pt x="39" y="13"/>
                  <a:pt x="39" y="13"/>
                </a:cubicBezTo>
                <a:cubicBezTo>
                  <a:pt x="39" y="13"/>
                  <a:pt x="35" y="14"/>
                  <a:pt x="33" y="14"/>
                </a:cubicBezTo>
                <a:cubicBezTo>
                  <a:pt x="31" y="14"/>
                  <a:pt x="30" y="14"/>
                  <a:pt x="30" y="14"/>
                </a:cubicBezTo>
                <a:cubicBezTo>
                  <a:pt x="29" y="13"/>
                  <a:pt x="29" y="13"/>
                  <a:pt x="29" y="12"/>
                </a:cubicBezTo>
                <a:cubicBezTo>
                  <a:pt x="29" y="11"/>
                  <a:pt x="30" y="10"/>
                  <a:pt x="31" y="10"/>
                </a:cubicBezTo>
                <a:cubicBezTo>
                  <a:pt x="35" y="7"/>
                  <a:pt x="47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51" y="3"/>
                  <a:pt x="69" y="5"/>
                  <a:pt x="71" y="5"/>
                </a:cubicBezTo>
                <a:close/>
                <a:moveTo>
                  <a:pt x="79" y="0"/>
                </a:moveTo>
                <a:cubicBezTo>
                  <a:pt x="79" y="0"/>
                  <a:pt x="78" y="0"/>
                  <a:pt x="78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1"/>
                  <a:pt x="73" y="2"/>
                  <a:pt x="73" y="2"/>
                </a:cubicBezTo>
                <a:cubicBezTo>
                  <a:pt x="73" y="3"/>
                  <a:pt x="73" y="4"/>
                  <a:pt x="73" y="4"/>
                </a:cubicBezTo>
                <a:cubicBezTo>
                  <a:pt x="82" y="26"/>
                  <a:pt x="82" y="26"/>
                  <a:pt x="82" y="26"/>
                </a:cubicBezTo>
                <a:cubicBezTo>
                  <a:pt x="82" y="27"/>
                  <a:pt x="84" y="28"/>
                  <a:pt x="85" y="27"/>
                </a:cubicBezTo>
                <a:cubicBezTo>
                  <a:pt x="88" y="26"/>
                  <a:pt x="88" y="26"/>
                  <a:pt x="88" y="26"/>
                </a:cubicBezTo>
                <a:cubicBezTo>
                  <a:pt x="89" y="26"/>
                  <a:pt x="89" y="25"/>
                  <a:pt x="90" y="25"/>
                </a:cubicBezTo>
                <a:cubicBezTo>
                  <a:pt x="90" y="24"/>
                  <a:pt x="90" y="24"/>
                  <a:pt x="90" y="23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80" y="0"/>
                  <a:pt x="79" y="0"/>
                </a:cubicBezTo>
                <a:close/>
                <a:moveTo>
                  <a:pt x="0" y="30"/>
                </a:moveTo>
                <a:cubicBezTo>
                  <a:pt x="0" y="30"/>
                  <a:pt x="0" y="31"/>
                  <a:pt x="1" y="31"/>
                </a:cubicBezTo>
                <a:cubicBezTo>
                  <a:pt x="1" y="32"/>
                  <a:pt x="2" y="32"/>
                  <a:pt x="2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8" y="31"/>
                  <a:pt x="8" y="30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4"/>
                  <a:pt x="10" y="4"/>
                </a:cubicBezTo>
                <a:cubicBezTo>
                  <a:pt x="9" y="4"/>
                  <a:pt x="9" y="3"/>
                  <a:pt x="8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5"/>
                </a:cubicBezTo>
                <a:lnTo>
                  <a:pt x="0" y="30"/>
                </a:lnTo>
                <a:close/>
                <a:moveTo>
                  <a:pt x="37" y="51"/>
                </a:moveTo>
                <a:cubicBezTo>
                  <a:pt x="37" y="51"/>
                  <a:pt x="36" y="50"/>
                  <a:pt x="36" y="49"/>
                </a:cubicBezTo>
                <a:cubicBezTo>
                  <a:pt x="34" y="48"/>
                  <a:pt x="32" y="48"/>
                  <a:pt x="31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6"/>
                  <a:pt x="28" y="58"/>
                  <a:pt x="28" y="59"/>
                </a:cubicBezTo>
                <a:cubicBezTo>
                  <a:pt x="29" y="59"/>
                  <a:pt x="30" y="60"/>
                  <a:pt x="30" y="60"/>
                </a:cubicBezTo>
                <a:cubicBezTo>
                  <a:pt x="31" y="60"/>
                  <a:pt x="32" y="59"/>
                  <a:pt x="33" y="58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7" y="53"/>
                  <a:pt x="37" y="52"/>
                  <a:pt x="37" y="51"/>
                </a:cubicBezTo>
                <a:close/>
                <a:moveTo>
                  <a:pt x="19" y="50"/>
                </a:moveTo>
                <a:cubicBezTo>
                  <a:pt x="18" y="51"/>
                  <a:pt x="19" y="53"/>
                  <a:pt x="21" y="54"/>
                </a:cubicBezTo>
                <a:cubicBezTo>
                  <a:pt x="22" y="56"/>
                  <a:pt x="24" y="55"/>
                  <a:pt x="25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31" y="46"/>
                  <a:pt x="29" y="44"/>
                  <a:pt x="29" y="44"/>
                </a:cubicBezTo>
                <a:cubicBezTo>
                  <a:pt x="27" y="43"/>
                  <a:pt x="26" y="43"/>
                  <a:pt x="24" y="44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2" y="48"/>
                  <a:pt x="22" y="48"/>
                </a:cubicBezTo>
                <a:lnTo>
                  <a:pt x="19" y="50"/>
                </a:lnTo>
                <a:close/>
                <a:moveTo>
                  <a:pt x="13" y="44"/>
                </a:moveTo>
                <a:cubicBezTo>
                  <a:pt x="13" y="45"/>
                  <a:pt x="12" y="46"/>
                  <a:pt x="13" y="46"/>
                </a:cubicBezTo>
                <a:cubicBezTo>
                  <a:pt x="13" y="47"/>
                  <a:pt x="13" y="48"/>
                  <a:pt x="14" y="49"/>
                </a:cubicBezTo>
                <a:cubicBezTo>
                  <a:pt x="15" y="50"/>
                  <a:pt x="17" y="50"/>
                  <a:pt x="18" y="48"/>
                </a:cubicBezTo>
                <a:cubicBezTo>
                  <a:pt x="23" y="42"/>
                  <a:pt x="23" y="42"/>
                  <a:pt x="23" y="42"/>
                </a:cubicBezTo>
                <a:cubicBezTo>
                  <a:pt x="24" y="42"/>
                  <a:pt x="24" y="41"/>
                  <a:pt x="24" y="40"/>
                </a:cubicBezTo>
                <a:cubicBezTo>
                  <a:pt x="24" y="39"/>
                  <a:pt x="23" y="38"/>
                  <a:pt x="23" y="38"/>
                </a:cubicBezTo>
                <a:cubicBezTo>
                  <a:pt x="21" y="36"/>
                  <a:pt x="19" y="37"/>
                  <a:pt x="18" y="38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1"/>
                  <a:pt x="15" y="41"/>
                  <a:pt x="15" y="41"/>
                </a:cubicBezTo>
                <a:lnTo>
                  <a:pt x="13" y="44"/>
                </a:lnTo>
                <a:close/>
                <a:moveTo>
                  <a:pt x="12" y="42"/>
                </a:moveTo>
                <a:cubicBezTo>
                  <a:pt x="17" y="36"/>
                  <a:pt x="17" y="36"/>
                  <a:pt x="17" y="36"/>
                </a:cubicBezTo>
                <a:cubicBezTo>
                  <a:pt x="19" y="34"/>
                  <a:pt x="17" y="32"/>
                  <a:pt x="16" y="31"/>
                </a:cubicBezTo>
                <a:cubicBezTo>
                  <a:pt x="15" y="30"/>
                  <a:pt x="13" y="30"/>
                  <a:pt x="12" y="32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8"/>
                  <a:pt x="7" y="39"/>
                  <a:pt x="7" y="39"/>
                </a:cubicBezTo>
                <a:cubicBezTo>
                  <a:pt x="7" y="40"/>
                  <a:pt x="8" y="41"/>
                  <a:pt x="8" y="41"/>
                </a:cubicBezTo>
                <a:cubicBezTo>
                  <a:pt x="9" y="42"/>
                  <a:pt x="10" y="43"/>
                  <a:pt x="11" y="43"/>
                </a:cubicBezTo>
                <a:cubicBezTo>
                  <a:pt x="11" y="43"/>
                  <a:pt x="12" y="42"/>
                  <a:pt x="12" y="42"/>
                </a:cubicBezTo>
                <a:close/>
                <a:moveTo>
                  <a:pt x="68" y="37"/>
                </a:moveTo>
                <a:cubicBezTo>
                  <a:pt x="69" y="36"/>
                  <a:pt x="70" y="34"/>
                  <a:pt x="68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57" y="23"/>
                  <a:pt x="48" y="15"/>
                  <a:pt x="45" y="14"/>
                </a:cubicBezTo>
                <a:cubicBezTo>
                  <a:pt x="44" y="14"/>
                  <a:pt x="42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6" y="16"/>
                  <a:pt x="33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27" y="14"/>
                  <a:pt x="27" y="13"/>
                  <a:pt x="27" y="12"/>
                </a:cubicBezTo>
                <a:cubicBezTo>
                  <a:pt x="27" y="10"/>
                  <a:pt x="28" y="9"/>
                  <a:pt x="29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29"/>
                  <a:pt x="13" y="29"/>
                  <a:pt x="14" y="29"/>
                </a:cubicBezTo>
                <a:cubicBezTo>
                  <a:pt x="16" y="29"/>
                  <a:pt x="17" y="29"/>
                  <a:pt x="18" y="30"/>
                </a:cubicBezTo>
                <a:cubicBezTo>
                  <a:pt x="19" y="31"/>
                  <a:pt x="20" y="33"/>
                  <a:pt x="20" y="35"/>
                </a:cubicBezTo>
                <a:cubicBezTo>
                  <a:pt x="21" y="35"/>
                  <a:pt x="23" y="35"/>
                  <a:pt x="24" y="36"/>
                </a:cubicBezTo>
                <a:cubicBezTo>
                  <a:pt x="26" y="37"/>
                  <a:pt x="26" y="39"/>
                  <a:pt x="26" y="41"/>
                </a:cubicBezTo>
                <a:cubicBezTo>
                  <a:pt x="27" y="41"/>
                  <a:pt x="29" y="41"/>
                  <a:pt x="30" y="42"/>
                </a:cubicBezTo>
                <a:cubicBezTo>
                  <a:pt x="31" y="43"/>
                  <a:pt x="32" y="45"/>
                  <a:pt x="32" y="46"/>
                </a:cubicBezTo>
                <a:cubicBezTo>
                  <a:pt x="34" y="46"/>
                  <a:pt x="35" y="46"/>
                  <a:pt x="37" y="48"/>
                </a:cubicBezTo>
                <a:cubicBezTo>
                  <a:pt x="39" y="49"/>
                  <a:pt x="40" y="51"/>
                  <a:pt x="39" y="54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1" y="55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5"/>
                  <a:pt x="42" y="56"/>
                  <a:pt x="42" y="56"/>
                </a:cubicBezTo>
                <a:cubicBezTo>
                  <a:pt x="44" y="56"/>
                  <a:pt x="44" y="55"/>
                  <a:pt x="45" y="54"/>
                </a:cubicBezTo>
                <a:cubicBezTo>
                  <a:pt x="46" y="53"/>
                  <a:pt x="46" y="52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4"/>
                  <a:pt x="37" y="44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2"/>
                  <a:pt x="39" y="42"/>
                  <a:pt x="39" y="42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50" y="51"/>
                  <a:pt x="51" y="51"/>
                </a:cubicBezTo>
                <a:cubicBezTo>
                  <a:pt x="52" y="51"/>
                  <a:pt x="53" y="51"/>
                  <a:pt x="53" y="50"/>
                </a:cubicBezTo>
                <a:cubicBezTo>
                  <a:pt x="54" y="49"/>
                  <a:pt x="54" y="48"/>
                  <a:pt x="54" y="48"/>
                </a:cubicBezTo>
                <a:cubicBezTo>
                  <a:pt x="54" y="47"/>
                  <a:pt x="54" y="46"/>
                  <a:pt x="53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9"/>
                  <a:pt x="46" y="38"/>
                  <a:pt x="46" y="38"/>
                </a:cubicBezTo>
                <a:cubicBezTo>
                  <a:pt x="46" y="37"/>
                  <a:pt x="47" y="37"/>
                  <a:pt x="48" y="38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6"/>
                  <a:pt x="58" y="46"/>
                  <a:pt x="59" y="46"/>
                </a:cubicBezTo>
                <a:cubicBezTo>
                  <a:pt x="60" y="46"/>
                  <a:pt x="61" y="45"/>
                  <a:pt x="62" y="44"/>
                </a:cubicBezTo>
                <a:cubicBezTo>
                  <a:pt x="62" y="43"/>
                  <a:pt x="63" y="43"/>
                  <a:pt x="63" y="42"/>
                </a:cubicBezTo>
                <a:cubicBezTo>
                  <a:pt x="63" y="41"/>
                  <a:pt x="62" y="40"/>
                  <a:pt x="61" y="39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3" y="32"/>
                  <a:pt x="54" y="32"/>
                </a:cubicBezTo>
                <a:cubicBezTo>
                  <a:pt x="54" y="31"/>
                  <a:pt x="55" y="31"/>
                  <a:pt x="55" y="32"/>
                </a:cubicBezTo>
                <a:cubicBezTo>
                  <a:pt x="63" y="38"/>
                  <a:pt x="63" y="38"/>
                  <a:pt x="63" y="38"/>
                </a:cubicBezTo>
                <a:cubicBezTo>
                  <a:pt x="65" y="39"/>
                  <a:pt x="67" y="39"/>
                  <a:pt x="68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2"/>
          <p:cNvSpPr/>
          <p:nvPr/>
        </p:nvSpPr>
        <p:spPr>
          <a:xfrm>
            <a:off x="3944937" y="1571625"/>
            <a:ext cx="560387" cy="341312"/>
          </a:xfrm>
          <a:custGeom>
            <a:avLst/>
            <a:gdLst/>
            <a:ahLst/>
            <a:cxnLst/>
            <a:rect l="l" t="t" r="r" b="b"/>
            <a:pathLst>
              <a:path w="72" h="44" extrusionOk="0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1"/>
                  <a:pt x="3" y="44"/>
                  <a:pt x="8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9" y="44"/>
                  <a:pt x="72" y="41"/>
                  <a:pt x="72" y="36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3"/>
                  <a:pt x="69" y="0"/>
                  <a:pt x="64" y="0"/>
                </a:cubicBezTo>
                <a:close/>
                <a:moveTo>
                  <a:pt x="68" y="39"/>
                </a:moveTo>
                <a:cubicBezTo>
                  <a:pt x="68" y="40"/>
                  <a:pt x="68" y="40"/>
                  <a:pt x="68" y="40"/>
                </a:cubicBezTo>
                <a:cubicBezTo>
                  <a:pt x="68" y="40"/>
                  <a:pt x="67" y="40"/>
                  <a:pt x="66" y="40"/>
                </a:cubicBezTo>
                <a:cubicBezTo>
                  <a:pt x="47" y="24"/>
                  <a:pt x="47" y="24"/>
                  <a:pt x="47" y="24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24" y="24"/>
                  <a:pt x="24" y="24"/>
                  <a:pt x="24" y="24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4" y="40"/>
                  <a:pt x="4" y="40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8"/>
                  <a:pt x="3" y="37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3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5"/>
                  <a:pt x="6" y="5"/>
                  <a:pt x="6" y="6"/>
                </a:cubicBezTo>
                <a:cubicBezTo>
                  <a:pt x="36" y="29"/>
                  <a:pt x="36" y="29"/>
                  <a:pt x="36" y="29"/>
                </a:cubicBezTo>
                <a:cubicBezTo>
                  <a:pt x="65" y="6"/>
                  <a:pt x="65" y="6"/>
                  <a:pt x="65" y="6"/>
                </a:cubicBezTo>
                <a:cubicBezTo>
                  <a:pt x="66" y="5"/>
                  <a:pt x="67" y="5"/>
                  <a:pt x="67" y="6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7"/>
                  <a:pt x="68" y="8"/>
                  <a:pt x="67" y="8"/>
                </a:cubicBezTo>
                <a:cubicBezTo>
                  <a:pt x="50" y="22"/>
                  <a:pt x="50" y="22"/>
                  <a:pt x="50" y="22"/>
                </a:cubicBezTo>
                <a:cubicBezTo>
                  <a:pt x="68" y="37"/>
                  <a:pt x="68" y="37"/>
                  <a:pt x="68" y="37"/>
                </a:cubicBezTo>
                <a:cubicBezTo>
                  <a:pt x="69" y="38"/>
                  <a:pt x="69" y="39"/>
                  <a:pt x="68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7086600" y="817562"/>
            <a:ext cx="396875" cy="582612"/>
          </a:xfrm>
          <a:custGeom>
            <a:avLst/>
            <a:gdLst/>
            <a:ahLst/>
            <a:cxnLst/>
            <a:rect l="l" t="t" r="r" b="b"/>
            <a:pathLst>
              <a:path w="51" h="75" extrusionOk="0">
                <a:moveTo>
                  <a:pt x="51" y="50"/>
                </a:moveTo>
                <a:cubicBezTo>
                  <a:pt x="51" y="42"/>
                  <a:pt x="46" y="36"/>
                  <a:pt x="34" y="33"/>
                </a:cubicBezTo>
                <a:cubicBezTo>
                  <a:pt x="32" y="33"/>
                  <a:pt x="26" y="31"/>
                  <a:pt x="24" y="30"/>
                </a:cubicBezTo>
                <a:cubicBezTo>
                  <a:pt x="15" y="28"/>
                  <a:pt x="13" y="27"/>
                  <a:pt x="13" y="24"/>
                </a:cubicBezTo>
                <a:cubicBezTo>
                  <a:pt x="13" y="22"/>
                  <a:pt x="16" y="19"/>
                  <a:pt x="25" y="19"/>
                </a:cubicBezTo>
                <a:cubicBezTo>
                  <a:pt x="32" y="19"/>
                  <a:pt x="39" y="24"/>
                  <a:pt x="39" y="24"/>
                </a:cubicBezTo>
                <a:cubicBezTo>
                  <a:pt x="41" y="25"/>
                  <a:pt x="43" y="25"/>
                  <a:pt x="45" y="23"/>
                </a:cubicBezTo>
                <a:cubicBezTo>
                  <a:pt x="45" y="23"/>
                  <a:pt x="48" y="21"/>
                  <a:pt x="48" y="19"/>
                </a:cubicBezTo>
                <a:cubicBezTo>
                  <a:pt x="48" y="15"/>
                  <a:pt x="40" y="10"/>
                  <a:pt x="31" y="9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"/>
                  <a:pt x="30" y="0"/>
                  <a:pt x="2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1" y="1"/>
                  <a:pt x="21" y="3"/>
                </a:cubicBezTo>
                <a:cubicBezTo>
                  <a:pt x="21" y="8"/>
                  <a:pt x="21" y="8"/>
                  <a:pt x="21" y="8"/>
                </a:cubicBezTo>
                <a:cubicBezTo>
                  <a:pt x="7" y="10"/>
                  <a:pt x="0" y="16"/>
                  <a:pt x="0" y="25"/>
                </a:cubicBezTo>
                <a:cubicBezTo>
                  <a:pt x="0" y="34"/>
                  <a:pt x="9" y="38"/>
                  <a:pt x="20" y="41"/>
                </a:cubicBezTo>
                <a:cubicBezTo>
                  <a:pt x="21" y="41"/>
                  <a:pt x="29" y="43"/>
                  <a:pt x="30" y="43"/>
                </a:cubicBezTo>
                <a:cubicBezTo>
                  <a:pt x="38" y="45"/>
                  <a:pt x="39" y="48"/>
                  <a:pt x="39" y="50"/>
                </a:cubicBezTo>
                <a:cubicBezTo>
                  <a:pt x="39" y="53"/>
                  <a:pt x="36" y="56"/>
                  <a:pt x="26" y="56"/>
                </a:cubicBezTo>
                <a:cubicBezTo>
                  <a:pt x="20" y="56"/>
                  <a:pt x="11" y="50"/>
                  <a:pt x="11" y="50"/>
                </a:cubicBezTo>
                <a:cubicBezTo>
                  <a:pt x="8" y="49"/>
                  <a:pt x="6" y="49"/>
                  <a:pt x="4" y="52"/>
                </a:cubicBezTo>
                <a:cubicBezTo>
                  <a:pt x="4" y="52"/>
                  <a:pt x="2" y="54"/>
                  <a:pt x="2" y="56"/>
                </a:cubicBezTo>
                <a:cubicBezTo>
                  <a:pt x="2" y="59"/>
                  <a:pt x="12" y="64"/>
                  <a:pt x="21" y="66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3"/>
                  <a:pt x="22" y="75"/>
                  <a:pt x="24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30" y="75"/>
                  <a:pt x="31" y="73"/>
                  <a:pt x="31" y="72"/>
                </a:cubicBezTo>
                <a:cubicBezTo>
                  <a:pt x="31" y="66"/>
                  <a:pt x="31" y="66"/>
                  <a:pt x="31" y="66"/>
                </a:cubicBezTo>
                <a:cubicBezTo>
                  <a:pt x="45" y="65"/>
                  <a:pt x="51" y="57"/>
                  <a:pt x="51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2"/>
          <p:cNvSpPr/>
          <p:nvPr/>
        </p:nvSpPr>
        <p:spPr>
          <a:xfrm>
            <a:off x="3533775" y="4306887"/>
            <a:ext cx="512762" cy="514350"/>
          </a:xfrm>
          <a:custGeom>
            <a:avLst/>
            <a:gdLst/>
            <a:ahLst/>
            <a:cxnLst/>
            <a:rect l="l" t="t" r="r" b="b"/>
            <a:pathLst>
              <a:path w="66" h="66" extrusionOk="0">
                <a:moveTo>
                  <a:pt x="64" y="28"/>
                </a:moveTo>
                <a:cubicBezTo>
                  <a:pt x="56" y="27"/>
                  <a:pt x="56" y="27"/>
                  <a:pt x="56" y="27"/>
                </a:cubicBezTo>
                <a:cubicBezTo>
                  <a:pt x="56" y="25"/>
                  <a:pt x="55" y="23"/>
                  <a:pt x="54" y="2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3"/>
                  <a:pt x="58" y="12"/>
                </a:cubicBezTo>
                <a:cubicBezTo>
                  <a:pt x="54" y="7"/>
                  <a:pt x="54" y="7"/>
                  <a:pt x="54" y="7"/>
                </a:cubicBezTo>
                <a:cubicBezTo>
                  <a:pt x="53" y="7"/>
                  <a:pt x="52" y="7"/>
                  <a:pt x="52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43" y="11"/>
                  <a:pt x="41" y="10"/>
                  <a:pt x="39" y="10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7" y="0"/>
                  <a:pt x="3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0"/>
                  <a:pt x="22" y="11"/>
                  <a:pt x="20" y="12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7"/>
                  <a:pt x="12" y="7"/>
                  <a:pt x="12" y="7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7" y="14"/>
                  <a:pt x="7" y="14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3"/>
                  <a:pt x="10" y="25"/>
                  <a:pt x="9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9"/>
                  <a:pt x="0" y="3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8"/>
                  <a:pt x="1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10" y="41"/>
                  <a:pt x="11" y="44"/>
                  <a:pt x="12" y="45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3"/>
                  <a:pt x="7" y="54"/>
                  <a:pt x="7" y="54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3" y="59"/>
                  <a:pt x="14" y="59"/>
                </a:cubicBezTo>
                <a:cubicBezTo>
                  <a:pt x="20" y="54"/>
                  <a:pt x="20" y="54"/>
                  <a:pt x="20" y="54"/>
                </a:cubicBezTo>
                <a:cubicBezTo>
                  <a:pt x="22" y="55"/>
                  <a:pt x="25" y="56"/>
                  <a:pt x="27" y="5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9" y="66"/>
                  <a:pt x="29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6"/>
                  <a:pt x="37" y="65"/>
                  <a:pt x="38" y="65"/>
                </a:cubicBezTo>
                <a:cubicBezTo>
                  <a:pt x="39" y="57"/>
                  <a:pt x="39" y="57"/>
                  <a:pt x="39" y="57"/>
                </a:cubicBezTo>
                <a:cubicBezTo>
                  <a:pt x="41" y="56"/>
                  <a:pt x="43" y="55"/>
                  <a:pt x="45" y="54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3" y="59"/>
                  <a:pt x="54" y="59"/>
                </a:cubicBezTo>
                <a:cubicBezTo>
                  <a:pt x="58" y="54"/>
                  <a:pt x="58" y="54"/>
                  <a:pt x="58" y="54"/>
                </a:cubicBezTo>
                <a:cubicBezTo>
                  <a:pt x="59" y="54"/>
                  <a:pt x="59" y="53"/>
                  <a:pt x="59" y="52"/>
                </a:cubicBezTo>
                <a:cubicBezTo>
                  <a:pt x="54" y="45"/>
                  <a:pt x="54" y="45"/>
                  <a:pt x="54" y="45"/>
                </a:cubicBezTo>
                <a:cubicBezTo>
                  <a:pt x="55" y="44"/>
                  <a:pt x="56" y="41"/>
                  <a:pt x="56" y="39"/>
                </a:cubicBezTo>
                <a:cubicBezTo>
                  <a:pt x="64" y="38"/>
                  <a:pt x="64" y="38"/>
                  <a:pt x="64" y="38"/>
                </a:cubicBezTo>
                <a:cubicBezTo>
                  <a:pt x="65" y="38"/>
                  <a:pt x="66" y="37"/>
                  <a:pt x="66" y="36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9"/>
                  <a:pt x="65" y="28"/>
                  <a:pt x="64" y="28"/>
                </a:cubicBezTo>
                <a:close/>
                <a:moveTo>
                  <a:pt x="33" y="45"/>
                </a:moveTo>
                <a:cubicBezTo>
                  <a:pt x="26" y="45"/>
                  <a:pt x="21" y="40"/>
                  <a:pt x="21" y="33"/>
                </a:cubicBezTo>
                <a:cubicBezTo>
                  <a:pt x="21" y="26"/>
                  <a:pt x="26" y="21"/>
                  <a:pt x="33" y="21"/>
                </a:cubicBezTo>
                <a:cubicBezTo>
                  <a:pt x="39" y="21"/>
                  <a:pt x="45" y="26"/>
                  <a:pt x="45" y="33"/>
                </a:cubicBezTo>
                <a:cubicBezTo>
                  <a:pt x="45" y="40"/>
                  <a:pt x="39" y="45"/>
                  <a:pt x="33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2"/>
          <p:cNvSpPr txBox="1"/>
          <p:nvPr/>
        </p:nvSpPr>
        <p:spPr>
          <a:xfrm>
            <a:off x="5089525" y="1539875"/>
            <a:ext cx="815975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511" name="Google Shape;511;p22"/>
          <p:cNvSpPr txBox="1"/>
          <p:nvPr/>
        </p:nvSpPr>
        <p:spPr>
          <a:xfrm>
            <a:off x="7056437" y="1873250"/>
            <a:ext cx="815975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512" name="Google Shape;512;p22"/>
          <p:cNvSpPr txBox="1"/>
          <p:nvPr/>
        </p:nvSpPr>
        <p:spPr>
          <a:xfrm>
            <a:off x="7375525" y="4081462"/>
            <a:ext cx="5445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636363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513" name="Google Shape;513;p22"/>
          <p:cNvSpPr txBox="1"/>
          <p:nvPr/>
        </p:nvSpPr>
        <p:spPr>
          <a:xfrm>
            <a:off x="5532437" y="4803775"/>
            <a:ext cx="815975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514" name="Google Shape;514;p22"/>
          <p:cNvSpPr txBox="1"/>
          <p:nvPr/>
        </p:nvSpPr>
        <p:spPr>
          <a:xfrm>
            <a:off x="3930650" y="3271837"/>
            <a:ext cx="815975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515" name="Google Shape;515;p22"/>
          <p:cNvSpPr txBox="1"/>
          <p:nvPr/>
        </p:nvSpPr>
        <p:spPr>
          <a:xfrm>
            <a:off x="3422650" y="2170112"/>
            <a:ext cx="12049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16" name="Google Shape;516;p22"/>
          <p:cNvSpPr txBox="1"/>
          <p:nvPr/>
        </p:nvSpPr>
        <p:spPr>
          <a:xfrm>
            <a:off x="5656262" y="631825"/>
            <a:ext cx="12049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17" name="Google Shape;517;p22"/>
          <p:cNvSpPr txBox="1"/>
          <p:nvPr/>
        </p:nvSpPr>
        <p:spPr>
          <a:xfrm>
            <a:off x="7724775" y="2235200"/>
            <a:ext cx="12049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18" name="Google Shape;518;p22"/>
          <p:cNvSpPr txBox="1"/>
          <p:nvPr/>
        </p:nvSpPr>
        <p:spPr>
          <a:xfrm>
            <a:off x="6831012" y="4821237"/>
            <a:ext cx="12065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636363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19" name="Google Shape;519;p22"/>
          <p:cNvSpPr txBox="1"/>
          <p:nvPr/>
        </p:nvSpPr>
        <p:spPr>
          <a:xfrm>
            <a:off x="4178300" y="4772025"/>
            <a:ext cx="12049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"/>
          <p:cNvSpPr/>
          <p:nvPr/>
        </p:nvSpPr>
        <p:spPr>
          <a:xfrm>
            <a:off x="2794000" y="127000"/>
            <a:ext cx="6604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close/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6259512" y="127000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3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530" name="Google Shape;530;p23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531" name="Google Shape;531;p23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532" name="Google Shape;532;p23"/>
          <p:cNvSpPr/>
          <p:nvPr/>
        </p:nvSpPr>
        <p:spPr>
          <a:xfrm>
            <a:off x="7204075" y="2679700"/>
            <a:ext cx="1997075" cy="3575050"/>
          </a:xfrm>
          <a:custGeom>
            <a:avLst/>
            <a:gdLst/>
            <a:ahLst/>
            <a:cxnLst/>
            <a:rect l="l" t="t" r="r" b="b"/>
            <a:pathLst>
              <a:path w="248" h="444" extrusionOk="0">
                <a:moveTo>
                  <a:pt x="248" y="143"/>
                </a:moveTo>
                <a:cubicBezTo>
                  <a:pt x="0" y="0"/>
                  <a:pt x="0" y="0"/>
                  <a:pt x="0" y="0"/>
                </a:cubicBezTo>
                <a:cubicBezTo>
                  <a:pt x="18" y="27"/>
                  <a:pt x="29" y="60"/>
                  <a:pt x="29" y="93"/>
                </a:cubicBezTo>
                <a:cubicBezTo>
                  <a:pt x="29" y="444"/>
                  <a:pt x="29" y="444"/>
                  <a:pt x="29" y="444"/>
                </a:cubicBezTo>
                <a:cubicBezTo>
                  <a:pt x="148" y="388"/>
                  <a:pt x="231" y="274"/>
                  <a:pt x="248" y="143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2974975" y="3171825"/>
            <a:ext cx="3222625" cy="2744787"/>
          </a:xfrm>
          <a:custGeom>
            <a:avLst/>
            <a:gdLst/>
            <a:ahLst/>
            <a:cxnLst/>
            <a:rect l="l" t="t" r="r" b="b"/>
            <a:pathLst>
              <a:path w="400" h="341" extrusionOk="0">
                <a:moveTo>
                  <a:pt x="152" y="341"/>
                </a:moveTo>
                <a:cubicBezTo>
                  <a:pt x="400" y="198"/>
                  <a:pt x="400" y="198"/>
                  <a:pt x="400" y="198"/>
                </a:cubicBezTo>
                <a:cubicBezTo>
                  <a:pt x="396" y="198"/>
                  <a:pt x="392" y="198"/>
                  <a:pt x="388" y="198"/>
                </a:cubicBezTo>
                <a:cubicBezTo>
                  <a:pt x="358" y="198"/>
                  <a:pt x="329" y="190"/>
                  <a:pt x="303" y="175"/>
                </a:cubicBezTo>
                <a:cubicBezTo>
                  <a:pt x="1" y="0"/>
                  <a:pt x="1" y="0"/>
                  <a:pt x="1" y="0"/>
                </a:cubicBezTo>
                <a:cubicBezTo>
                  <a:pt x="0" y="11"/>
                  <a:pt x="0" y="22"/>
                  <a:pt x="0" y="32"/>
                </a:cubicBezTo>
                <a:cubicBezTo>
                  <a:pt x="0" y="154"/>
                  <a:pt x="55" y="266"/>
                  <a:pt x="152" y="341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4900612" y="304800"/>
            <a:ext cx="2979737" cy="2544762"/>
          </a:xfrm>
          <a:custGeom>
            <a:avLst/>
            <a:gdLst/>
            <a:ahLst/>
            <a:cxnLst/>
            <a:rect l="l" t="t" r="r" b="b"/>
            <a:pathLst>
              <a:path w="370" h="316" extrusionOk="0">
                <a:moveTo>
                  <a:pt x="68" y="243"/>
                </a:moveTo>
                <a:cubicBezTo>
                  <a:pt x="370" y="69"/>
                  <a:pt x="370" y="69"/>
                  <a:pt x="370" y="69"/>
                </a:cubicBezTo>
                <a:cubicBezTo>
                  <a:pt x="305" y="24"/>
                  <a:pt x="229" y="0"/>
                  <a:pt x="149" y="0"/>
                </a:cubicBezTo>
                <a:cubicBezTo>
                  <a:pt x="97" y="0"/>
                  <a:pt x="47" y="10"/>
                  <a:pt x="0" y="29"/>
                </a:cubicBezTo>
                <a:cubicBezTo>
                  <a:pt x="0" y="316"/>
                  <a:pt x="0" y="316"/>
                  <a:pt x="0" y="316"/>
                </a:cubicBezTo>
                <a:cubicBezTo>
                  <a:pt x="14" y="286"/>
                  <a:pt x="38" y="260"/>
                  <a:pt x="68" y="243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2998787" y="603250"/>
            <a:ext cx="1998662" cy="3575050"/>
          </a:xfrm>
          <a:custGeom>
            <a:avLst/>
            <a:gdLst/>
            <a:ahLst/>
            <a:cxnLst/>
            <a:rect l="l" t="t" r="r" b="b"/>
            <a:pathLst>
              <a:path w="248" h="444" extrusionOk="0">
                <a:moveTo>
                  <a:pt x="0" y="301"/>
                </a:moveTo>
                <a:cubicBezTo>
                  <a:pt x="248" y="444"/>
                  <a:pt x="248" y="444"/>
                  <a:pt x="248" y="444"/>
                </a:cubicBezTo>
                <a:cubicBezTo>
                  <a:pt x="230" y="417"/>
                  <a:pt x="219" y="385"/>
                  <a:pt x="219" y="351"/>
                </a:cubicBezTo>
                <a:cubicBezTo>
                  <a:pt x="219" y="0"/>
                  <a:pt x="219" y="0"/>
                  <a:pt x="219" y="0"/>
                </a:cubicBezTo>
                <a:cubicBezTo>
                  <a:pt x="100" y="56"/>
                  <a:pt x="17" y="170"/>
                  <a:pt x="0" y="301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4319587" y="4008437"/>
            <a:ext cx="2981325" cy="2544762"/>
          </a:xfrm>
          <a:custGeom>
            <a:avLst/>
            <a:gdLst/>
            <a:ahLst/>
            <a:cxnLst/>
            <a:rect l="l" t="t" r="r" b="b"/>
            <a:pathLst>
              <a:path w="370" h="316" extrusionOk="0">
                <a:moveTo>
                  <a:pt x="302" y="73"/>
                </a:moveTo>
                <a:cubicBezTo>
                  <a:pt x="0" y="247"/>
                  <a:pt x="0" y="247"/>
                  <a:pt x="0" y="247"/>
                </a:cubicBezTo>
                <a:cubicBezTo>
                  <a:pt x="65" y="293"/>
                  <a:pt x="141" y="316"/>
                  <a:pt x="221" y="316"/>
                </a:cubicBezTo>
                <a:cubicBezTo>
                  <a:pt x="273" y="316"/>
                  <a:pt x="323" y="306"/>
                  <a:pt x="370" y="287"/>
                </a:cubicBezTo>
                <a:cubicBezTo>
                  <a:pt x="370" y="0"/>
                  <a:pt x="370" y="0"/>
                  <a:pt x="370" y="0"/>
                </a:cubicBezTo>
                <a:cubicBezTo>
                  <a:pt x="356" y="31"/>
                  <a:pt x="332" y="56"/>
                  <a:pt x="302" y="73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6003925" y="949325"/>
            <a:ext cx="3221037" cy="2736850"/>
          </a:xfrm>
          <a:custGeom>
            <a:avLst/>
            <a:gdLst/>
            <a:ahLst/>
            <a:cxnLst/>
            <a:rect l="l" t="t" r="r" b="b"/>
            <a:pathLst>
              <a:path w="400" h="340" extrusionOk="0">
                <a:moveTo>
                  <a:pt x="97" y="166"/>
                </a:moveTo>
                <a:cubicBezTo>
                  <a:pt x="399" y="340"/>
                  <a:pt x="399" y="340"/>
                  <a:pt x="399" y="340"/>
                </a:cubicBezTo>
                <a:cubicBezTo>
                  <a:pt x="400" y="329"/>
                  <a:pt x="400" y="319"/>
                  <a:pt x="400" y="308"/>
                </a:cubicBezTo>
                <a:cubicBezTo>
                  <a:pt x="400" y="186"/>
                  <a:pt x="345" y="74"/>
                  <a:pt x="248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4" y="142"/>
                  <a:pt x="8" y="142"/>
                  <a:pt x="12" y="142"/>
                </a:cubicBezTo>
                <a:cubicBezTo>
                  <a:pt x="42" y="142"/>
                  <a:pt x="71" y="150"/>
                  <a:pt x="97" y="166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8451850" y="2535237"/>
            <a:ext cx="466725" cy="555625"/>
          </a:xfrm>
          <a:custGeom>
            <a:avLst/>
            <a:gdLst/>
            <a:ahLst/>
            <a:cxnLst/>
            <a:rect l="l" t="t" r="r" b="b"/>
            <a:pathLst>
              <a:path w="58" h="69" extrusionOk="0">
                <a:moveTo>
                  <a:pt x="39" y="67"/>
                </a:moveTo>
                <a:cubicBezTo>
                  <a:pt x="39" y="68"/>
                  <a:pt x="38" y="69"/>
                  <a:pt x="36" y="69"/>
                </a:cubicBezTo>
                <a:cubicBezTo>
                  <a:pt x="22" y="69"/>
                  <a:pt x="22" y="69"/>
                  <a:pt x="22" y="69"/>
                </a:cubicBezTo>
                <a:cubicBezTo>
                  <a:pt x="20" y="69"/>
                  <a:pt x="19" y="68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5"/>
                  <a:pt x="20" y="64"/>
                  <a:pt x="22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8" y="64"/>
                  <a:pt x="39" y="65"/>
                  <a:pt x="39" y="67"/>
                </a:cubicBezTo>
                <a:close/>
                <a:moveTo>
                  <a:pt x="39" y="60"/>
                </a:moveTo>
                <a:cubicBezTo>
                  <a:pt x="39" y="59"/>
                  <a:pt x="38" y="58"/>
                  <a:pt x="36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58"/>
                  <a:pt x="19" y="59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2"/>
                  <a:pt x="20" y="63"/>
                  <a:pt x="22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2"/>
                  <a:pt x="39" y="60"/>
                </a:cubicBezTo>
                <a:close/>
                <a:moveTo>
                  <a:pt x="31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8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56"/>
                  <a:pt x="31" y="56"/>
                  <a:pt x="31" y="56"/>
                </a:cubicBezTo>
                <a:lnTo>
                  <a:pt x="31" y="34"/>
                </a:lnTo>
                <a:close/>
                <a:moveTo>
                  <a:pt x="21" y="25"/>
                </a:moveTo>
                <a:cubicBezTo>
                  <a:pt x="19" y="25"/>
                  <a:pt x="17" y="26"/>
                  <a:pt x="17" y="28"/>
                </a:cubicBezTo>
                <a:cubicBezTo>
                  <a:pt x="17" y="30"/>
                  <a:pt x="19" y="32"/>
                  <a:pt x="21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6"/>
                  <a:pt x="23" y="25"/>
                  <a:pt x="21" y="25"/>
                </a:cubicBezTo>
                <a:close/>
                <a:moveTo>
                  <a:pt x="40" y="28"/>
                </a:moveTo>
                <a:cubicBezTo>
                  <a:pt x="40" y="26"/>
                  <a:pt x="39" y="25"/>
                  <a:pt x="37" y="25"/>
                </a:cubicBezTo>
                <a:cubicBezTo>
                  <a:pt x="35" y="25"/>
                  <a:pt x="34" y="26"/>
                  <a:pt x="34" y="28"/>
                </a:cubicBezTo>
                <a:cubicBezTo>
                  <a:pt x="34" y="32"/>
                  <a:pt x="34" y="32"/>
                  <a:pt x="34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9" y="32"/>
                  <a:pt x="40" y="30"/>
                  <a:pt x="40" y="28"/>
                </a:cubicBezTo>
                <a:close/>
                <a:moveTo>
                  <a:pt x="48" y="22"/>
                </a:moveTo>
                <a:cubicBezTo>
                  <a:pt x="47" y="16"/>
                  <a:pt x="39" y="9"/>
                  <a:pt x="29" y="9"/>
                </a:cubicBezTo>
                <a:cubicBezTo>
                  <a:pt x="19" y="9"/>
                  <a:pt x="11" y="16"/>
                  <a:pt x="10" y="22"/>
                </a:cubicBezTo>
                <a:cubicBezTo>
                  <a:pt x="9" y="26"/>
                  <a:pt x="10" y="31"/>
                  <a:pt x="12" y="35"/>
                </a:cubicBezTo>
                <a:cubicBezTo>
                  <a:pt x="14" y="39"/>
                  <a:pt x="16" y="42"/>
                  <a:pt x="18" y="46"/>
                </a:cubicBezTo>
                <a:cubicBezTo>
                  <a:pt x="19" y="49"/>
                  <a:pt x="19" y="52"/>
                  <a:pt x="20" y="54"/>
                </a:cubicBezTo>
                <a:cubicBezTo>
                  <a:pt x="20" y="56"/>
                  <a:pt x="21" y="56"/>
                  <a:pt x="23" y="56"/>
                </a:cubicBezTo>
                <a:cubicBezTo>
                  <a:pt x="23" y="56"/>
                  <a:pt x="24" y="56"/>
                  <a:pt x="24" y="56"/>
                </a:cubicBezTo>
                <a:cubicBezTo>
                  <a:pt x="24" y="34"/>
                  <a:pt x="24" y="34"/>
                  <a:pt x="24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19" y="34"/>
                  <a:pt x="18" y="33"/>
                  <a:pt x="17" y="32"/>
                </a:cubicBezTo>
                <a:cubicBezTo>
                  <a:pt x="16" y="31"/>
                  <a:pt x="15" y="30"/>
                  <a:pt x="15" y="28"/>
                </a:cubicBezTo>
                <a:cubicBezTo>
                  <a:pt x="15" y="27"/>
                  <a:pt x="16" y="25"/>
                  <a:pt x="17" y="24"/>
                </a:cubicBezTo>
                <a:cubicBezTo>
                  <a:pt x="18" y="23"/>
                  <a:pt x="19" y="22"/>
                  <a:pt x="21" y="22"/>
                </a:cubicBezTo>
                <a:cubicBezTo>
                  <a:pt x="24" y="22"/>
                  <a:pt x="27" y="25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6"/>
                  <a:pt x="32" y="25"/>
                  <a:pt x="33" y="24"/>
                </a:cubicBezTo>
                <a:cubicBezTo>
                  <a:pt x="34" y="23"/>
                  <a:pt x="35" y="22"/>
                  <a:pt x="37" y="22"/>
                </a:cubicBezTo>
                <a:cubicBezTo>
                  <a:pt x="39" y="22"/>
                  <a:pt x="40" y="23"/>
                  <a:pt x="41" y="24"/>
                </a:cubicBezTo>
                <a:cubicBezTo>
                  <a:pt x="42" y="25"/>
                  <a:pt x="43" y="27"/>
                  <a:pt x="43" y="28"/>
                </a:cubicBezTo>
                <a:cubicBezTo>
                  <a:pt x="43" y="30"/>
                  <a:pt x="42" y="31"/>
                  <a:pt x="41" y="32"/>
                </a:cubicBezTo>
                <a:cubicBezTo>
                  <a:pt x="40" y="33"/>
                  <a:pt x="39" y="34"/>
                  <a:pt x="37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6"/>
                  <a:pt x="34" y="56"/>
                  <a:pt x="35" y="56"/>
                </a:cubicBezTo>
                <a:cubicBezTo>
                  <a:pt x="37" y="56"/>
                  <a:pt x="38" y="56"/>
                  <a:pt x="38" y="54"/>
                </a:cubicBezTo>
                <a:cubicBezTo>
                  <a:pt x="39" y="52"/>
                  <a:pt x="39" y="49"/>
                  <a:pt x="40" y="46"/>
                </a:cubicBezTo>
                <a:cubicBezTo>
                  <a:pt x="42" y="42"/>
                  <a:pt x="44" y="39"/>
                  <a:pt x="46" y="35"/>
                </a:cubicBezTo>
                <a:cubicBezTo>
                  <a:pt x="48" y="31"/>
                  <a:pt x="49" y="26"/>
                  <a:pt x="48" y="22"/>
                </a:cubicBezTo>
                <a:close/>
                <a:moveTo>
                  <a:pt x="31" y="2"/>
                </a:moveTo>
                <a:cubicBezTo>
                  <a:pt x="31" y="1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1"/>
                  <a:pt x="27" y="2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1" y="7"/>
                  <a:pt x="31" y="6"/>
                </a:cubicBezTo>
                <a:lnTo>
                  <a:pt x="31" y="2"/>
                </a:lnTo>
                <a:close/>
                <a:moveTo>
                  <a:pt x="43" y="5"/>
                </a:moveTo>
                <a:cubicBezTo>
                  <a:pt x="43" y="4"/>
                  <a:pt x="43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0" y="2"/>
                  <a:pt x="39" y="3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8"/>
                  <a:pt x="37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10"/>
                  <a:pt x="40" y="10"/>
                  <a:pt x="41" y="9"/>
                </a:cubicBezTo>
                <a:lnTo>
                  <a:pt x="43" y="5"/>
                </a:lnTo>
                <a:close/>
                <a:moveTo>
                  <a:pt x="51" y="12"/>
                </a:moveTo>
                <a:cubicBezTo>
                  <a:pt x="52" y="11"/>
                  <a:pt x="52" y="10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8"/>
                  <a:pt x="50" y="8"/>
                  <a:pt x="49" y="9"/>
                </a:cubicBezTo>
                <a:cubicBezTo>
                  <a:pt x="46" y="11"/>
                  <a:pt x="46" y="11"/>
                  <a:pt x="46" y="11"/>
                </a:cubicBezTo>
                <a:cubicBezTo>
                  <a:pt x="45" y="12"/>
                  <a:pt x="45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5"/>
                  <a:pt x="48" y="15"/>
                  <a:pt x="49" y="15"/>
                </a:cubicBezTo>
                <a:lnTo>
                  <a:pt x="51" y="12"/>
                </a:lnTo>
                <a:close/>
                <a:moveTo>
                  <a:pt x="56" y="22"/>
                </a:moveTo>
                <a:cubicBezTo>
                  <a:pt x="57" y="22"/>
                  <a:pt x="58" y="21"/>
                  <a:pt x="58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7" y="19"/>
                  <a:pt x="56" y="18"/>
                  <a:pt x="55" y="18"/>
                </a:cubicBezTo>
                <a:cubicBezTo>
                  <a:pt x="51" y="19"/>
                  <a:pt x="51" y="19"/>
                  <a:pt x="51" y="19"/>
                </a:cubicBezTo>
                <a:cubicBezTo>
                  <a:pt x="50" y="19"/>
                  <a:pt x="49" y="20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3"/>
                  <a:pt x="51" y="23"/>
                  <a:pt x="52" y="23"/>
                </a:cubicBezTo>
                <a:lnTo>
                  <a:pt x="56" y="22"/>
                </a:lnTo>
                <a:close/>
                <a:moveTo>
                  <a:pt x="55" y="34"/>
                </a:moveTo>
                <a:cubicBezTo>
                  <a:pt x="56" y="34"/>
                  <a:pt x="57" y="33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ubicBezTo>
                  <a:pt x="52" y="29"/>
                  <a:pt x="52" y="29"/>
                  <a:pt x="52" y="29"/>
                </a:cubicBezTo>
                <a:cubicBezTo>
                  <a:pt x="51" y="29"/>
                  <a:pt x="50" y="29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49" y="32"/>
                  <a:pt x="50" y="33"/>
                  <a:pt x="51" y="33"/>
                </a:cubicBezTo>
                <a:lnTo>
                  <a:pt x="55" y="34"/>
                </a:lnTo>
                <a:close/>
                <a:moveTo>
                  <a:pt x="17" y="9"/>
                </a:moveTo>
                <a:cubicBezTo>
                  <a:pt x="17" y="10"/>
                  <a:pt x="19" y="10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8"/>
                  <a:pt x="20" y="7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7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3"/>
                  <a:pt x="14" y="4"/>
                  <a:pt x="15" y="5"/>
                </a:cubicBezTo>
                <a:lnTo>
                  <a:pt x="17" y="9"/>
                </a:lnTo>
                <a:close/>
                <a:moveTo>
                  <a:pt x="9" y="15"/>
                </a:moveTo>
                <a:cubicBezTo>
                  <a:pt x="10" y="15"/>
                  <a:pt x="11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2"/>
                  <a:pt x="12" y="11"/>
                </a:cubicBezTo>
                <a:cubicBezTo>
                  <a:pt x="9" y="9"/>
                  <a:pt x="9" y="9"/>
                  <a:pt x="9" y="9"/>
                </a:cubicBezTo>
                <a:cubicBezTo>
                  <a:pt x="8" y="8"/>
                  <a:pt x="7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1"/>
                  <a:pt x="6" y="12"/>
                </a:cubicBezTo>
                <a:lnTo>
                  <a:pt x="9" y="15"/>
                </a:lnTo>
                <a:close/>
                <a:moveTo>
                  <a:pt x="5" y="23"/>
                </a:moveTo>
                <a:cubicBezTo>
                  <a:pt x="7" y="23"/>
                  <a:pt x="8" y="23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7" y="19"/>
                  <a:pt x="6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2"/>
                  <a:pt x="2" y="22"/>
                </a:cubicBezTo>
                <a:lnTo>
                  <a:pt x="5" y="23"/>
                </a:lnTo>
                <a:close/>
                <a:moveTo>
                  <a:pt x="6" y="33"/>
                </a:moveTo>
                <a:cubicBezTo>
                  <a:pt x="8" y="33"/>
                  <a:pt x="8" y="32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7" y="29"/>
                  <a:pt x="6" y="29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3"/>
                  <a:pt x="1" y="34"/>
                  <a:pt x="3" y="34"/>
                </a:cubicBezTo>
                <a:lnTo>
                  <a:pt x="6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3"/>
          <p:cNvSpPr/>
          <p:nvPr/>
        </p:nvSpPr>
        <p:spPr>
          <a:xfrm>
            <a:off x="7702550" y="5038725"/>
            <a:ext cx="693737" cy="468312"/>
          </a:xfrm>
          <a:custGeom>
            <a:avLst/>
            <a:gdLst/>
            <a:ahLst/>
            <a:cxnLst/>
            <a:rect l="l" t="t" r="r" b="b"/>
            <a:pathLst>
              <a:path w="86" h="58" extrusionOk="0">
                <a:moveTo>
                  <a:pt x="68" y="6"/>
                </a:moveTo>
                <a:cubicBezTo>
                  <a:pt x="76" y="26"/>
                  <a:pt x="76" y="26"/>
                  <a:pt x="76" y="26"/>
                </a:cubicBezTo>
                <a:cubicBezTo>
                  <a:pt x="66" y="30"/>
                  <a:pt x="66" y="30"/>
                  <a:pt x="66" y="30"/>
                </a:cubicBezTo>
                <a:cubicBezTo>
                  <a:pt x="61" y="25"/>
                  <a:pt x="45" y="11"/>
                  <a:pt x="44" y="11"/>
                </a:cubicBezTo>
                <a:cubicBezTo>
                  <a:pt x="42" y="11"/>
                  <a:pt x="37" y="13"/>
                  <a:pt x="37" y="13"/>
                </a:cubicBezTo>
                <a:cubicBezTo>
                  <a:pt x="37" y="13"/>
                  <a:pt x="34" y="14"/>
                  <a:pt x="31" y="14"/>
                </a:cubicBezTo>
                <a:cubicBezTo>
                  <a:pt x="30" y="14"/>
                  <a:pt x="29" y="14"/>
                  <a:pt x="28" y="14"/>
                </a:cubicBezTo>
                <a:cubicBezTo>
                  <a:pt x="28" y="13"/>
                  <a:pt x="27" y="13"/>
                  <a:pt x="27" y="12"/>
                </a:cubicBezTo>
                <a:cubicBezTo>
                  <a:pt x="27" y="11"/>
                  <a:pt x="29" y="10"/>
                  <a:pt x="29" y="10"/>
                </a:cubicBezTo>
                <a:cubicBezTo>
                  <a:pt x="34" y="8"/>
                  <a:pt x="45" y="3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9" y="3"/>
                  <a:pt x="66" y="5"/>
                  <a:pt x="68" y="6"/>
                </a:cubicBezTo>
                <a:close/>
                <a:moveTo>
                  <a:pt x="75" y="0"/>
                </a:moveTo>
                <a:cubicBezTo>
                  <a:pt x="75" y="0"/>
                  <a:pt x="75" y="0"/>
                  <a:pt x="75" y="0"/>
                </a:cubicBezTo>
                <a:cubicBezTo>
                  <a:pt x="71" y="2"/>
                  <a:pt x="71" y="2"/>
                  <a:pt x="71" y="2"/>
                </a:cubicBezTo>
                <a:cubicBezTo>
                  <a:pt x="71" y="2"/>
                  <a:pt x="70" y="2"/>
                  <a:pt x="70" y="3"/>
                </a:cubicBezTo>
                <a:cubicBezTo>
                  <a:pt x="70" y="3"/>
                  <a:pt x="70" y="4"/>
                  <a:pt x="70" y="5"/>
                </a:cubicBezTo>
                <a:cubicBezTo>
                  <a:pt x="78" y="25"/>
                  <a:pt x="78" y="25"/>
                  <a:pt x="78" y="25"/>
                </a:cubicBezTo>
                <a:cubicBezTo>
                  <a:pt x="79" y="27"/>
                  <a:pt x="80" y="27"/>
                  <a:pt x="81" y="27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5"/>
                  <a:pt x="85" y="25"/>
                  <a:pt x="86" y="24"/>
                </a:cubicBezTo>
                <a:cubicBezTo>
                  <a:pt x="86" y="24"/>
                  <a:pt x="86" y="23"/>
                  <a:pt x="86" y="22"/>
                </a:cubicBezTo>
                <a:cubicBezTo>
                  <a:pt x="77" y="2"/>
                  <a:pt x="77" y="2"/>
                  <a:pt x="77" y="2"/>
                </a:cubicBezTo>
                <a:cubicBezTo>
                  <a:pt x="77" y="1"/>
                  <a:pt x="76" y="0"/>
                  <a:pt x="75" y="0"/>
                </a:cubicBezTo>
                <a:close/>
                <a:moveTo>
                  <a:pt x="0" y="29"/>
                </a:moveTo>
                <a:cubicBezTo>
                  <a:pt x="0" y="29"/>
                  <a:pt x="0" y="30"/>
                  <a:pt x="1" y="30"/>
                </a:cubicBezTo>
                <a:cubicBezTo>
                  <a:pt x="1" y="31"/>
                  <a:pt x="2" y="31"/>
                  <a:pt x="2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2"/>
                  <a:pt x="8" y="31"/>
                  <a:pt x="8" y="29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9" y="4"/>
                </a:cubicBezTo>
                <a:cubicBezTo>
                  <a:pt x="9" y="4"/>
                  <a:pt x="8" y="4"/>
                  <a:pt x="8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5"/>
                </a:cubicBezTo>
                <a:lnTo>
                  <a:pt x="0" y="29"/>
                </a:lnTo>
                <a:close/>
                <a:moveTo>
                  <a:pt x="35" y="50"/>
                </a:moveTo>
                <a:cubicBezTo>
                  <a:pt x="35" y="49"/>
                  <a:pt x="35" y="48"/>
                  <a:pt x="34" y="48"/>
                </a:cubicBezTo>
                <a:cubicBezTo>
                  <a:pt x="33" y="46"/>
                  <a:pt x="31" y="47"/>
                  <a:pt x="30" y="4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6" y="52"/>
                  <a:pt x="26" y="52"/>
                  <a:pt x="26" y="52"/>
                </a:cubicBezTo>
                <a:cubicBezTo>
                  <a:pt x="25" y="54"/>
                  <a:pt x="26" y="56"/>
                  <a:pt x="27" y="57"/>
                </a:cubicBezTo>
                <a:cubicBezTo>
                  <a:pt x="28" y="57"/>
                  <a:pt x="28" y="58"/>
                  <a:pt x="29" y="58"/>
                </a:cubicBezTo>
                <a:cubicBezTo>
                  <a:pt x="30" y="58"/>
                  <a:pt x="31" y="57"/>
                  <a:pt x="31" y="5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1"/>
                  <a:pt x="36" y="51"/>
                  <a:pt x="35" y="50"/>
                </a:cubicBezTo>
                <a:close/>
                <a:moveTo>
                  <a:pt x="19" y="48"/>
                </a:moveTo>
                <a:cubicBezTo>
                  <a:pt x="17" y="50"/>
                  <a:pt x="18" y="51"/>
                  <a:pt x="20" y="53"/>
                </a:cubicBezTo>
                <a:cubicBezTo>
                  <a:pt x="21" y="54"/>
                  <a:pt x="23" y="54"/>
                  <a:pt x="24" y="52"/>
                </a:cubicBezTo>
                <a:cubicBezTo>
                  <a:pt x="28" y="47"/>
                  <a:pt x="28" y="47"/>
                  <a:pt x="28" y="47"/>
                </a:cubicBezTo>
                <a:cubicBezTo>
                  <a:pt x="30" y="45"/>
                  <a:pt x="28" y="43"/>
                  <a:pt x="27" y="42"/>
                </a:cubicBezTo>
                <a:cubicBezTo>
                  <a:pt x="26" y="41"/>
                  <a:pt x="24" y="41"/>
                  <a:pt x="23" y="43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lnTo>
                  <a:pt x="19" y="48"/>
                </a:lnTo>
                <a:close/>
                <a:moveTo>
                  <a:pt x="13" y="42"/>
                </a:moveTo>
                <a:cubicBezTo>
                  <a:pt x="12" y="43"/>
                  <a:pt x="12" y="44"/>
                  <a:pt x="12" y="45"/>
                </a:cubicBezTo>
                <a:cubicBezTo>
                  <a:pt x="12" y="46"/>
                  <a:pt x="13" y="46"/>
                  <a:pt x="13" y="47"/>
                </a:cubicBezTo>
                <a:cubicBezTo>
                  <a:pt x="15" y="48"/>
                  <a:pt x="16" y="48"/>
                  <a:pt x="18" y="46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0"/>
                  <a:pt x="23" y="39"/>
                  <a:pt x="23" y="39"/>
                </a:cubicBezTo>
                <a:cubicBezTo>
                  <a:pt x="23" y="38"/>
                  <a:pt x="22" y="37"/>
                  <a:pt x="22" y="37"/>
                </a:cubicBezTo>
                <a:cubicBezTo>
                  <a:pt x="20" y="35"/>
                  <a:pt x="19" y="36"/>
                  <a:pt x="17" y="37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40"/>
                </a:cubicBezTo>
                <a:lnTo>
                  <a:pt x="13" y="42"/>
                </a:lnTo>
                <a:close/>
                <a:moveTo>
                  <a:pt x="12" y="41"/>
                </a:moveTo>
                <a:cubicBezTo>
                  <a:pt x="16" y="35"/>
                  <a:pt x="16" y="35"/>
                  <a:pt x="16" y="35"/>
                </a:cubicBezTo>
                <a:cubicBezTo>
                  <a:pt x="18" y="33"/>
                  <a:pt x="16" y="31"/>
                  <a:pt x="16" y="31"/>
                </a:cubicBezTo>
                <a:cubicBezTo>
                  <a:pt x="14" y="29"/>
                  <a:pt x="13" y="30"/>
                  <a:pt x="11" y="31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8" y="36"/>
                  <a:pt x="8" y="36"/>
                  <a:pt x="8" y="36"/>
                </a:cubicBezTo>
                <a:cubicBezTo>
                  <a:pt x="7" y="37"/>
                  <a:pt x="7" y="37"/>
                  <a:pt x="7" y="38"/>
                </a:cubicBezTo>
                <a:cubicBezTo>
                  <a:pt x="7" y="39"/>
                  <a:pt x="7" y="40"/>
                  <a:pt x="8" y="40"/>
                </a:cubicBezTo>
                <a:cubicBezTo>
                  <a:pt x="8" y="41"/>
                  <a:pt x="9" y="41"/>
                  <a:pt x="10" y="41"/>
                </a:cubicBezTo>
                <a:cubicBezTo>
                  <a:pt x="11" y="41"/>
                  <a:pt x="11" y="41"/>
                  <a:pt x="12" y="41"/>
                </a:cubicBezTo>
                <a:close/>
                <a:moveTo>
                  <a:pt x="65" y="36"/>
                </a:moveTo>
                <a:cubicBezTo>
                  <a:pt x="66" y="35"/>
                  <a:pt x="67" y="33"/>
                  <a:pt x="65" y="31"/>
                </a:cubicBezTo>
                <a:cubicBezTo>
                  <a:pt x="63" y="30"/>
                  <a:pt x="63" y="30"/>
                  <a:pt x="63" y="30"/>
                </a:cubicBezTo>
                <a:cubicBezTo>
                  <a:pt x="55" y="23"/>
                  <a:pt x="45" y="15"/>
                  <a:pt x="43" y="14"/>
                </a:cubicBezTo>
                <a:cubicBezTo>
                  <a:pt x="42" y="14"/>
                  <a:pt x="40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5"/>
                  <a:pt x="34" y="16"/>
                  <a:pt x="31" y="16"/>
                </a:cubicBezTo>
                <a:cubicBezTo>
                  <a:pt x="30" y="16"/>
                  <a:pt x="28" y="16"/>
                  <a:pt x="27" y="15"/>
                </a:cubicBezTo>
                <a:cubicBezTo>
                  <a:pt x="26" y="14"/>
                  <a:pt x="25" y="13"/>
                  <a:pt x="25" y="12"/>
                </a:cubicBezTo>
                <a:cubicBezTo>
                  <a:pt x="25" y="10"/>
                  <a:pt x="27" y="9"/>
                  <a:pt x="28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0" y="30"/>
                  <a:pt x="10" y="30"/>
                  <a:pt x="10" y="30"/>
                </a:cubicBezTo>
                <a:cubicBezTo>
                  <a:pt x="11" y="28"/>
                  <a:pt x="13" y="28"/>
                  <a:pt x="14" y="28"/>
                </a:cubicBezTo>
                <a:cubicBezTo>
                  <a:pt x="15" y="28"/>
                  <a:pt x="16" y="28"/>
                  <a:pt x="17" y="29"/>
                </a:cubicBezTo>
                <a:cubicBezTo>
                  <a:pt x="19" y="30"/>
                  <a:pt x="19" y="32"/>
                  <a:pt x="19" y="34"/>
                </a:cubicBezTo>
                <a:cubicBezTo>
                  <a:pt x="20" y="34"/>
                  <a:pt x="22" y="34"/>
                  <a:pt x="23" y="35"/>
                </a:cubicBezTo>
                <a:cubicBezTo>
                  <a:pt x="24" y="36"/>
                  <a:pt x="25" y="38"/>
                  <a:pt x="25" y="40"/>
                </a:cubicBezTo>
                <a:cubicBezTo>
                  <a:pt x="26" y="40"/>
                  <a:pt x="28" y="40"/>
                  <a:pt x="29" y="41"/>
                </a:cubicBezTo>
                <a:cubicBezTo>
                  <a:pt x="30" y="42"/>
                  <a:pt x="31" y="44"/>
                  <a:pt x="31" y="45"/>
                </a:cubicBezTo>
                <a:cubicBezTo>
                  <a:pt x="32" y="45"/>
                  <a:pt x="34" y="45"/>
                  <a:pt x="35" y="46"/>
                </a:cubicBezTo>
                <a:cubicBezTo>
                  <a:pt x="37" y="48"/>
                  <a:pt x="38" y="50"/>
                  <a:pt x="37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40" y="54"/>
                  <a:pt x="41" y="54"/>
                </a:cubicBezTo>
                <a:cubicBezTo>
                  <a:pt x="42" y="54"/>
                  <a:pt x="42" y="53"/>
                  <a:pt x="43" y="53"/>
                </a:cubicBezTo>
                <a:cubicBezTo>
                  <a:pt x="44" y="51"/>
                  <a:pt x="44" y="50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5" y="42"/>
                  <a:pt x="35" y="42"/>
                </a:cubicBezTo>
                <a:cubicBezTo>
                  <a:pt x="35" y="42"/>
                  <a:pt x="35" y="42"/>
                  <a:pt x="36" y="41"/>
                </a:cubicBezTo>
                <a:cubicBezTo>
                  <a:pt x="36" y="41"/>
                  <a:pt x="37" y="41"/>
                  <a:pt x="37" y="41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50"/>
                  <a:pt x="48" y="50"/>
                </a:cubicBezTo>
                <a:cubicBezTo>
                  <a:pt x="49" y="50"/>
                  <a:pt x="50" y="49"/>
                  <a:pt x="51" y="48"/>
                </a:cubicBezTo>
                <a:cubicBezTo>
                  <a:pt x="52" y="48"/>
                  <a:pt x="52" y="47"/>
                  <a:pt x="52" y="46"/>
                </a:cubicBezTo>
                <a:cubicBezTo>
                  <a:pt x="52" y="45"/>
                  <a:pt x="51" y="44"/>
                  <a:pt x="50" y="44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6"/>
                  <a:pt x="45" y="36"/>
                  <a:pt x="45" y="37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7" y="45"/>
                  <a:pt x="58" y="44"/>
                  <a:pt x="59" y="43"/>
                </a:cubicBezTo>
                <a:cubicBezTo>
                  <a:pt x="60" y="42"/>
                  <a:pt x="60" y="41"/>
                  <a:pt x="60" y="41"/>
                </a:cubicBezTo>
                <a:cubicBezTo>
                  <a:pt x="60" y="40"/>
                  <a:pt x="59" y="39"/>
                  <a:pt x="59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32"/>
                  <a:pt x="51" y="31"/>
                  <a:pt x="51" y="31"/>
                </a:cubicBezTo>
                <a:cubicBezTo>
                  <a:pt x="52" y="30"/>
                  <a:pt x="52" y="30"/>
                  <a:pt x="53" y="31"/>
                </a:cubicBezTo>
                <a:cubicBezTo>
                  <a:pt x="60" y="37"/>
                  <a:pt x="60" y="37"/>
                  <a:pt x="60" y="37"/>
                </a:cubicBezTo>
                <a:cubicBezTo>
                  <a:pt x="62" y="38"/>
                  <a:pt x="64" y="38"/>
                  <a:pt x="65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6527800" y="642937"/>
            <a:ext cx="579437" cy="482600"/>
          </a:xfrm>
          <a:custGeom>
            <a:avLst/>
            <a:gdLst/>
            <a:ahLst/>
            <a:cxnLst/>
            <a:rect l="l" t="t" r="r" b="b"/>
            <a:pathLst>
              <a:path w="72" h="60" extrusionOk="0">
                <a:moveTo>
                  <a:pt x="10" y="49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2"/>
                  <a:pt x="11" y="31"/>
                  <a:pt x="12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8" y="31"/>
                  <a:pt x="19" y="32"/>
                  <a:pt x="19" y="33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51"/>
                  <a:pt x="18" y="52"/>
                  <a:pt x="16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1" y="52"/>
                  <a:pt x="10" y="51"/>
                  <a:pt x="10" y="49"/>
                </a:cubicBezTo>
                <a:close/>
                <a:moveTo>
                  <a:pt x="27" y="25"/>
                </a:moveTo>
                <a:cubicBezTo>
                  <a:pt x="25" y="25"/>
                  <a:pt x="24" y="26"/>
                  <a:pt x="24" y="27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1"/>
                  <a:pt x="25" y="52"/>
                  <a:pt x="27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2"/>
                  <a:pt x="33" y="51"/>
                  <a:pt x="33" y="49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6"/>
                  <a:pt x="32" y="25"/>
                  <a:pt x="31" y="25"/>
                </a:cubicBezTo>
                <a:lnTo>
                  <a:pt x="27" y="25"/>
                </a:lnTo>
                <a:close/>
                <a:moveTo>
                  <a:pt x="41" y="20"/>
                </a:moveTo>
                <a:cubicBezTo>
                  <a:pt x="40" y="20"/>
                  <a:pt x="39" y="21"/>
                  <a:pt x="39" y="22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1"/>
                  <a:pt x="40" y="52"/>
                  <a:pt x="41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8" y="51"/>
                  <a:pt x="48" y="49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6" y="20"/>
                  <a:pt x="45" y="20"/>
                </a:cubicBezTo>
                <a:lnTo>
                  <a:pt x="41" y="20"/>
                </a:lnTo>
                <a:close/>
                <a:moveTo>
                  <a:pt x="56" y="15"/>
                </a:moveTo>
                <a:cubicBezTo>
                  <a:pt x="54" y="15"/>
                  <a:pt x="53" y="16"/>
                  <a:pt x="53" y="17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51"/>
                  <a:pt x="54" y="52"/>
                  <a:pt x="56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2"/>
                  <a:pt x="62" y="51"/>
                  <a:pt x="62" y="49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6"/>
                  <a:pt x="61" y="15"/>
                  <a:pt x="60" y="15"/>
                </a:cubicBezTo>
                <a:lnTo>
                  <a:pt x="56" y="15"/>
                </a:lnTo>
                <a:close/>
                <a:moveTo>
                  <a:pt x="11" y="24"/>
                </a:moveTo>
                <a:cubicBezTo>
                  <a:pt x="26" y="21"/>
                  <a:pt x="41" y="16"/>
                  <a:pt x="54" y="8"/>
                </a:cubicBezTo>
                <a:cubicBezTo>
                  <a:pt x="55" y="10"/>
                  <a:pt x="55" y="10"/>
                  <a:pt x="55" y="10"/>
                </a:cubicBezTo>
                <a:cubicBezTo>
                  <a:pt x="60" y="3"/>
                  <a:pt x="60" y="3"/>
                  <a:pt x="60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2" y="5"/>
                  <a:pt x="52" y="5"/>
                  <a:pt x="52" y="5"/>
                </a:cubicBezTo>
                <a:cubicBezTo>
                  <a:pt x="40" y="13"/>
                  <a:pt x="26" y="18"/>
                  <a:pt x="11" y="21"/>
                </a:cubicBezTo>
                <a:lnTo>
                  <a:pt x="11" y="24"/>
                </a:lnTo>
                <a:close/>
                <a:moveTo>
                  <a:pt x="72" y="56"/>
                </a:moveTo>
                <a:cubicBezTo>
                  <a:pt x="65" y="52"/>
                  <a:pt x="65" y="52"/>
                  <a:pt x="65" y="52"/>
                </a:cubicBezTo>
                <a:cubicBezTo>
                  <a:pt x="65" y="55"/>
                  <a:pt x="65" y="55"/>
                  <a:pt x="65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7"/>
                  <a:pt x="6" y="7"/>
                  <a:pt x="6" y="7"/>
                </a:cubicBezTo>
                <a:cubicBezTo>
                  <a:pt x="9" y="7"/>
                  <a:pt x="9" y="7"/>
                  <a:pt x="9" y="7"/>
                </a:cubicBezTo>
                <a:cubicBezTo>
                  <a:pt x="5" y="0"/>
                  <a:pt x="5" y="0"/>
                  <a:pt x="5" y="0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60"/>
                  <a:pt x="65" y="60"/>
                  <a:pt x="65" y="60"/>
                </a:cubicBezTo>
                <a:lnTo>
                  <a:pt x="72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3"/>
          <p:cNvSpPr/>
          <p:nvPr/>
        </p:nvSpPr>
        <p:spPr>
          <a:xfrm>
            <a:off x="3233737" y="3840162"/>
            <a:ext cx="877887" cy="458787"/>
          </a:xfrm>
          <a:custGeom>
            <a:avLst/>
            <a:gdLst/>
            <a:ahLst/>
            <a:cxnLst/>
            <a:rect l="l" t="t" r="r" b="b"/>
            <a:pathLst>
              <a:path w="109" h="57" extrusionOk="0">
                <a:moveTo>
                  <a:pt x="79" y="54"/>
                </a:moveTo>
                <a:cubicBezTo>
                  <a:pt x="77" y="55"/>
                  <a:pt x="76" y="55"/>
                  <a:pt x="74" y="56"/>
                </a:cubicBezTo>
                <a:cubicBezTo>
                  <a:pt x="69" y="57"/>
                  <a:pt x="63" y="57"/>
                  <a:pt x="56" y="57"/>
                </a:cubicBezTo>
                <a:cubicBezTo>
                  <a:pt x="49" y="57"/>
                  <a:pt x="44" y="57"/>
                  <a:pt x="38" y="56"/>
                </a:cubicBezTo>
                <a:cubicBezTo>
                  <a:pt x="36" y="55"/>
                  <a:pt x="35" y="55"/>
                  <a:pt x="33" y="54"/>
                </a:cubicBezTo>
                <a:cubicBezTo>
                  <a:pt x="29" y="52"/>
                  <a:pt x="29" y="48"/>
                  <a:pt x="31" y="45"/>
                </a:cubicBezTo>
                <a:cubicBezTo>
                  <a:pt x="34" y="42"/>
                  <a:pt x="38" y="40"/>
                  <a:pt x="41" y="39"/>
                </a:cubicBezTo>
                <a:cubicBezTo>
                  <a:pt x="43" y="38"/>
                  <a:pt x="45" y="37"/>
                  <a:pt x="46" y="36"/>
                </a:cubicBezTo>
                <a:cubicBezTo>
                  <a:pt x="49" y="35"/>
                  <a:pt x="50" y="32"/>
                  <a:pt x="48" y="30"/>
                </a:cubicBezTo>
                <a:cubicBezTo>
                  <a:pt x="43" y="25"/>
                  <a:pt x="41" y="19"/>
                  <a:pt x="42" y="13"/>
                </a:cubicBezTo>
                <a:cubicBezTo>
                  <a:pt x="42" y="6"/>
                  <a:pt x="46" y="2"/>
                  <a:pt x="52" y="1"/>
                </a:cubicBezTo>
                <a:cubicBezTo>
                  <a:pt x="53" y="1"/>
                  <a:pt x="55" y="0"/>
                  <a:pt x="56" y="0"/>
                </a:cubicBezTo>
                <a:cubicBezTo>
                  <a:pt x="57" y="0"/>
                  <a:pt x="59" y="1"/>
                  <a:pt x="60" y="1"/>
                </a:cubicBezTo>
                <a:cubicBezTo>
                  <a:pt x="66" y="2"/>
                  <a:pt x="70" y="6"/>
                  <a:pt x="70" y="13"/>
                </a:cubicBezTo>
                <a:cubicBezTo>
                  <a:pt x="71" y="19"/>
                  <a:pt x="69" y="25"/>
                  <a:pt x="64" y="30"/>
                </a:cubicBezTo>
                <a:cubicBezTo>
                  <a:pt x="62" y="32"/>
                  <a:pt x="63" y="35"/>
                  <a:pt x="66" y="36"/>
                </a:cubicBezTo>
                <a:cubicBezTo>
                  <a:pt x="68" y="37"/>
                  <a:pt x="69" y="38"/>
                  <a:pt x="71" y="39"/>
                </a:cubicBezTo>
                <a:cubicBezTo>
                  <a:pt x="75" y="40"/>
                  <a:pt x="78" y="42"/>
                  <a:pt x="81" y="45"/>
                </a:cubicBezTo>
                <a:cubicBezTo>
                  <a:pt x="83" y="47"/>
                  <a:pt x="84" y="52"/>
                  <a:pt x="79" y="54"/>
                </a:cubicBezTo>
                <a:close/>
                <a:moveTo>
                  <a:pt x="107" y="49"/>
                </a:moveTo>
                <a:cubicBezTo>
                  <a:pt x="105" y="47"/>
                  <a:pt x="103" y="45"/>
                  <a:pt x="100" y="44"/>
                </a:cubicBezTo>
                <a:cubicBezTo>
                  <a:pt x="99" y="44"/>
                  <a:pt x="98" y="43"/>
                  <a:pt x="97" y="43"/>
                </a:cubicBezTo>
                <a:cubicBezTo>
                  <a:pt x="95" y="42"/>
                  <a:pt x="94" y="40"/>
                  <a:pt x="96" y="38"/>
                </a:cubicBezTo>
                <a:cubicBezTo>
                  <a:pt x="99" y="35"/>
                  <a:pt x="100" y="31"/>
                  <a:pt x="100" y="26"/>
                </a:cubicBezTo>
                <a:cubicBezTo>
                  <a:pt x="100" y="22"/>
                  <a:pt x="97" y="19"/>
                  <a:pt x="93" y="18"/>
                </a:cubicBezTo>
                <a:cubicBezTo>
                  <a:pt x="92" y="18"/>
                  <a:pt x="91" y="18"/>
                  <a:pt x="90" y="18"/>
                </a:cubicBezTo>
                <a:cubicBezTo>
                  <a:pt x="89" y="18"/>
                  <a:pt x="88" y="18"/>
                  <a:pt x="87" y="18"/>
                </a:cubicBezTo>
                <a:cubicBezTo>
                  <a:pt x="83" y="19"/>
                  <a:pt x="80" y="22"/>
                  <a:pt x="80" y="26"/>
                </a:cubicBezTo>
                <a:cubicBezTo>
                  <a:pt x="80" y="31"/>
                  <a:pt x="81" y="35"/>
                  <a:pt x="84" y="38"/>
                </a:cubicBezTo>
                <a:cubicBezTo>
                  <a:pt x="86" y="40"/>
                  <a:pt x="85" y="42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4"/>
                  <a:pt x="84" y="44"/>
                </a:cubicBezTo>
                <a:cubicBezTo>
                  <a:pt x="86" y="45"/>
                  <a:pt x="86" y="48"/>
                  <a:pt x="86" y="50"/>
                </a:cubicBezTo>
                <a:cubicBezTo>
                  <a:pt x="85" y="52"/>
                  <a:pt x="84" y="54"/>
                  <a:pt x="81" y="56"/>
                </a:cubicBezTo>
                <a:cubicBezTo>
                  <a:pt x="81" y="56"/>
                  <a:pt x="80" y="56"/>
                  <a:pt x="79" y="56"/>
                </a:cubicBezTo>
                <a:cubicBezTo>
                  <a:pt x="83" y="57"/>
                  <a:pt x="86" y="57"/>
                  <a:pt x="90" y="57"/>
                </a:cubicBezTo>
                <a:cubicBezTo>
                  <a:pt x="95" y="57"/>
                  <a:pt x="99" y="57"/>
                  <a:pt x="103" y="56"/>
                </a:cubicBezTo>
                <a:cubicBezTo>
                  <a:pt x="104" y="56"/>
                  <a:pt x="105" y="55"/>
                  <a:pt x="106" y="55"/>
                </a:cubicBezTo>
                <a:cubicBezTo>
                  <a:pt x="109" y="53"/>
                  <a:pt x="109" y="50"/>
                  <a:pt x="107" y="49"/>
                </a:cubicBezTo>
                <a:close/>
                <a:moveTo>
                  <a:pt x="26" y="50"/>
                </a:moveTo>
                <a:cubicBezTo>
                  <a:pt x="26" y="48"/>
                  <a:pt x="26" y="46"/>
                  <a:pt x="28" y="44"/>
                </a:cubicBezTo>
                <a:cubicBezTo>
                  <a:pt x="29" y="43"/>
                  <a:pt x="30" y="42"/>
                  <a:pt x="30" y="42"/>
                </a:cubicBezTo>
                <a:cubicBezTo>
                  <a:pt x="30" y="42"/>
                  <a:pt x="29" y="41"/>
                  <a:pt x="29" y="41"/>
                </a:cubicBezTo>
                <a:cubicBezTo>
                  <a:pt x="27" y="40"/>
                  <a:pt x="26" y="38"/>
                  <a:pt x="28" y="36"/>
                </a:cubicBezTo>
                <a:cubicBezTo>
                  <a:pt x="31" y="32"/>
                  <a:pt x="33" y="28"/>
                  <a:pt x="32" y="23"/>
                </a:cubicBezTo>
                <a:cubicBezTo>
                  <a:pt x="32" y="18"/>
                  <a:pt x="29" y="15"/>
                  <a:pt x="24" y="14"/>
                </a:cubicBezTo>
                <a:cubicBezTo>
                  <a:pt x="23" y="14"/>
                  <a:pt x="22" y="13"/>
                  <a:pt x="21" y="13"/>
                </a:cubicBezTo>
                <a:cubicBezTo>
                  <a:pt x="20" y="13"/>
                  <a:pt x="19" y="14"/>
                  <a:pt x="18" y="14"/>
                </a:cubicBezTo>
                <a:cubicBezTo>
                  <a:pt x="14" y="15"/>
                  <a:pt x="11" y="18"/>
                  <a:pt x="10" y="23"/>
                </a:cubicBezTo>
                <a:cubicBezTo>
                  <a:pt x="10" y="28"/>
                  <a:pt x="12" y="32"/>
                  <a:pt x="15" y="36"/>
                </a:cubicBezTo>
                <a:cubicBezTo>
                  <a:pt x="17" y="38"/>
                  <a:pt x="16" y="40"/>
                  <a:pt x="14" y="41"/>
                </a:cubicBezTo>
                <a:cubicBezTo>
                  <a:pt x="13" y="42"/>
                  <a:pt x="11" y="42"/>
                  <a:pt x="10" y="43"/>
                </a:cubicBezTo>
                <a:cubicBezTo>
                  <a:pt x="7" y="44"/>
                  <a:pt x="4" y="46"/>
                  <a:pt x="2" y="48"/>
                </a:cubicBezTo>
                <a:cubicBezTo>
                  <a:pt x="0" y="50"/>
                  <a:pt x="0" y="53"/>
                  <a:pt x="4" y="55"/>
                </a:cubicBezTo>
                <a:cubicBezTo>
                  <a:pt x="5" y="55"/>
                  <a:pt x="6" y="56"/>
                  <a:pt x="8" y="56"/>
                </a:cubicBezTo>
                <a:cubicBezTo>
                  <a:pt x="12" y="57"/>
                  <a:pt x="16" y="57"/>
                  <a:pt x="21" y="57"/>
                </a:cubicBezTo>
                <a:cubicBezTo>
                  <a:pt x="26" y="57"/>
                  <a:pt x="29" y="57"/>
                  <a:pt x="33" y="56"/>
                </a:cubicBezTo>
                <a:cubicBezTo>
                  <a:pt x="32" y="56"/>
                  <a:pt x="31" y="56"/>
                  <a:pt x="31" y="56"/>
                </a:cubicBezTo>
                <a:cubicBezTo>
                  <a:pt x="28" y="54"/>
                  <a:pt x="26" y="52"/>
                  <a:pt x="26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3"/>
          <p:cNvSpPr/>
          <p:nvPr/>
        </p:nvSpPr>
        <p:spPr>
          <a:xfrm>
            <a:off x="3973512" y="1392237"/>
            <a:ext cx="531812" cy="474662"/>
          </a:xfrm>
          <a:custGeom>
            <a:avLst/>
            <a:gdLst/>
            <a:ahLst/>
            <a:cxnLst/>
            <a:rect l="l" t="t" r="r" b="b"/>
            <a:pathLst>
              <a:path w="66" h="59" extrusionOk="0">
                <a:moveTo>
                  <a:pt x="45" y="8"/>
                </a:moveTo>
                <a:cubicBezTo>
                  <a:pt x="41" y="8"/>
                  <a:pt x="41" y="8"/>
                  <a:pt x="41" y="8"/>
                </a:cubicBezTo>
                <a:cubicBezTo>
                  <a:pt x="40" y="5"/>
                  <a:pt x="39" y="3"/>
                  <a:pt x="36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7" y="3"/>
                  <a:pt x="25" y="5"/>
                  <a:pt x="25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3"/>
                  <a:pt x="24" y="0"/>
                  <a:pt x="2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1" y="0"/>
                  <a:pt x="44" y="3"/>
                  <a:pt x="45" y="8"/>
                </a:cubicBezTo>
                <a:close/>
                <a:moveTo>
                  <a:pt x="10" y="33"/>
                </a:moveTo>
                <a:cubicBezTo>
                  <a:pt x="26" y="33"/>
                  <a:pt x="26" y="33"/>
                  <a:pt x="26" y="33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9"/>
                  <a:pt x="28" y="27"/>
                  <a:pt x="29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8" y="27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1" y="33"/>
                  <a:pt x="65" y="29"/>
                  <a:pt x="66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13"/>
                  <a:pt x="62" y="9"/>
                  <a:pt x="58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7" y="9"/>
                  <a:pt x="7" y="9"/>
                </a:cubicBezTo>
                <a:cubicBezTo>
                  <a:pt x="3" y="9"/>
                  <a:pt x="0" y="13"/>
                  <a:pt x="0" y="18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9"/>
                  <a:pt x="5" y="33"/>
                  <a:pt x="10" y="33"/>
                </a:cubicBezTo>
                <a:close/>
                <a:moveTo>
                  <a:pt x="56" y="36"/>
                </a:moveTo>
                <a:cubicBezTo>
                  <a:pt x="39" y="36"/>
                  <a:pt x="39" y="36"/>
                  <a:pt x="39" y="36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40"/>
                  <a:pt x="38" y="41"/>
                  <a:pt x="3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1"/>
                  <a:pt x="26" y="40"/>
                  <a:pt x="26" y="38"/>
                </a:cubicBezTo>
                <a:cubicBezTo>
                  <a:pt x="26" y="36"/>
                  <a:pt x="26" y="36"/>
                  <a:pt x="26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5" y="36"/>
                  <a:pt x="2" y="33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9"/>
                  <a:pt x="7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2" y="59"/>
                  <a:pt x="66" y="55"/>
                  <a:pt x="66" y="50"/>
                </a:cubicBezTo>
                <a:cubicBezTo>
                  <a:pt x="66" y="30"/>
                  <a:pt x="66" y="30"/>
                  <a:pt x="66" y="30"/>
                </a:cubicBezTo>
                <a:cubicBezTo>
                  <a:pt x="64" y="33"/>
                  <a:pt x="60" y="36"/>
                  <a:pt x="56" y="36"/>
                </a:cubicBezTo>
                <a:close/>
                <a:moveTo>
                  <a:pt x="36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29" y="30"/>
                  <a:pt x="28" y="30"/>
                  <a:pt x="28" y="31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9" y="39"/>
                  <a:pt x="30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7" y="38"/>
                  <a:pt x="37" y="38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0"/>
                  <a:pt x="36" y="30"/>
                  <a:pt x="3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5302250" y="5675312"/>
            <a:ext cx="395287" cy="571500"/>
          </a:xfrm>
          <a:custGeom>
            <a:avLst/>
            <a:gdLst/>
            <a:ahLst/>
            <a:cxnLst/>
            <a:rect l="l" t="t" r="r" b="b"/>
            <a:pathLst>
              <a:path w="49" h="71" extrusionOk="0">
                <a:moveTo>
                  <a:pt x="49" y="47"/>
                </a:moveTo>
                <a:cubicBezTo>
                  <a:pt x="49" y="40"/>
                  <a:pt x="43" y="34"/>
                  <a:pt x="32" y="31"/>
                </a:cubicBezTo>
                <a:cubicBezTo>
                  <a:pt x="30" y="31"/>
                  <a:pt x="24" y="29"/>
                  <a:pt x="23" y="29"/>
                </a:cubicBezTo>
                <a:cubicBezTo>
                  <a:pt x="14" y="27"/>
                  <a:pt x="11" y="25"/>
                  <a:pt x="11" y="23"/>
                </a:cubicBezTo>
                <a:cubicBezTo>
                  <a:pt x="11" y="21"/>
                  <a:pt x="15" y="18"/>
                  <a:pt x="24" y="18"/>
                </a:cubicBezTo>
                <a:cubicBezTo>
                  <a:pt x="30" y="18"/>
                  <a:pt x="36" y="22"/>
                  <a:pt x="36" y="22"/>
                </a:cubicBezTo>
                <a:cubicBezTo>
                  <a:pt x="39" y="24"/>
                  <a:pt x="40" y="24"/>
                  <a:pt x="42" y="22"/>
                </a:cubicBezTo>
                <a:cubicBezTo>
                  <a:pt x="42" y="22"/>
                  <a:pt x="45" y="20"/>
                  <a:pt x="45" y="18"/>
                </a:cubicBezTo>
                <a:cubicBezTo>
                  <a:pt x="45" y="14"/>
                  <a:pt x="37" y="10"/>
                  <a:pt x="29" y="8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8" y="0"/>
                  <a:pt x="2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19" y="1"/>
                  <a:pt x="19" y="2"/>
                </a:cubicBezTo>
                <a:cubicBezTo>
                  <a:pt x="19" y="8"/>
                  <a:pt x="19" y="8"/>
                  <a:pt x="19" y="8"/>
                </a:cubicBezTo>
                <a:cubicBezTo>
                  <a:pt x="6" y="9"/>
                  <a:pt x="0" y="16"/>
                  <a:pt x="0" y="23"/>
                </a:cubicBezTo>
                <a:cubicBezTo>
                  <a:pt x="0" y="33"/>
                  <a:pt x="8" y="36"/>
                  <a:pt x="18" y="39"/>
                </a:cubicBezTo>
                <a:cubicBezTo>
                  <a:pt x="19" y="39"/>
                  <a:pt x="27" y="41"/>
                  <a:pt x="28" y="41"/>
                </a:cubicBezTo>
                <a:cubicBezTo>
                  <a:pt x="35" y="43"/>
                  <a:pt x="37" y="46"/>
                  <a:pt x="37" y="47"/>
                </a:cubicBezTo>
                <a:cubicBezTo>
                  <a:pt x="37" y="51"/>
                  <a:pt x="34" y="53"/>
                  <a:pt x="25" y="53"/>
                </a:cubicBezTo>
                <a:cubicBezTo>
                  <a:pt x="18" y="53"/>
                  <a:pt x="10" y="48"/>
                  <a:pt x="10" y="48"/>
                </a:cubicBezTo>
                <a:cubicBezTo>
                  <a:pt x="7" y="47"/>
                  <a:pt x="5" y="47"/>
                  <a:pt x="3" y="49"/>
                </a:cubicBezTo>
                <a:cubicBezTo>
                  <a:pt x="3" y="49"/>
                  <a:pt x="2" y="51"/>
                  <a:pt x="2" y="53"/>
                </a:cubicBezTo>
                <a:cubicBezTo>
                  <a:pt x="2" y="57"/>
                  <a:pt x="11" y="61"/>
                  <a:pt x="19" y="63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70"/>
                  <a:pt x="21" y="71"/>
                  <a:pt x="22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8" y="71"/>
                  <a:pt x="29" y="70"/>
                  <a:pt x="29" y="69"/>
                </a:cubicBezTo>
                <a:cubicBezTo>
                  <a:pt x="29" y="63"/>
                  <a:pt x="29" y="63"/>
                  <a:pt x="29" y="63"/>
                </a:cubicBezTo>
                <a:cubicBezTo>
                  <a:pt x="43" y="62"/>
                  <a:pt x="49" y="55"/>
                  <a:pt x="49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3"/>
          <p:cNvSpPr txBox="1"/>
          <p:nvPr/>
        </p:nvSpPr>
        <p:spPr>
          <a:xfrm>
            <a:off x="5068887" y="1544637"/>
            <a:ext cx="7413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545" name="Google Shape;545;p23"/>
          <p:cNvSpPr txBox="1"/>
          <p:nvPr/>
        </p:nvSpPr>
        <p:spPr>
          <a:xfrm>
            <a:off x="6824662" y="1657350"/>
            <a:ext cx="7413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546" name="Google Shape;546;p23"/>
          <p:cNvSpPr txBox="1"/>
          <p:nvPr/>
        </p:nvSpPr>
        <p:spPr>
          <a:xfrm>
            <a:off x="7597775" y="3195637"/>
            <a:ext cx="7413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547" name="Google Shape;547;p23"/>
          <p:cNvSpPr txBox="1"/>
          <p:nvPr/>
        </p:nvSpPr>
        <p:spPr>
          <a:xfrm>
            <a:off x="6575425" y="4781550"/>
            <a:ext cx="7413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548" name="Google Shape;548;p23"/>
          <p:cNvSpPr txBox="1"/>
          <p:nvPr/>
        </p:nvSpPr>
        <p:spPr>
          <a:xfrm>
            <a:off x="4940300" y="4597400"/>
            <a:ext cx="7413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549" name="Google Shape;549;p23"/>
          <p:cNvSpPr txBox="1"/>
          <p:nvPr/>
        </p:nvSpPr>
        <p:spPr>
          <a:xfrm>
            <a:off x="4046537" y="2970212"/>
            <a:ext cx="7413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550" name="Google Shape;550;p23"/>
          <p:cNvSpPr txBox="1"/>
          <p:nvPr/>
        </p:nvSpPr>
        <p:spPr>
          <a:xfrm>
            <a:off x="3436937" y="2008187"/>
            <a:ext cx="112077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51" name="Google Shape;551;p23"/>
          <p:cNvSpPr txBox="1"/>
          <p:nvPr/>
        </p:nvSpPr>
        <p:spPr>
          <a:xfrm>
            <a:off x="5270500" y="598487"/>
            <a:ext cx="112077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52" name="Google Shape;552;p23"/>
          <p:cNvSpPr txBox="1"/>
          <p:nvPr/>
        </p:nvSpPr>
        <p:spPr>
          <a:xfrm>
            <a:off x="7462837" y="1519237"/>
            <a:ext cx="112077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53" name="Google Shape;553;p23"/>
          <p:cNvSpPr txBox="1"/>
          <p:nvPr/>
        </p:nvSpPr>
        <p:spPr>
          <a:xfrm>
            <a:off x="7720012" y="3852862"/>
            <a:ext cx="112077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54" name="Google Shape;554;p23"/>
          <p:cNvSpPr txBox="1"/>
          <p:nvPr/>
        </p:nvSpPr>
        <p:spPr>
          <a:xfrm>
            <a:off x="5924550" y="5351462"/>
            <a:ext cx="112077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55" name="Google Shape;555;p23"/>
          <p:cNvSpPr txBox="1"/>
          <p:nvPr/>
        </p:nvSpPr>
        <p:spPr>
          <a:xfrm>
            <a:off x="3721100" y="4411662"/>
            <a:ext cx="112077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4"/>
          <p:cNvSpPr/>
          <p:nvPr/>
        </p:nvSpPr>
        <p:spPr>
          <a:xfrm>
            <a:off x="2794000" y="127000"/>
            <a:ext cx="6604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close/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4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6259512" y="127000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4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566" name="Google Shape;566;p24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567" name="Google Shape;567;p24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568" name="Google Shape;568;p24"/>
          <p:cNvSpPr/>
          <p:nvPr/>
        </p:nvSpPr>
        <p:spPr>
          <a:xfrm>
            <a:off x="5783262" y="723900"/>
            <a:ext cx="3322637" cy="2054225"/>
          </a:xfrm>
          <a:custGeom>
            <a:avLst/>
            <a:gdLst/>
            <a:ahLst/>
            <a:cxnLst/>
            <a:rect l="l" t="t" r="r" b="b"/>
            <a:pathLst>
              <a:path w="414" h="256" extrusionOk="0">
                <a:moveTo>
                  <a:pt x="224" y="0"/>
                </a:moveTo>
                <a:cubicBezTo>
                  <a:pt x="0" y="177"/>
                  <a:pt x="0" y="177"/>
                  <a:pt x="0" y="177"/>
                </a:cubicBezTo>
                <a:cubicBezTo>
                  <a:pt x="1" y="177"/>
                  <a:pt x="1" y="177"/>
                  <a:pt x="2" y="177"/>
                </a:cubicBezTo>
                <a:cubicBezTo>
                  <a:pt x="14" y="174"/>
                  <a:pt x="26" y="173"/>
                  <a:pt x="38" y="173"/>
                </a:cubicBezTo>
                <a:cubicBezTo>
                  <a:pt x="51" y="173"/>
                  <a:pt x="65" y="175"/>
                  <a:pt x="78" y="178"/>
                </a:cubicBezTo>
                <a:cubicBezTo>
                  <a:pt x="414" y="256"/>
                  <a:pt x="414" y="256"/>
                  <a:pt x="414" y="256"/>
                </a:cubicBezTo>
                <a:cubicBezTo>
                  <a:pt x="413" y="254"/>
                  <a:pt x="413" y="253"/>
                  <a:pt x="413" y="252"/>
                </a:cubicBezTo>
                <a:cubicBezTo>
                  <a:pt x="389" y="145"/>
                  <a:pt x="320" y="53"/>
                  <a:pt x="224" y="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3125787" y="619125"/>
            <a:ext cx="1790700" cy="3379787"/>
          </a:xfrm>
          <a:custGeom>
            <a:avLst/>
            <a:gdLst/>
            <a:ahLst/>
            <a:cxnLst/>
            <a:rect l="l" t="t" r="r" b="b"/>
            <a:pathLst>
              <a:path w="223" h="421" extrusionOk="0">
                <a:moveTo>
                  <a:pt x="207" y="0"/>
                </a:moveTo>
                <a:cubicBezTo>
                  <a:pt x="106" y="47"/>
                  <a:pt x="31" y="135"/>
                  <a:pt x="0" y="242"/>
                </a:cubicBezTo>
                <a:cubicBezTo>
                  <a:pt x="223" y="421"/>
                  <a:pt x="223" y="421"/>
                  <a:pt x="223" y="421"/>
                </a:cubicBezTo>
                <a:cubicBezTo>
                  <a:pt x="217" y="410"/>
                  <a:pt x="213" y="398"/>
                  <a:pt x="210" y="385"/>
                </a:cubicBezTo>
                <a:cubicBezTo>
                  <a:pt x="207" y="372"/>
                  <a:pt x="206" y="359"/>
                  <a:pt x="206" y="345"/>
                </a:cubicBezTo>
                <a:lnTo>
                  <a:pt x="207" y="0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3646487" y="4432300"/>
            <a:ext cx="3268662" cy="2071687"/>
          </a:xfrm>
          <a:custGeom>
            <a:avLst/>
            <a:gdLst/>
            <a:ahLst/>
            <a:cxnLst/>
            <a:rect l="l" t="t" r="r" b="b"/>
            <a:pathLst>
              <a:path w="407" h="258" extrusionOk="0">
                <a:moveTo>
                  <a:pt x="282" y="258"/>
                </a:moveTo>
                <a:cubicBezTo>
                  <a:pt x="407" y="0"/>
                  <a:pt x="407" y="0"/>
                  <a:pt x="407" y="0"/>
                </a:cubicBezTo>
                <a:cubicBezTo>
                  <a:pt x="388" y="16"/>
                  <a:pt x="365" y="27"/>
                  <a:pt x="340" y="33"/>
                </a:cubicBezTo>
                <a:cubicBezTo>
                  <a:pt x="0" y="109"/>
                  <a:pt x="0" y="109"/>
                  <a:pt x="0" y="109"/>
                </a:cubicBezTo>
                <a:cubicBezTo>
                  <a:pt x="68" y="196"/>
                  <a:pt x="172" y="251"/>
                  <a:pt x="282" y="258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6048375" y="3405187"/>
            <a:ext cx="2335212" cy="3098800"/>
          </a:xfrm>
          <a:custGeom>
            <a:avLst/>
            <a:gdLst/>
            <a:ahLst/>
            <a:cxnLst/>
            <a:rect l="l" t="t" r="r" b="b"/>
            <a:pathLst>
              <a:path w="291" h="386" extrusionOk="0">
                <a:moveTo>
                  <a:pt x="0" y="386"/>
                </a:moveTo>
                <a:cubicBezTo>
                  <a:pt x="1" y="386"/>
                  <a:pt x="3" y="386"/>
                  <a:pt x="5" y="386"/>
                </a:cubicBezTo>
                <a:cubicBezTo>
                  <a:pt x="33" y="386"/>
                  <a:pt x="61" y="383"/>
                  <a:pt x="89" y="377"/>
                </a:cubicBezTo>
                <a:cubicBezTo>
                  <a:pt x="168" y="359"/>
                  <a:pt x="238" y="318"/>
                  <a:pt x="291" y="258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23"/>
                  <a:pt x="164" y="45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52" y="73"/>
                  <a:pt x="152" y="73"/>
                  <a:pt x="152" y="73"/>
                </a:cubicBezTo>
                <a:lnTo>
                  <a:pt x="0" y="386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4"/>
          <p:cNvSpPr/>
          <p:nvPr/>
        </p:nvSpPr>
        <p:spPr>
          <a:xfrm>
            <a:off x="6891337" y="2384425"/>
            <a:ext cx="2392362" cy="2995612"/>
          </a:xfrm>
          <a:custGeom>
            <a:avLst/>
            <a:gdLst/>
            <a:ahLst/>
            <a:cxnLst/>
            <a:rect l="l" t="t" r="r" b="b"/>
            <a:pathLst>
              <a:path w="298" h="373" extrusionOk="0">
                <a:moveTo>
                  <a:pt x="48" y="61"/>
                </a:moveTo>
                <a:cubicBezTo>
                  <a:pt x="197" y="373"/>
                  <a:pt x="197" y="373"/>
                  <a:pt x="197" y="373"/>
                </a:cubicBezTo>
                <a:cubicBezTo>
                  <a:pt x="268" y="286"/>
                  <a:pt x="298" y="175"/>
                  <a:pt x="279" y="65"/>
                </a:cubicBezTo>
                <a:cubicBezTo>
                  <a:pt x="0" y="0"/>
                  <a:pt x="0" y="0"/>
                  <a:pt x="0" y="0"/>
                </a:cubicBezTo>
                <a:cubicBezTo>
                  <a:pt x="21" y="16"/>
                  <a:pt x="37" y="37"/>
                  <a:pt x="48" y="61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4899025" y="338137"/>
            <a:ext cx="2570162" cy="2528887"/>
          </a:xfrm>
          <a:custGeom>
            <a:avLst/>
            <a:gdLst/>
            <a:ahLst/>
            <a:cxnLst/>
            <a:rect l="l" t="t" r="r" b="b"/>
            <a:pathLst>
              <a:path w="320" h="315" extrusionOk="0">
                <a:moveTo>
                  <a:pt x="64" y="9"/>
                </a:moveTo>
                <a:cubicBezTo>
                  <a:pt x="43" y="14"/>
                  <a:pt x="21" y="21"/>
                  <a:pt x="1" y="29"/>
                </a:cubicBezTo>
                <a:cubicBezTo>
                  <a:pt x="0" y="315"/>
                  <a:pt x="0" y="315"/>
                  <a:pt x="0" y="315"/>
                </a:cubicBezTo>
                <a:cubicBezTo>
                  <a:pt x="11" y="291"/>
                  <a:pt x="28" y="270"/>
                  <a:pt x="49" y="254"/>
                </a:cubicBezTo>
                <a:cubicBezTo>
                  <a:pt x="320" y="40"/>
                  <a:pt x="320" y="40"/>
                  <a:pt x="320" y="40"/>
                </a:cubicBezTo>
                <a:cubicBezTo>
                  <a:pt x="266" y="14"/>
                  <a:pt x="207" y="0"/>
                  <a:pt x="148" y="0"/>
                </a:cubicBezTo>
                <a:cubicBezTo>
                  <a:pt x="120" y="0"/>
                  <a:pt x="92" y="3"/>
                  <a:pt x="64" y="9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2973387" y="2690812"/>
            <a:ext cx="2841625" cy="2513012"/>
          </a:xfrm>
          <a:custGeom>
            <a:avLst/>
            <a:gdLst/>
            <a:ahLst/>
            <a:cxnLst/>
            <a:rect l="l" t="t" r="r" b="b"/>
            <a:pathLst>
              <a:path w="354" h="313" extrusionOk="0">
                <a:moveTo>
                  <a:pt x="13" y="175"/>
                </a:moveTo>
                <a:cubicBezTo>
                  <a:pt x="24" y="225"/>
                  <a:pt x="45" y="271"/>
                  <a:pt x="74" y="313"/>
                </a:cubicBezTo>
                <a:cubicBezTo>
                  <a:pt x="354" y="250"/>
                  <a:pt x="354" y="250"/>
                  <a:pt x="354" y="250"/>
                </a:cubicBezTo>
                <a:cubicBezTo>
                  <a:pt x="332" y="246"/>
                  <a:pt x="312" y="237"/>
                  <a:pt x="293" y="224"/>
                </a:cubicBezTo>
                <a:cubicBezTo>
                  <a:pt x="293" y="224"/>
                  <a:pt x="293" y="224"/>
                  <a:pt x="293" y="224"/>
                </a:cubicBezTo>
                <a:cubicBezTo>
                  <a:pt x="285" y="217"/>
                  <a:pt x="285" y="217"/>
                  <a:pt x="285" y="217"/>
                </a:cubicBezTo>
                <a:cubicBezTo>
                  <a:pt x="15" y="0"/>
                  <a:pt x="15" y="0"/>
                  <a:pt x="15" y="0"/>
                </a:cubicBezTo>
                <a:cubicBezTo>
                  <a:pt x="1" y="57"/>
                  <a:pt x="0" y="117"/>
                  <a:pt x="13" y="17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4"/>
          <p:cNvSpPr/>
          <p:nvPr/>
        </p:nvSpPr>
        <p:spPr>
          <a:xfrm>
            <a:off x="6337300" y="619125"/>
            <a:ext cx="401637" cy="473075"/>
          </a:xfrm>
          <a:custGeom>
            <a:avLst/>
            <a:gdLst/>
            <a:ahLst/>
            <a:cxnLst/>
            <a:rect l="l" t="t" r="r" b="b"/>
            <a:pathLst>
              <a:path w="50" h="59" extrusionOk="0">
                <a:moveTo>
                  <a:pt x="34" y="57"/>
                </a:moveTo>
                <a:cubicBezTo>
                  <a:pt x="34" y="58"/>
                  <a:pt x="33" y="59"/>
                  <a:pt x="3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7" y="58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6"/>
                  <a:pt x="18" y="55"/>
                  <a:pt x="19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lose/>
                <a:moveTo>
                  <a:pt x="34" y="51"/>
                </a:moveTo>
                <a:cubicBezTo>
                  <a:pt x="34" y="50"/>
                  <a:pt x="33" y="49"/>
                  <a:pt x="32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8" y="53"/>
                  <a:pt x="19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3"/>
                  <a:pt x="34" y="52"/>
                  <a:pt x="34" y="51"/>
                </a:cubicBezTo>
                <a:close/>
                <a:moveTo>
                  <a:pt x="27" y="29"/>
                </a:moveTo>
                <a:cubicBezTo>
                  <a:pt x="25" y="29"/>
                  <a:pt x="25" y="29"/>
                  <a:pt x="25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48"/>
                  <a:pt x="23" y="48"/>
                  <a:pt x="23" y="48"/>
                </a:cubicBezTo>
                <a:cubicBezTo>
                  <a:pt x="24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8"/>
                  <a:pt x="27" y="48"/>
                  <a:pt x="27" y="48"/>
                </a:cubicBezTo>
                <a:lnTo>
                  <a:pt x="27" y="29"/>
                </a:lnTo>
                <a:close/>
                <a:moveTo>
                  <a:pt x="18" y="21"/>
                </a:moveTo>
                <a:cubicBezTo>
                  <a:pt x="17" y="21"/>
                  <a:pt x="16" y="22"/>
                  <a:pt x="16" y="24"/>
                </a:cubicBezTo>
                <a:cubicBezTo>
                  <a:pt x="16" y="26"/>
                  <a:pt x="17" y="27"/>
                  <a:pt x="1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2"/>
                  <a:pt x="20" y="21"/>
                  <a:pt x="18" y="21"/>
                </a:cubicBezTo>
                <a:close/>
                <a:moveTo>
                  <a:pt x="35" y="24"/>
                </a:moveTo>
                <a:cubicBezTo>
                  <a:pt x="35" y="22"/>
                  <a:pt x="34" y="21"/>
                  <a:pt x="32" y="21"/>
                </a:cubicBezTo>
                <a:cubicBezTo>
                  <a:pt x="31" y="21"/>
                  <a:pt x="29" y="22"/>
                  <a:pt x="29" y="24"/>
                </a:cubicBezTo>
                <a:cubicBezTo>
                  <a:pt x="29" y="27"/>
                  <a:pt x="29" y="27"/>
                  <a:pt x="29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4" y="27"/>
                  <a:pt x="35" y="26"/>
                  <a:pt x="35" y="24"/>
                </a:cubicBezTo>
                <a:close/>
                <a:moveTo>
                  <a:pt x="42" y="19"/>
                </a:moveTo>
                <a:cubicBezTo>
                  <a:pt x="40" y="13"/>
                  <a:pt x="34" y="8"/>
                  <a:pt x="25" y="8"/>
                </a:cubicBezTo>
                <a:cubicBezTo>
                  <a:pt x="17" y="8"/>
                  <a:pt x="10" y="13"/>
                  <a:pt x="9" y="19"/>
                </a:cubicBezTo>
                <a:cubicBezTo>
                  <a:pt x="8" y="23"/>
                  <a:pt x="9" y="26"/>
                  <a:pt x="11" y="30"/>
                </a:cubicBezTo>
                <a:cubicBezTo>
                  <a:pt x="13" y="33"/>
                  <a:pt x="14" y="36"/>
                  <a:pt x="16" y="39"/>
                </a:cubicBezTo>
                <a:cubicBezTo>
                  <a:pt x="17" y="41"/>
                  <a:pt x="17" y="44"/>
                  <a:pt x="17" y="46"/>
                </a:cubicBezTo>
                <a:cubicBezTo>
                  <a:pt x="18" y="48"/>
                  <a:pt x="18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6" y="28"/>
                  <a:pt x="15" y="27"/>
                </a:cubicBezTo>
                <a:cubicBezTo>
                  <a:pt x="14" y="26"/>
                  <a:pt x="14" y="25"/>
                  <a:pt x="14" y="24"/>
                </a:cubicBezTo>
                <a:cubicBezTo>
                  <a:pt x="14" y="23"/>
                  <a:pt x="14" y="21"/>
                  <a:pt x="15" y="20"/>
                </a:cubicBezTo>
                <a:cubicBezTo>
                  <a:pt x="16" y="19"/>
                  <a:pt x="17" y="19"/>
                  <a:pt x="18" y="19"/>
                </a:cubicBezTo>
                <a:cubicBezTo>
                  <a:pt x="21" y="19"/>
                  <a:pt x="23" y="21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7"/>
                  <a:pt x="23" y="27"/>
                  <a:pt x="23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8" y="21"/>
                  <a:pt x="29" y="20"/>
                </a:cubicBezTo>
                <a:cubicBezTo>
                  <a:pt x="30" y="19"/>
                  <a:pt x="31" y="19"/>
                  <a:pt x="32" y="19"/>
                </a:cubicBezTo>
                <a:cubicBezTo>
                  <a:pt x="34" y="19"/>
                  <a:pt x="35" y="19"/>
                  <a:pt x="36" y="20"/>
                </a:cubicBezTo>
                <a:cubicBezTo>
                  <a:pt x="37" y="21"/>
                  <a:pt x="37" y="23"/>
                  <a:pt x="37" y="24"/>
                </a:cubicBezTo>
                <a:cubicBezTo>
                  <a:pt x="37" y="25"/>
                  <a:pt x="37" y="26"/>
                  <a:pt x="36" y="27"/>
                </a:cubicBezTo>
                <a:cubicBezTo>
                  <a:pt x="35" y="28"/>
                  <a:pt x="34" y="29"/>
                  <a:pt x="32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48"/>
                  <a:pt x="29" y="48"/>
                  <a:pt x="29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2" y="48"/>
                  <a:pt x="33" y="48"/>
                  <a:pt x="33" y="46"/>
                </a:cubicBezTo>
                <a:cubicBezTo>
                  <a:pt x="34" y="44"/>
                  <a:pt x="34" y="41"/>
                  <a:pt x="35" y="39"/>
                </a:cubicBezTo>
                <a:cubicBezTo>
                  <a:pt x="36" y="36"/>
                  <a:pt x="38" y="33"/>
                  <a:pt x="40" y="30"/>
                </a:cubicBezTo>
                <a:cubicBezTo>
                  <a:pt x="42" y="26"/>
                  <a:pt x="43" y="23"/>
                  <a:pt x="42" y="19"/>
                </a:cubicBezTo>
                <a:close/>
                <a:moveTo>
                  <a:pt x="27" y="1"/>
                </a:moveTo>
                <a:cubicBezTo>
                  <a:pt x="27" y="0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4" y="1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6"/>
                  <a:pt x="27" y="5"/>
                </a:cubicBezTo>
                <a:lnTo>
                  <a:pt x="27" y="1"/>
                </a:lnTo>
                <a:close/>
                <a:moveTo>
                  <a:pt x="37" y="4"/>
                </a:moveTo>
                <a:cubicBezTo>
                  <a:pt x="38" y="4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4" y="2"/>
                  <a:pt x="34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9"/>
                  <a:pt x="35" y="8"/>
                  <a:pt x="36" y="7"/>
                </a:cubicBezTo>
                <a:lnTo>
                  <a:pt x="37" y="4"/>
                </a:lnTo>
                <a:close/>
                <a:moveTo>
                  <a:pt x="44" y="10"/>
                </a:moveTo>
                <a:cubicBezTo>
                  <a:pt x="45" y="10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3" y="7"/>
                  <a:pt x="42" y="8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0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40" y="13"/>
                  <a:pt x="41" y="13"/>
                  <a:pt x="42" y="12"/>
                </a:cubicBezTo>
                <a:lnTo>
                  <a:pt x="44" y="10"/>
                </a:lnTo>
                <a:close/>
                <a:moveTo>
                  <a:pt x="48" y="19"/>
                </a:moveTo>
                <a:cubicBezTo>
                  <a:pt x="49" y="19"/>
                  <a:pt x="50" y="18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6"/>
                  <a:pt x="49" y="15"/>
                  <a:pt x="48" y="15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3" y="17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4" y="20"/>
                  <a:pt x="45" y="20"/>
                </a:cubicBezTo>
                <a:lnTo>
                  <a:pt x="48" y="19"/>
                </a:lnTo>
                <a:close/>
                <a:moveTo>
                  <a:pt x="48" y="29"/>
                </a:moveTo>
                <a:cubicBezTo>
                  <a:pt x="49" y="29"/>
                  <a:pt x="49" y="28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6"/>
                  <a:pt x="49" y="25"/>
                  <a:pt x="48" y="25"/>
                </a:cubicBezTo>
                <a:cubicBezTo>
                  <a:pt x="45" y="24"/>
                  <a:pt x="45" y="24"/>
                  <a:pt x="45" y="24"/>
                </a:cubicBezTo>
                <a:cubicBezTo>
                  <a:pt x="44" y="24"/>
                  <a:pt x="43" y="25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7"/>
                  <a:pt x="43" y="28"/>
                  <a:pt x="44" y="28"/>
                </a:cubicBezTo>
                <a:lnTo>
                  <a:pt x="48" y="29"/>
                </a:lnTo>
                <a:close/>
                <a:moveTo>
                  <a:pt x="15" y="7"/>
                </a:moveTo>
                <a:cubicBezTo>
                  <a:pt x="15" y="8"/>
                  <a:pt x="16" y="9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9" y="6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5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4"/>
                  <a:pt x="13" y="4"/>
                </a:cubicBezTo>
                <a:lnTo>
                  <a:pt x="15" y="7"/>
                </a:lnTo>
                <a:close/>
                <a:moveTo>
                  <a:pt x="8" y="12"/>
                </a:moveTo>
                <a:cubicBezTo>
                  <a:pt x="9" y="13"/>
                  <a:pt x="10" y="13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0"/>
                  <a:pt x="11" y="10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6" y="7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5" y="8"/>
                  <a:pt x="5" y="10"/>
                  <a:pt x="6" y="10"/>
                </a:cubicBezTo>
                <a:lnTo>
                  <a:pt x="8" y="12"/>
                </a:lnTo>
                <a:close/>
                <a:moveTo>
                  <a:pt x="5" y="20"/>
                </a:moveTo>
                <a:cubicBezTo>
                  <a:pt x="6" y="20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7" y="16"/>
                  <a:pt x="6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1" y="19"/>
                  <a:pt x="2" y="19"/>
                </a:cubicBezTo>
                <a:lnTo>
                  <a:pt x="5" y="20"/>
                </a:lnTo>
                <a:close/>
                <a:moveTo>
                  <a:pt x="6" y="28"/>
                </a:moveTo>
                <a:cubicBezTo>
                  <a:pt x="7" y="28"/>
                  <a:pt x="8" y="27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5"/>
                  <a:pt x="6" y="24"/>
                  <a:pt x="5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1" y="26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8"/>
                  <a:pt x="2" y="29"/>
                  <a:pt x="3" y="29"/>
                </a:cubicBezTo>
                <a:lnTo>
                  <a:pt x="6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8247062" y="4206875"/>
            <a:ext cx="577850" cy="393700"/>
          </a:xfrm>
          <a:custGeom>
            <a:avLst/>
            <a:gdLst/>
            <a:ahLst/>
            <a:cxnLst/>
            <a:rect l="l" t="t" r="r" b="b"/>
            <a:pathLst>
              <a:path w="72" h="49" extrusionOk="0">
                <a:moveTo>
                  <a:pt x="57" y="5"/>
                </a:moveTo>
                <a:cubicBezTo>
                  <a:pt x="64" y="22"/>
                  <a:pt x="64" y="22"/>
                  <a:pt x="64" y="22"/>
                </a:cubicBezTo>
                <a:cubicBezTo>
                  <a:pt x="55" y="26"/>
                  <a:pt x="55" y="26"/>
                  <a:pt x="55" y="26"/>
                </a:cubicBezTo>
                <a:cubicBezTo>
                  <a:pt x="51" y="22"/>
                  <a:pt x="37" y="10"/>
                  <a:pt x="36" y="10"/>
                </a:cubicBezTo>
                <a:cubicBezTo>
                  <a:pt x="35" y="10"/>
                  <a:pt x="31" y="11"/>
                  <a:pt x="31" y="12"/>
                </a:cubicBezTo>
                <a:cubicBezTo>
                  <a:pt x="31" y="12"/>
                  <a:pt x="28" y="12"/>
                  <a:pt x="26" y="12"/>
                </a:cubicBezTo>
                <a:cubicBezTo>
                  <a:pt x="25" y="12"/>
                  <a:pt x="24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9"/>
                  <a:pt x="24" y="9"/>
                </a:cubicBezTo>
                <a:cubicBezTo>
                  <a:pt x="28" y="7"/>
                  <a:pt x="37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41" y="3"/>
                  <a:pt x="55" y="5"/>
                  <a:pt x="57" y="5"/>
                </a:cubicBezTo>
                <a:close/>
                <a:moveTo>
                  <a:pt x="63" y="0"/>
                </a:moveTo>
                <a:cubicBezTo>
                  <a:pt x="63" y="0"/>
                  <a:pt x="63" y="0"/>
                  <a:pt x="62" y="1"/>
                </a:cubicBezTo>
                <a:cubicBezTo>
                  <a:pt x="60" y="2"/>
                  <a:pt x="60" y="2"/>
                  <a:pt x="60" y="2"/>
                </a:cubicBezTo>
                <a:cubicBezTo>
                  <a:pt x="59" y="2"/>
                  <a:pt x="59" y="2"/>
                  <a:pt x="59" y="3"/>
                </a:cubicBezTo>
                <a:cubicBezTo>
                  <a:pt x="58" y="3"/>
                  <a:pt x="58" y="4"/>
                  <a:pt x="59" y="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3"/>
                  <a:pt x="67" y="23"/>
                  <a:pt x="68" y="23"/>
                </a:cubicBezTo>
                <a:cubicBezTo>
                  <a:pt x="71" y="22"/>
                  <a:pt x="71" y="22"/>
                  <a:pt x="71" y="22"/>
                </a:cubicBezTo>
                <a:cubicBezTo>
                  <a:pt x="71" y="21"/>
                  <a:pt x="72" y="21"/>
                  <a:pt x="72" y="21"/>
                </a:cubicBezTo>
                <a:cubicBezTo>
                  <a:pt x="72" y="20"/>
                  <a:pt x="72" y="20"/>
                  <a:pt x="72" y="19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4" y="0"/>
                  <a:pt x="63" y="0"/>
                </a:cubicBezTo>
                <a:close/>
                <a:moveTo>
                  <a:pt x="0" y="25"/>
                </a:moveTo>
                <a:cubicBezTo>
                  <a:pt x="0" y="25"/>
                  <a:pt x="0" y="26"/>
                  <a:pt x="0" y="26"/>
                </a:cubicBezTo>
                <a:cubicBezTo>
                  <a:pt x="0" y="26"/>
                  <a:pt x="1" y="27"/>
                  <a:pt x="1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7"/>
                  <a:pt x="6" y="26"/>
                  <a:pt x="6" y="2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7" y="4"/>
                </a:cubicBezTo>
                <a:cubicBezTo>
                  <a:pt x="7" y="4"/>
                  <a:pt x="7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lnTo>
                  <a:pt x="0" y="25"/>
                </a:lnTo>
                <a:close/>
                <a:moveTo>
                  <a:pt x="29" y="42"/>
                </a:moveTo>
                <a:cubicBezTo>
                  <a:pt x="29" y="42"/>
                  <a:pt x="29" y="41"/>
                  <a:pt x="28" y="40"/>
                </a:cubicBezTo>
                <a:cubicBezTo>
                  <a:pt x="27" y="39"/>
                  <a:pt x="26" y="40"/>
                  <a:pt x="25" y="41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6"/>
                  <a:pt x="22" y="48"/>
                  <a:pt x="22" y="48"/>
                </a:cubicBezTo>
                <a:cubicBezTo>
                  <a:pt x="23" y="49"/>
                  <a:pt x="23" y="49"/>
                  <a:pt x="24" y="49"/>
                </a:cubicBezTo>
                <a:cubicBezTo>
                  <a:pt x="25" y="49"/>
                  <a:pt x="25" y="48"/>
                  <a:pt x="26" y="48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3"/>
                  <a:pt x="29" y="42"/>
                </a:cubicBezTo>
                <a:close/>
                <a:moveTo>
                  <a:pt x="15" y="41"/>
                </a:moveTo>
                <a:cubicBezTo>
                  <a:pt x="14" y="42"/>
                  <a:pt x="14" y="43"/>
                  <a:pt x="16" y="45"/>
                </a:cubicBezTo>
                <a:cubicBezTo>
                  <a:pt x="17" y="46"/>
                  <a:pt x="19" y="45"/>
                  <a:pt x="20" y="44"/>
                </a:cubicBezTo>
                <a:cubicBezTo>
                  <a:pt x="23" y="40"/>
                  <a:pt x="23" y="40"/>
                  <a:pt x="23" y="40"/>
                </a:cubicBezTo>
                <a:cubicBezTo>
                  <a:pt x="25" y="38"/>
                  <a:pt x="23" y="36"/>
                  <a:pt x="23" y="36"/>
                </a:cubicBezTo>
                <a:cubicBezTo>
                  <a:pt x="21" y="35"/>
                  <a:pt x="20" y="35"/>
                  <a:pt x="19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lnTo>
                  <a:pt x="15" y="41"/>
                </a:lnTo>
                <a:close/>
                <a:moveTo>
                  <a:pt x="10" y="36"/>
                </a:moveTo>
                <a:cubicBezTo>
                  <a:pt x="10" y="37"/>
                  <a:pt x="9" y="37"/>
                  <a:pt x="10" y="38"/>
                </a:cubicBezTo>
                <a:cubicBezTo>
                  <a:pt x="10" y="39"/>
                  <a:pt x="10" y="39"/>
                  <a:pt x="11" y="40"/>
                </a:cubicBezTo>
                <a:cubicBezTo>
                  <a:pt x="12" y="41"/>
                  <a:pt x="13" y="41"/>
                  <a:pt x="14" y="39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4"/>
                  <a:pt x="19" y="34"/>
                  <a:pt x="19" y="33"/>
                </a:cubicBezTo>
                <a:cubicBezTo>
                  <a:pt x="19" y="32"/>
                  <a:pt x="18" y="32"/>
                  <a:pt x="18" y="31"/>
                </a:cubicBezTo>
                <a:cubicBezTo>
                  <a:pt x="16" y="30"/>
                  <a:pt x="15" y="30"/>
                  <a:pt x="14" y="32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lnTo>
                  <a:pt x="10" y="36"/>
                </a:lnTo>
                <a:close/>
                <a:moveTo>
                  <a:pt x="9" y="34"/>
                </a:moveTo>
                <a:cubicBezTo>
                  <a:pt x="13" y="30"/>
                  <a:pt x="13" y="30"/>
                  <a:pt x="13" y="30"/>
                </a:cubicBezTo>
                <a:cubicBezTo>
                  <a:pt x="15" y="28"/>
                  <a:pt x="13" y="27"/>
                  <a:pt x="13" y="26"/>
                </a:cubicBezTo>
                <a:cubicBezTo>
                  <a:pt x="11" y="25"/>
                  <a:pt x="10" y="25"/>
                  <a:pt x="9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1"/>
                  <a:pt x="5" y="32"/>
                  <a:pt x="5" y="33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7" y="35"/>
                  <a:pt x="8" y="35"/>
                </a:cubicBezTo>
                <a:cubicBezTo>
                  <a:pt x="9" y="35"/>
                  <a:pt x="9" y="35"/>
                  <a:pt x="9" y="34"/>
                </a:cubicBezTo>
                <a:close/>
                <a:moveTo>
                  <a:pt x="54" y="31"/>
                </a:moveTo>
                <a:cubicBezTo>
                  <a:pt x="55" y="30"/>
                  <a:pt x="56" y="28"/>
                  <a:pt x="54" y="27"/>
                </a:cubicBezTo>
                <a:cubicBezTo>
                  <a:pt x="53" y="25"/>
                  <a:pt x="53" y="25"/>
                  <a:pt x="53" y="25"/>
                </a:cubicBezTo>
                <a:cubicBezTo>
                  <a:pt x="46" y="20"/>
                  <a:pt x="38" y="13"/>
                  <a:pt x="36" y="12"/>
                </a:cubicBezTo>
                <a:cubicBezTo>
                  <a:pt x="35" y="12"/>
                  <a:pt x="33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28" y="14"/>
                  <a:pt x="26" y="14"/>
                </a:cubicBezTo>
                <a:cubicBezTo>
                  <a:pt x="24" y="14"/>
                  <a:pt x="23" y="14"/>
                  <a:pt x="23" y="13"/>
                </a:cubicBezTo>
                <a:cubicBezTo>
                  <a:pt x="21" y="12"/>
                  <a:pt x="21" y="11"/>
                  <a:pt x="21" y="10"/>
                </a:cubicBezTo>
                <a:cubicBezTo>
                  <a:pt x="21" y="9"/>
                  <a:pt x="22" y="8"/>
                  <a:pt x="23" y="7"/>
                </a:cubicBezTo>
                <a:cubicBezTo>
                  <a:pt x="9" y="5"/>
                  <a:pt x="9" y="5"/>
                  <a:pt x="9" y="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10" y="24"/>
                  <a:pt x="11" y="24"/>
                </a:cubicBezTo>
                <a:cubicBezTo>
                  <a:pt x="12" y="24"/>
                  <a:pt x="13" y="24"/>
                  <a:pt x="14" y="25"/>
                </a:cubicBezTo>
                <a:cubicBezTo>
                  <a:pt x="15" y="26"/>
                  <a:pt x="16" y="27"/>
                  <a:pt x="16" y="29"/>
                </a:cubicBezTo>
                <a:cubicBezTo>
                  <a:pt x="17" y="29"/>
                  <a:pt x="18" y="29"/>
                  <a:pt x="19" y="30"/>
                </a:cubicBezTo>
                <a:cubicBezTo>
                  <a:pt x="20" y="31"/>
                  <a:pt x="21" y="32"/>
                  <a:pt x="21" y="34"/>
                </a:cubicBezTo>
                <a:cubicBezTo>
                  <a:pt x="22" y="34"/>
                  <a:pt x="23" y="34"/>
                  <a:pt x="24" y="35"/>
                </a:cubicBezTo>
                <a:cubicBezTo>
                  <a:pt x="25" y="36"/>
                  <a:pt x="26" y="37"/>
                  <a:pt x="26" y="38"/>
                </a:cubicBezTo>
                <a:cubicBezTo>
                  <a:pt x="27" y="38"/>
                  <a:pt x="28" y="38"/>
                  <a:pt x="29" y="39"/>
                </a:cubicBezTo>
                <a:cubicBezTo>
                  <a:pt x="31" y="40"/>
                  <a:pt x="31" y="42"/>
                  <a:pt x="31" y="4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3" y="46"/>
                  <a:pt x="34" y="46"/>
                </a:cubicBezTo>
                <a:cubicBezTo>
                  <a:pt x="35" y="46"/>
                  <a:pt x="35" y="45"/>
                  <a:pt x="36" y="45"/>
                </a:cubicBezTo>
                <a:cubicBezTo>
                  <a:pt x="36" y="44"/>
                  <a:pt x="37" y="43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5"/>
                  <a:pt x="30" y="35"/>
                </a:cubicBezTo>
                <a:cubicBezTo>
                  <a:pt x="30" y="35"/>
                  <a:pt x="31" y="35"/>
                  <a:pt x="31" y="35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40" y="42"/>
                  <a:pt x="40" y="42"/>
                </a:cubicBezTo>
                <a:cubicBezTo>
                  <a:pt x="41" y="42"/>
                  <a:pt x="42" y="42"/>
                  <a:pt x="43" y="41"/>
                </a:cubicBezTo>
                <a:cubicBezTo>
                  <a:pt x="43" y="40"/>
                  <a:pt x="43" y="40"/>
                  <a:pt x="43" y="39"/>
                </a:cubicBezTo>
                <a:cubicBezTo>
                  <a:pt x="43" y="38"/>
                  <a:pt x="43" y="38"/>
                  <a:pt x="42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2"/>
                  <a:pt x="36" y="32"/>
                </a:cubicBezTo>
                <a:cubicBezTo>
                  <a:pt x="36" y="32"/>
                  <a:pt x="36" y="32"/>
                  <a:pt x="36" y="31"/>
                </a:cubicBezTo>
                <a:cubicBezTo>
                  <a:pt x="37" y="31"/>
                  <a:pt x="37" y="31"/>
                  <a:pt x="38" y="31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8"/>
                  <a:pt x="46" y="38"/>
                  <a:pt x="47" y="38"/>
                </a:cubicBezTo>
                <a:cubicBezTo>
                  <a:pt x="48" y="38"/>
                  <a:pt x="49" y="37"/>
                  <a:pt x="49" y="36"/>
                </a:cubicBezTo>
                <a:cubicBezTo>
                  <a:pt x="50" y="36"/>
                  <a:pt x="50" y="35"/>
                  <a:pt x="50" y="35"/>
                </a:cubicBezTo>
                <a:cubicBezTo>
                  <a:pt x="50" y="34"/>
                  <a:pt x="50" y="33"/>
                  <a:pt x="49" y="33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27"/>
                  <a:pt x="42" y="27"/>
                  <a:pt x="43" y="26"/>
                </a:cubicBezTo>
                <a:cubicBezTo>
                  <a:pt x="43" y="26"/>
                  <a:pt x="44" y="26"/>
                  <a:pt x="44" y="26"/>
                </a:cubicBezTo>
                <a:cubicBezTo>
                  <a:pt x="50" y="31"/>
                  <a:pt x="50" y="31"/>
                  <a:pt x="50" y="31"/>
                </a:cubicBezTo>
                <a:cubicBezTo>
                  <a:pt x="52" y="32"/>
                  <a:pt x="53" y="32"/>
                  <a:pt x="5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4081462" y="1365250"/>
            <a:ext cx="504825" cy="417512"/>
          </a:xfrm>
          <a:custGeom>
            <a:avLst/>
            <a:gdLst/>
            <a:ahLst/>
            <a:cxnLst/>
            <a:rect l="l" t="t" r="r" b="b"/>
            <a:pathLst>
              <a:path w="63" h="52" extrusionOk="0">
                <a:moveTo>
                  <a:pt x="9" y="42"/>
                </a:moveTo>
                <a:cubicBezTo>
                  <a:pt x="9" y="28"/>
                  <a:pt x="9" y="28"/>
                  <a:pt x="9" y="28"/>
                </a:cubicBezTo>
                <a:cubicBezTo>
                  <a:pt x="9" y="27"/>
                  <a:pt x="10" y="26"/>
                  <a:pt x="1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8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4"/>
                  <a:pt x="15" y="44"/>
                  <a:pt x="14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4"/>
                  <a:pt x="9" y="44"/>
                  <a:pt x="9" y="42"/>
                </a:cubicBezTo>
                <a:close/>
                <a:moveTo>
                  <a:pt x="23" y="21"/>
                </a:moveTo>
                <a:cubicBezTo>
                  <a:pt x="22" y="21"/>
                  <a:pt x="21" y="22"/>
                  <a:pt x="21" y="23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4"/>
                  <a:pt x="22" y="44"/>
                  <a:pt x="23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4"/>
                  <a:pt x="29" y="44"/>
                  <a:pt x="29" y="42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2"/>
                  <a:pt x="28" y="21"/>
                  <a:pt x="27" y="21"/>
                </a:cubicBezTo>
                <a:lnTo>
                  <a:pt x="23" y="21"/>
                </a:lnTo>
                <a:close/>
                <a:moveTo>
                  <a:pt x="36" y="17"/>
                </a:moveTo>
                <a:cubicBezTo>
                  <a:pt x="35" y="17"/>
                  <a:pt x="34" y="18"/>
                  <a:pt x="34" y="19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4"/>
                  <a:pt x="35" y="44"/>
                  <a:pt x="36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1" y="44"/>
                  <a:pt x="41" y="42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8"/>
                  <a:pt x="40" y="17"/>
                  <a:pt x="39" y="17"/>
                </a:cubicBezTo>
                <a:lnTo>
                  <a:pt x="36" y="17"/>
                </a:lnTo>
                <a:close/>
                <a:moveTo>
                  <a:pt x="48" y="12"/>
                </a:moveTo>
                <a:cubicBezTo>
                  <a:pt x="47" y="12"/>
                  <a:pt x="46" y="13"/>
                  <a:pt x="46" y="15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4"/>
                  <a:pt x="47" y="44"/>
                  <a:pt x="48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4" y="44"/>
                  <a:pt x="54" y="42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3"/>
                  <a:pt x="53" y="12"/>
                  <a:pt x="52" y="12"/>
                </a:cubicBezTo>
                <a:lnTo>
                  <a:pt x="48" y="12"/>
                </a:lnTo>
                <a:close/>
                <a:moveTo>
                  <a:pt x="10" y="21"/>
                </a:moveTo>
                <a:cubicBezTo>
                  <a:pt x="23" y="18"/>
                  <a:pt x="35" y="13"/>
                  <a:pt x="47" y="7"/>
                </a:cubicBezTo>
                <a:cubicBezTo>
                  <a:pt x="48" y="9"/>
                  <a:pt x="48" y="9"/>
                  <a:pt x="48" y="9"/>
                </a:cubicBezTo>
                <a:cubicBezTo>
                  <a:pt x="52" y="2"/>
                  <a:pt x="52" y="2"/>
                  <a:pt x="52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5" y="4"/>
                  <a:pt x="45" y="4"/>
                  <a:pt x="45" y="4"/>
                </a:cubicBezTo>
                <a:cubicBezTo>
                  <a:pt x="34" y="11"/>
                  <a:pt x="22" y="16"/>
                  <a:pt x="9" y="18"/>
                </a:cubicBezTo>
                <a:lnTo>
                  <a:pt x="10" y="21"/>
                </a:lnTo>
                <a:close/>
                <a:moveTo>
                  <a:pt x="63" y="48"/>
                </a:moveTo>
                <a:cubicBezTo>
                  <a:pt x="56" y="45"/>
                  <a:pt x="56" y="45"/>
                  <a:pt x="56" y="45"/>
                </a:cubicBezTo>
                <a:cubicBezTo>
                  <a:pt x="56" y="47"/>
                  <a:pt x="56" y="47"/>
                  <a:pt x="56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6"/>
                  <a:pt x="5" y="6"/>
                  <a:pt x="5" y="6"/>
                </a:cubicBezTo>
                <a:cubicBezTo>
                  <a:pt x="8" y="6"/>
                  <a:pt x="8" y="6"/>
                  <a:pt x="8" y="6"/>
                </a:cubicBezTo>
                <a:cubicBezTo>
                  <a:pt x="4" y="0"/>
                  <a:pt x="4" y="0"/>
                  <a:pt x="4" y="0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50"/>
                  <a:pt x="3" y="50"/>
                  <a:pt x="3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2"/>
                  <a:pt x="56" y="52"/>
                  <a:pt x="56" y="52"/>
                </a:cubicBezTo>
                <a:lnTo>
                  <a:pt x="63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3221037" y="3436937"/>
            <a:ext cx="739775" cy="385762"/>
          </a:xfrm>
          <a:custGeom>
            <a:avLst/>
            <a:gdLst/>
            <a:ahLst/>
            <a:cxnLst/>
            <a:rect l="l" t="t" r="r" b="b"/>
            <a:pathLst>
              <a:path w="92" h="48" extrusionOk="0">
                <a:moveTo>
                  <a:pt x="66" y="45"/>
                </a:moveTo>
                <a:cubicBezTo>
                  <a:pt x="65" y="46"/>
                  <a:pt x="63" y="46"/>
                  <a:pt x="62" y="46"/>
                </a:cubicBezTo>
                <a:cubicBezTo>
                  <a:pt x="57" y="47"/>
                  <a:pt x="53" y="48"/>
                  <a:pt x="47" y="48"/>
                </a:cubicBezTo>
                <a:cubicBezTo>
                  <a:pt x="41" y="48"/>
                  <a:pt x="36" y="47"/>
                  <a:pt x="32" y="46"/>
                </a:cubicBezTo>
                <a:cubicBezTo>
                  <a:pt x="30" y="46"/>
                  <a:pt x="29" y="46"/>
                  <a:pt x="28" y="45"/>
                </a:cubicBezTo>
                <a:cubicBezTo>
                  <a:pt x="24" y="43"/>
                  <a:pt x="24" y="40"/>
                  <a:pt x="26" y="38"/>
                </a:cubicBezTo>
                <a:cubicBezTo>
                  <a:pt x="28" y="35"/>
                  <a:pt x="31" y="34"/>
                  <a:pt x="34" y="32"/>
                </a:cubicBezTo>
                <a:cubicBezTo>
                  <a:pt x="36" y="31"/>
                  <a:pt x="37" y="31"/>
                  <a:pt x="39" y="30"/>
                </a:cubicBezTo>
                <a:cubicBezTo>
                  <a:pt x="41" y="29"/>
                  <a:pt x="42" y="27"/>
                  <a:pt x="40" y="25"/>
                </a:cubicBezTo>
                <a:cubicBezTo>
                  <a:pt x="36" y="21"/>
                  <a:pt x="35" y="16"/>
                  <a:pt x="35" y="10"/>
                </a:cubicBezTo>
                <a:cubicBezTo>
                  <a:pt x="35" y="5"/>
                  <a:pt x="38" y="2"/>
                  <a:pt x="44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48" y="0"/>
                  <a:pt x="49" y="0"/>
                  <a:pt x="50" y="0"/>
                </a:cubicBezTo>
                <a:cubicBezTo>
                  <a:pt x="56" y="2"/>
                  <a:pt x="59" y="5"/>
                  <a:pt x="59" y="10"/>
                </a:cubicBezTo>
                <a:cubicBezTo>
                  <a:pt x="59" y="16"/>
                  <a:pt x="58" y="21"/>
                  <a:pt x="54" y="25"/>
                </a:cubicBezTo>
                <a:cubicBezTo>
                  <a:pt x="52" y="27"/>
                  <a:pt x="53" y="29"/>
                  <a:pt x="55" y="30"/>
                </a:cubicBezTo>
                <a:cubicBezTo>
                  <a:pt x="57" y="31"/>
                  <a:pt x="58" y="31"/>
                  <a:pt x="59" y="32"/>
                </a:cubicBezTo>
                <a:cubicBezTo>
                  <a:pt x="63" y="34"/>
                  <a:pt x="66" y="35"/>
                  <a:pt x="68" y="38"/>
                </a:cubicBezTo>
                <a:cubicBezTo>
                  <a:pt x="69" y="39"/>
                  <a:pt x="70" y="43"/>
                  <a:pt x="66" y="45"/>
                </a:cubicBezTo>
                <a:close/>
                <a:moveTo>
                  <a:pt x="90" y="41"/>
                </a:moveTo>
                <a:cubicBezTo>
                  <a:pt x="89" y="39"/>
                  <a:pt x="86" y="38"/>
                  <a:pt x="84" y="37"/>
                </a:cubicBezTo>
                <a:cubicBezTo>
                  <a:pt x="83" y="36"/>
                  <a:pt x="82" y="36"/>
                  <a:pt x="81" y="36"/>
                </a:cubicBezTo>
                <a:cubicBezTo>
                  <a:pt x="80" y="35"/>
                  <a:pt x="79" y="33"/>
                  <a:pt x="80" y="32"/>
                </a:cubicBezTo>
                <a:cubicBezTo>
                  <a:pt x="83" y="29"/>
                  <a:pt x="84" y="26"/>
                  <a:pt x="84" y="22"/>
                </a:cubicBezTo>
                <a:cubicBezTo>
                  <a:pt x="84" y="18"/>
                  <a:pt x="82" y="16"/>
                  <a:pt x="78" y="15"/>
                </a:cubicBezTo>
                <a:cubicBezTo>
                  <a:pt x="77" y="15"/>
                  <a:pt x="76" y="15"/>
                  <a:pt x="76" y="15"/>
                </a:cubicBezTo>
                <a:cubicBezTo>
                  <a:pt x="75" y="15"/>
                  <a:pt x="74" y="15"/>
                  <a:pt x="73" y="15"/>
                </a:cubicBezTo>
                <a:cubicBezTo>
                  <a:pt x="70" y="16"/>
                  <a:pt x="67" y="18"/>
                  <a:pt x="67" y="22"/>
                </a:cubicBezTo>
                <a:cubicBezTo>
                  <a:pt x="67" y="26"/>
                  <a:pt x="68" y="29"/>
                  <a:pt x="71" y="32"/>
                </a:cubicBezTo>
                <a:cubicBezTo>
                  <a:pt x="72" y="33"/>
                  <a:pt x="72" y="35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6"/>
                  <a:pt x="71" y="37"/>
                </a:cubicBezTo>
                <a:cubicBezTo>
                  <a:pt x="72" y="38"/>
                  <a:pt x="72" y="40"/>
                  <a:pt x="72" y="42"/>
                </a:cubicBezTo>
                <a:cubicBezTo>
                  <a:pt x="72" y="44"/>
                  <a:pt x="70" y="45"/>
                  <a:pt x="68" y="46"/>
                </a:cubicBezTo>
                <a:cubicBezTo>
                  <a:pt x="68" y="47"/>
                  <a:pt x="67" y="47"/>
                  <a:pt x="67" y="47"/>
                </a:cubicBezTo>
                <a:cubicBezTo>
                  <a:pt x="69" y="48"/>
                  <a:pt x="72" y="48"/>
                  <a:pt x="76" y="48"/>
                </a:cubicBezTo>
                <a:cubicBezTo>
                  <a:pt x="80" y="48"/>
                  <a:pt x="83" y="48"/>
                  <a:pt x="86" y="47"/>
                </a:cubicBezTo>
                <a:cubicBezTo>
                  <a:pt x="87" y="47"/>
                  <a:pt x="88" y="46"/>
                  <a:pt x="89" y="46"/>
                </a:cubicBezTo>
                <a:cubicBezTo>
                  <a:pt x="92" y="45"/>
                  <a:pt x="91" y="42"/>
                  <a:pt x="90" y="41"/>
                </a:cubicBezTo>
                <a:close/>
                <a:moveTo>
                  <a:pt x="21" y="42"/>
                </a:moveTo>
                <a:cubicBezTo>
                  <a:pt x="21" y="40"/>
                  <a:pt x="22" y="38"/>
                  <a:pt x="23" y="37"/>
                </a:cubicBezTo>
                <a:cubicBezTo>
                  <a:pt x="24" y="36"/>
                  <a:pt x="25" y="35"/>
                  <a:pt x="25" y="35"/>
                </a:cubicBezTo>
                <a:cubicBezTo>
                  <a:pt x="25" y="35"/>
                  <a:pt x="24" y="35"/>
                  <a:pt x="24" y="34"/>
                </a:cubicBezTo>
                <a:cubicBezTo>
                  <a:pt x="22" y="34"/>
                  <a:pt x="21" y="31"/>
                  <a:pt x="23" y="30"/>
                </a:cubicBezTo>
                <a:cubicBezTo>
                  <a:pt x="26" y="27"/>
                  <a:pt x="27" y="23"/>
                  <a:pt x="27" y="19"/>
                </a:cubicBezTo>
                <a:cubicBezTo>
                  <a:pt x="27" y="15"/>
                  <a:pt x="24" y="12"/>
                  <a:pt x="20" y="11"/>
                </a:cubicBezTo>
                <a:cubicBezTo>
                  <a:pt x="19" y="11"/>
                  <a:pt x="19" y="11"/>
                  <a:pt x="18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1" y="12"/>
                  <a:pt x="9" y="15"/>
                  <a:pt x="8" y="19"/>
                </a:cubicBezTo>
                <a:cubicBezTo>
                  <a:pt x="8" y="23"/>
                  <a:pt x="9" y="27"/>
                  <a:pt x="13" y="30"/>
                </a:cubicBezTo>
                <a:cubicBezTo>
                  <a:pt x="14" y="32"/>
                  <a:pt x="13" y="34"/>
                  <a:pt x="11" y="34"/>
                </a:cubicBezTo>
                <a:cubicBezTo>
                  <a:pt x="10" y="35"/>
                  <a:pt x="9" y="35"/>
                  <a:pt x="8" y="36"/>
                </a:cubicBezTo>
                <a:cubicBezTo>
                  <a:pt x="6" y="37"/>
                  <a:pt x="3" y="38"/>
                  <a:pt x="2" y="40"/>
                </a:cubicBezTo>
                <a:cubicBezTo>
                  <a:pt x="0" y="42"/>
                  <a:pt x="0" y="44"/>
                  <a:pt x="3" y="46"/>
                </a:cubicBezTo>
                <a:cubicBezTo>
                  <a:pt x="4" y="46"/>
                  <a:pt x="5" y="46"/>
                  <a:pt x="6" y="47"/>
                </a:cubicBezTo>
                <a:cubicBezTo>
                  <a:pt x="10" y="48"/>
                  <a:pt x="13" y="48"/>
                  <a:pt x="18" y="48"/>
                </a:cubicBezTo>
                <a:cubicBezTo>
                  <a:pt x="21" y="48"/>
                  <a:pt x="24" y="48"/>
                  <a:pt x="27" y="47"/>
                </a:cubicBezTo>
                <a:cubicBezTo>
                  <a:pt x="27" y="47"/>
                  <a:pt x="26" y="47"/>
                  <a:pt x="26" y="46"/>
                </a:cubicBezTo>
                <a:cubicBezTo>
                  <a:pt x="23" y="45"/>
                  <a:pt x="22" y="44"/>
                  <a:pt x="2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4"/>
          <p:cNvSpPr/>
          <p:nvPr/>
        </p:nvSpPr>
        <p:spPr>
          <a:xfrm>
            <a:off x="8270875" y="2008187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51" h="51" extrusionOk="0">
                <a:moveTo>
                  <a:pt x="1" y="32"/>
                </a:moveTo>
                <a:cubicBezTo>
                  <a:pt x="1" y="31"/>
                  <a:pt x="1" y="31"/>
                  <a:pt x="1" y="30"/>
                </a:cubicBezTo>
                <a:cubicBezTo>
                  <a:pt x="0" y="27"/>
                  <a:pt x="0" y="23"/>
                  <a:pt x="1" y="20"/>
                </a:cubicBezTo>
                <a:cubicBezTo>
                  <a:pt x="2" y="17"/>
                  <a:pt x="3" y="14"/>
                  <a:pt x="5" y="11"/>
                </a:cubicBezTo>
                <a:cubicBezTo>
                  <a:pt x="7" y="8"/>
                  <a:pt x="10" y="6"/>
                  <a:pt x="12" y="4"/>
                </a:cubicBezTo>
                <a:cubicBezTo>
                  <a:pt x="15" y="3"/>
                  <a:pt x="18" y="1"/>
                  <a:pt x="22" y="1"/>
                </a:cubicBezTo>
                <a:cubicBezTo>
                  <a:pt x="23" y="1"/>
                  <a:pt x="24" y="1"/>
                  <a:pt x="25" y="0"/>
                </a:cubicBezTo>
                <a:cubicBezTo>
                  <a:pt x="30" y="7"/>
                  <a:pt x="30" y="7"/>
                  <a:pt x="30" y="7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16" y="14"/>
                  <a:pt x="11" y="21"/>
                  <a:pt x="12" y="28"/>
                </a:cubicBezTo>
                <a:cubicBezTo>
                  <a:pt x="13" y="29"/>
                  <a:pt x="13" y="29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1"/>
                  <a:pt x="4" y="31"/>
                  <a:pt x="4" y="31"/>
                </a:cubicBezTo>
                <a:cubicBezTo>
                  <a:pt x="3" y="36"/>
                  <a:pt x="3" y="36"/>
                  <a:pt x="3" y="36"/>
                </a:cubicBezTo>
                <a:cubicBezTo>
                  <a:pt x="2" y="35"/>
                  <a:pt x="2" y="35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3"/>
                  <a:pt x="1" y="33"/>
                  <a:pt x="1" y="32"/>
                </a:cubicBezTo>
                <a:close/>
                <a:moveTo>
                  <a:pt x="41" y="42"/>
                </a:moveTo>
                <a:cubicBezTo>
                  <a:pt x="38" y="43"/>
                  <a:pt x="38" y="43"/>
                  <a:pt x="38" y="43"/>
                </a:cubicBezTo>
                <a:cubicBezTo>
                  <a:pt x="37" y="40"/>
                  <a:pt x="37" y="40"/>
                  <a:pt x="37" y="40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5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4" y="36"/>
                  <a:pt x="34" y="37"/>
                </a:cubicBezTo>
                <a:cubicBezTo>
                  <a:pt x="34" y="37"/>
                  <a:pt x="34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8" y="39"/>
                </a:cubicBezTo>
                <a:cubicBezTo>
                  <a:pt x="27" y="39"/>
                  <a:pt x="27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5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39"/>
                  <a:pt x="21" y="39"/>
                  <a:pt x="21" y="38"/>
                </a:cubicBezTo>
                <a:cubicBezTo>
                  <a:pt x="21" y="38"/>
                  <a:pt x="20" y="38"/>
                  <a:pt x="20" y="38"/>
                </a:cubicBezTo>
                <a:cubicBezTo>
                  <a:pt x="20" y="38"/>
                  <a:pt x="19" y="38"/>
                  <a:pt x="19" y="38"/>
                </a:cubicBezTo>
                <a:cubicBezTo>
                  <a:pt x="19" y="38"/>
                  <a:pt x="19" y="37"/>
                  <a:pt x="19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7" y="37"/>
                  <a:pt x="17" y="36"/>
                  <a:pt x="17" y="36"/>
                </a:cubicBezTo>
                <a:cubicBezTo>
                  <a:pt x="17" y="36"/>
                  <a:pt x="17" y="36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5" y="35"/>
                  <a:pt x="15" y="34"/>
                  <a:pt x="15" y="34"/>
                </a:cubicBezTo>
                <a:cubicBezTo>
                  <a:pt x="7" y="32"/>
                  <a:pt x="7" y="32"/>
                  <a:pt x="7" y="32"/>
                </a:cubicBezTo>
                <a:cubicBezTo>
                  <a:pt x="5" y="40"/>
                  <a:pt x="5" y="40"/>
                  <a:pt x="5" y="40"/>
                </a:cubicBezTo>
                <a:cubicBezTo>
                  <a:pt x="6" y="42"/>
                  <a:pt x="8" y="45"/>
                  <a:pt x="11" y="46"/>
                </a:cubicBezTo>
                <a:cubicBezTo>
                  <a:pt x="14" y="48"/>
                  <a:pt x="17" y="50"/>
                  <a:pt x="20" y="50"/>
                </a:cubicBezTo>
                <a:cubicBezTo>
                  <a:pt x="21" y="51"/>
                  <a:pt x="22" y="51"/>
                  <a:pt x="23" y="51"/>
                </a:cubicBezTo>
                <a:cubicBezTo>
                  <a:pt x="23" y="51"/>
                  <a:pt x="23" y="51"/>
                  <a:pt x="24" y="51"/>
                </a:cubicBezTo>
                <a:cubicBezTo>
                  <a:pt x="24" y="51"/>
                  <a:pt x="25" y="51"/>
                  <a:pt x="25" y="51"/>
                </a:cubicBezTo>
                <a:cubicBezTo>
                  <a:pt x="26" y="51"/>
                  <a:pt x="26" y="51"/>
                  <a:pt x="27" y="51"/>
                </a:cubicBezTo>
                <a:cubicBezTo>
                  <a:pt x="27" y="51"/>
                  <a:pt x="27" y="51"/>
                  <a:pt x="28" y="51"/>
                </a:cubicBezTo>
                <a:cubicBezTo>
                  <a:pt x="28" y="51"/>
                  <a:pt x="29" y="51"/>
                  <a:pt x="30" y="51"/>
                </a:cubicBezTo>
                <a:cubicBezTo>
                  <a:pt x="33" y="50"/>
                  <a:pt x="37" y="49"/>
                  <a:pt x="39" y="47"/>
                </a:cubicBezTo>
                <a:cubicBezTo>
                  <a:pt x="42" y="46"/>
                  <a:pt x="44" y="43"/>
                  <a:pt x="46" y="41"/>
                </a:cubicBezTo>
                <a:lnTo>
                  <a:pt x="41" y="42"/>
                </a:lnTo>
                <a:close/>
                <a:moveTo>
                  <a:pt x="51" y="22"/>
                </a:moveTo>
                <a:cubicBezTo>
                  <a:pt x="50" y="18"/>
                  <a:pt x="49" y="15"/>
                  <a:pt x="47" y="12"/>
                </a:cubicBezTo>
                <a:cubicBezTo>
                  <a:pt x="46" y="10"/>
                  <a:pt x="43" y="7"/>
                  <a:pt x="41" y="5"/>
                </a:cubicBezTo>
                <a:cubicBezTo>
                  <a:pt x="38" y="3"/>
                  <a:pt x="35" y="2"/>
                  <a:pt x="32" y="1"/>
                </a:cubicBezTo>
                <a:cubicBezTo>
                  <a:pt x="31" y="1"/>
                  <a:pt x="30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2" y="5"/>
                  <a:pt x="32" y="5"/>
                  <a:pt x="32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9"/>
                  <a:pt x="32" y="9"/>
                  <a:pt x="32" y="9"/>
                </a:cubicBezTo>
                <a:cubicBezTo>
                  <a:pt x="29" y="12"/>
                  <a:pt x="29" y="12"/>
                  <a:pt x="29" y="12"/>
                </a:cubicBezTo>
                <a:cubicBezTo>
                  <a:pt x="34" y="14"/>
                  <a:pt x="38" y="18"/>
                  <a:pt x="39" y="24"/>
                </a:cubicBezTo>
                <a:cubicBezTo>
                  <a:pt x="40" y="26"/>
                  <a:pt x="39" y="29"/>
                  <a:pt x="38" y="32"/>
                </a:cubicBezTo>
                <a:cubicBezTo>
                  <a:pt x="40" y="39"/>
                  <a:pt x="40" y="39"/>
                  <a:pt x="40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9" y="36"/>
                  <a:pt x="50" y="34"/>
                  <a:pt x="51" y="32"/>
                </a:cubicBezTo>
                <a:cubicBezTo>
                  <a:pt x="51" y="28"/>
                  <a:pt x="51" y="25"/>
                  <a:pt x="51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6634162" y="5757862"/>
            <a:ext cx="401637" cy="407987"/>
          </a:xfrm>
          <a:custGeom>
            <a:avLst/>
            <a:gdLst/>
            <a:ahLst/>
            <a:cxnLst/>
            <a:rect l="l" t="t" r="r" b="b"/>
            <a:pathLst>
              <a:path w="50" h="51" extrusionOk="0">
                <a:moveTo>
                  <a:pt x="2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0"/>
                  <a:pt x="37" y="51"/>
                  <a:pt x="24" y="51"/>
                </a:cubicBezTo>
                <a:cubicBezTo>
                  <a:pt x="10" y="51"/>
                  <a:pt x="0" y="40"/>
                  <a:pt x="0" y="27"/>
                </a:cubicBezTo>
                <a:cubicBezTo>
                  <a:pt x="0" y="13"/>
                  <a:pt x="10" y="3"/>
                  <a:pt x="24" y="3"/>
                </a:cubicBezTo>
                <a:lnTo>
                  <a:pt x="24" y="27"/>
                </a:lnTo>
                <a:close/>
                <a:moveTo>
                  <a:pt x="27" y="0"/>
                </a:moveTo>
                <a:cubicBezTo>
                  <a:pt x="27" y="24"/>
                  <a:pt x="27" y="24"/>
                  <a:pt x="27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11"/>
                  <a:pt x="40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4410075" y="5322887"/>
            <a:ext cx="328612" cy="482600"/>
          </a:xfrm>
          <a:custGeom>
            <a:avLst/>
            <a:gdLst/>
            <a:ahLst/>
            <a:cxnLst/>
            <a:rect l="l" t="t" r="r" b="b"/>
            <a:pathLst>
              <a:path w="41" h="60" extrusionOk="0">
                <a:moveTo>
                  <a:pt x="41" y="40"/>
                </a:moveTo>
                <a:cubicBezTo>
                  <a:pt x="41" y="34"/>
                  <a:pt x="37" y="29"/>
                  <a:pt x="27" y="27"/>
                </a:cubicBezTo>
                <a:cubicBezTo>
                  <a:pt x="26" y="26"/>
                  <a:pt x="21" y="25"/>
                  <a:pt x="20" y="25"/>
                </a:cubicBezTo>
                <a:cubicBezTo>
                  <a:pt x="12" y="23"/>
                  <a:pt x="10" y="22"/>
                  <a:pt x="10" y="20"/>
                </a:cubicBezTo>
                <a:cubicBezTo>
                  <a:pt x="10" y="17"/>
                  <a:pt x="13" y="15"/>
                  <a:pt x="20" y="15"/>
                </a:cubicBezTo>
                <a:cubicBezTo>
                  <a:pt x="26" y="15"/>
                  <a:pt x="31" y="19"/>
                  <a:pt x="31" y="19"/>
                </a:cubicBezTo>
                <a:cubicBezTo>
                  <a:pt x="33" y="21"/>
                  <a:pt x="34" y="20"/>
                  <a:pt x="36" y="19"/>
                </a:cubicBezTo>
                <a:cubicBezTo>
                  <a:pt x="36" y="19"/>
                  <a:pt x="38" y="17"/>
                  <a:pt x="38" y="15"/>
                </a:cubicBezTo>
                <a:cubicBezTo>
                  <a:pt x="38" y="12"/>
                  <a:pt x="32" y="8"/>
                  <a:pt x="25" y="7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4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6" y="1"/>
                  <a:pt x="16" y="2"/>
                </a:cubicBezTo>
                <a:cubicBezTo>
                  <a:pt x="16" y="7"/>
                  <a:pt x="16" y="7"/>
                  <a:pt x="16" y="7"/>
                </a:cubicBezTo>
                <a:cubicBezTo>
                  <a:pt x="6" y="8"/>
                  <a:pt x="0" y="13"/>
                  <a:pt x="0" y="20"/>
                </a:cubicBezTo>
                <a:cubicBezTo>
                  <a:pt x="0" y="28"/>
                  <a:pt x="7" y="31"/>
                  <a:pt x="16" y="33"/>
                </a:cubicBezTo>
                <a:cubicBezTo>
                  <a:pt x="17" y="33"/>
                  <a:pt x="23" y="35"/>
                  <a:pt x="24" y="35"/>
                </a:cubicBezTo>
                <a:cubicBezTo>
                  <a:pt x="30" y="36"/>
                  <a:pt x="32" y="39"/>
                  <a:pt x="32" y="40"/>
                </a:cubicBezTo>
                <a:cubicBezTo>
                  <a:pt x="32" y="43"/>
                  <a:pt x="29" y="45"/>
                  <a:pt x="21" y="45"/>
                </a:cubicBezTo>
                <a:cubicBezTo>
                  <a:pt x="16" y="45"/>
                  <a:pt x="9" y="41"/>
                  <a:pt x="9" y="41"/>
                </a:cubicBezTo>
                <a:cubicBezTo>
                  <a:pt x="7" y="39"/>
                  <a:pt x="5" y="40"/>
                  <a:pt x="3" y="42"/>
                </a:cubicBezTo>
                <a:cubicBezTo>
                  <a:pt x="3" y="42"/>
                  <a:pt x="2" y="43"/>
                  <a:pt x="2" y="45"/>
                </a:cubicBezTo>
                <a:cubicBezTo>
                  <a:pt x="2" y="48"/>
                  <a:pt x="9" y="52"/>
                  <a:pt x="16" y="53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9"/>
                  <a:pt x="18" y="60"/>
                  <a:pt x="19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60"/>
                  <a:pt x="25" y="59"/>
                  <a:pt x="25" y="58"/>
                </a:cubicBezTo>
                <a:cubicBezTo>
                  <a:pt x="25" y="54"/>
                  <a:pt x="25" y="54"/>
                  <a:pt x="25" y="54"/>
                </a:cubicBezTo>
                <a:cubicBezTo>
                  <a:pt x="36" y="52"/>
                  <a:pt x="41" y="46"/>
                  <a:pt x="4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4"/>
          <p:cNvSpPr txBox="1"/>
          <p:nvPr/>
        </p:nvSpPr>
        <p:spPr>
          <a:xfrm>
            <a:off x="5092700" y="1541462"/>
            <a:ext cx="674687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583" name="Google Shape;583;p24"/>
          <p:cNvSpPr txBox="1"/>
          <p:nvPr/>
        </p:nvSpPr>
        <p:spPr>
          <a:xfrm>
            <a:off x="6553200" y="1598612"/>
            <a:ext cx="674687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584" name="Google Shape;584;p24"/>
          <p:cNvSpPr txBox="1"/>
          <p:nvPr/>
        </p:nvSpPr>
        <p:spPr>
          <a:xfrm>
            <a:off x="7508875" y="2657475"/>
            <a:ext cx="674687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585" name="Google Shape;585;p24"/>
          <p:cNvSpPr txBox="1"/>
          <p:nvPr/>
        </p:nvSpPr>
        <p:spPr>
          <a:xfrm>
            <a:off x="7235825" y="4159250"/>
            <a:ext cx="674687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586" name="Google Shape;586;p24"/>
          <p:cNvSpPr txBox="1"/>
          <p:nvPr/>
        </p:nvSpPr>
        <p:spPr>
          <a:xfrm>
            <a:off x="5935662" y="4818062"/>
            <a:ext cx="674687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587" name="Google Shape;587;p24"/>
          <p:cNvSpPr txBox="1"/>
          <p:nvPr/>
        </p:nvSpPr>
        <p:spPr>
          <a:xfrm>
            <a:off x="4594225" y="4311650"/>
            <a:ext cx="674687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588" name="Google Shape;588;p24"/>
          <p:cNvSpPr txBox="1"/>
          <p:nvPr/>
        </p:nvSpPr>
        <p:spPr>
          <a:xfrm>
            <a:off x="4137025" y="2794000"/>
            <a:ext cx="44132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</a:t>
            </a:r>
            <a:endParaRPr/>
          </a:p>
        </p:txBody>
      </p:sp>
      <p:sp>
        <p:nvSpPr>
          <p:cNvPr id="589" name="Google Shape;589;p24"/>
          <p:cNvSpPr txBox="1"/>
          <p:nvPr/>
        </p:nvSpPr>
        <p:spPr>
          <a:xfrm>
            <a:off x="4370387" y="2794000"/>
            <a:ext cx="44132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T Sans"/>
              <a:buNone/>
            </a:pPr>
            <a:r>
              <a:rPr lang="en-US" sz="33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/>
          </a:p>
        </p:txBody>
      </p:sp>
      <p:sp>
        <p:nvSpPr>
          <p:cNvPr id="590" name="Google Shape;590;p24"/>
          <p:cNvSpPr txBox="1"/>
          <p:nvPr/>
        </p:nvSpPr>
        <p:spPr>
          <a:xfrm>
            <a:off x="3525837" y="1885950"/>
            <a:ext cx="10874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91" name="Google Shape;591;p24"/>
          <p:cNvSpPr txBox="1"/>
          <p:nvPr/>
        </p:nvSpPr>
        <p:spPr>
          <a:xfrm>
            <a:off x="5172075" y="609600"/>
            <a:ext cx="10874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92" name="Google Shape;592;p24"/>
          <p:cNvSpPr txBox="1"/>
          <p:nvPr/>
        </p:nvSpPr>
        <p:spPr>
          <a:xfrm>
            <a:off x="7180262" y="1289050"/>
            <a:ext cx="10890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93" name="Google Shape;593;p24"/>
          <p:cNvSpPr txBox="1"/>
          <p:nvPr/>
        </p:nvSpPr>
        <p:spPr>
          <a:xfrm>
            <a:off x="7931150" y="3097212"/>
            <a:ext cx="10874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94" name="Google Shape;594;p24"/>
          <p:cNvSpPr txBox="1"/>
          <p:nvPr/>
        </p:nvSpPr>
        <p:spPr>
          <a:xfrm>
            <a:off x="7027862" y="4824412"/>
            <a:ext cx="10874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95" name="Google Shape;595;p24"/>
          <p:cNvSpPr txBox="1"/>
          <p:nvPr/>
        </p:nvSpPr>
        <p:spPr>
          <a:xfrm>
            <a:off x="4979987" y="5191125"/>
            <a:ext cx="10890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596" name="Google Shape;596;p24"/>
          <p:cNvSpPr txBox="1"/>
          <p:nvPr/>
        </p:nvSpPr>
        <p:spPr>
          <a:xfrm>
            <a:off x="3429000" y="3921125"/>
            <a:ext cx="10874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5"/>
          <p:cNvSpPr/>
          <p:nvPr/>
        </p:nvSpPr>
        <p:spPr>
          <a:xfrm>
            <a:off x="2794000" y="127000"/>
            <a:ext cx="6604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5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close/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5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5"/>
          <p:cNvSpPr/>
          <p:nvPr/>
        </p:nvSpPr>
        <p:spPr>
          <a:xfrm>
            <a:off x="6259512" y="127000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5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5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607" name="Google Shape;607;p25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608" name="Google Shape;608;p25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609" name="Google Shape;609;p25"/>
          <p:cNvSpPr/>
          <p:nvPr/>
        </p:nvSpPr>
        <p:spPr>
          <a:xfrm>
            <a:off x="4900612" y="309562"/>
            <a:ext cx="2259012" cy="2559050"/>
          </a:xfrm>
          <a:custGeom>
            <a:avLst/>
            <a:gdLst/>
            <a:ahLst/>
            <a:cxnLst/>
            <a:rect l="l" t="t" r="r" b="b"/>
            <a:pathLst>
              <a:path w="551" h="624" extrusionOk="0">
                <a:moveTo>
                  <a:pt x="551" y="45"/>
                </a:moveTo>
                <a:cubicBezTo>
                  <a:pt x="469" y="15"/>
                  <a:pt x="382" y="0"/>
                  <a:pt x="293" y="0"/>
                </a:cubicBezTo>
                <a:cubicBezTo>
                  <a:pt x="192" y="0"/>
                  <a:pt x="93" y="20"/>
                  <a:pt x="0" y="59"/>
                </a:cubicBezTo>
                <a:cubicBezTo>
                  <a:pt x="0" y="624"/>
                  <a:pt x="0" y="624"/>
                  <a:pt x="0" y="624"/>
                </a:cubicBezTo>
                <a:cubicBezTo>
                  <a:pt x="16" y="590"/>
                  <a:pt x="38" y="559"/>
                  <a:pt x="65" y="532"/>
                </a:cubicBezTo>
                <a:lnTo>
                  <a:pt x="551" y="45"/>
                </a:ln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5"/>
          <p:cNvSpPr/>
          <p:nvPr/>
        </p:nvSpPr>
        <p:spPr>
          <a:xfrm>
            <a:off x="3219450" y="604837"/>
            <a:ext cx="1639887" cy="3276600"/>
          </a:xfrm>
          <a:custGeom>
            <a:avLst/>
            <a:gdLst/>
            <a:ahLst/>
            <a:cxnLst/>
            <a:rect l="l" t="t" r="r" b="b"/>
            <a:pathLst>
              <a:path w="400" h="799" extrusionOk="0">
                <a:moveTo>
                  <a:pt x="0" y="399"/>
                </a:moveTo>
                <a:cubicBezTo>
                  <a:pt x="400" y="799"/>
                  <a:pt x="400" y="799"/>
                  <a:pt x="400" y="799"/>
                </a:cubicBezTo>
                <a:cubicBezTo>
                  <a:pt x="387" y="764"/>
                  <a:pt x="380" y="726"/>
                  <a:pt x="380" y="688"/>
                </a:cubicBezTo>
                <a:cubicBezTo>
                  <a:pt x="380" y="0"/>
                  <a:pt x="380" y="0"/>
                  <a:pt x="380" y="0"/>
                </a:cubicBezTo>
                <a:cubicBezTo>
                  <a:pt x="209" y="80"/>
                  <a:pt x="72" y="224"/>
                  <a:pt x="0" y="399"/>
                </a:cubicBezTo>
                <a:close/>
              </a:path>
            </a:pathLst>
          </a:custGeom>
          <a:solidFill>
            <a:srgbClr val="64DA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5"/>
          <p:cNvSpPr/>
          <p:nvPr/>
        </p:nvSpPr>
        <p:spPr>
          <a:xfrm>
            <a:off x="5646737" y="544512"/>
            <a:ext cx="3275012" cy="1638300"/>
          </a:xfrm>
          <a:custGeom>
            <a:avLst/>
            <a:gdLst/>
            <a:ahLst/>
            <a:cxnLst/>
            <a:rect l="l" t="t" r="r" b="b"/>
            <a:pathLst>
              <a:path w="799" h="400" extrusionOk="0">
                <a:moveTo>
                  <a:pt x="799" y="380"/>
                </a:moveTo>
                <a:cubicBezTo>
                  <a:pt x="719" y="209"/>
                  <a:pt x="575" y="72"/>
                  <a:pt x="400" y="0"/>
                </a:cubicBezTo>
                <a:cubicBezTo>
                  <a:pt x="0" y="400"/>
                  <a:pt x="0" y="400"/>
                  <a:pt x="0" y="400"/>
                </a:cubicBezTo>
                <a:cubicBezTo>
                  <a:pt x="35" y="387"/>
                  <a:pt x="73" y="380"/>
                  <a:pt x="111" y="380"/>
                </a:cubicBezTo>
                <a:lnTo>
                  <a:pt x="799" y="38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5"/>
          <p:cNvSpPr txBox="1"/>
          <p:nvPr/>
        </p:nvSpPr>
        <p:spPr>
          <a:xfrm>
            <a:off x="5207000" y="2532062"/>
            <a:ext cx="1587" cy="1587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5"/>
          <p:cNvSpPr/>
          <p:nvPr/>
        </p:nvSpPr>
        <p:spPr>
          <a:xfrm>
            <a:off x="7343775" y="2970212"/>
            <a:ext cx="1639887" cy="3276600"/>
          </a:xfrm>
          <a:custGeom>
            <a:avLst/>
            <a:gdLst/>
            <a:ahLst/>
            <a:cxnLst/>
            <a:rect l="l" t="t" r="r" b="b"/>
            <a:pathLst>
              <a:path w="400" h="799" extrusionOk="0">
                <a:moveTo>
                  <a:pt x="400" y="400"/>
                </a:moveTo>
                <a:cubicBezTo>
                  <a:pt x="0" y="0"/>
                  <a:pt x="0" y="0"/>
                  <a:pt x="0" y="0"/>
                </a:cubicBezTo>
                <a:cubicBezTo>
                  <a:pt x="13" y="35"/>
                  <a:pt x="20" y="73"/>
                  <a:pt x="20" y="111"/>
                </a:cubicBezTo>
                <a:cubicBezTo>
                  <a:pt x="20" y="799"/>
                  <a:pt x="20" y="799"/>
                  <a:pt x="20" y="799"/>
                </a:cubicBezTo>
                <a:cubicBezTo>
                  <a:pt x="191" y="719"/>
                  <a:pt x="328" y="575"/>
                  <a:pt x="400" y="40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5"/>
          <p:cNvSpPr/>
          <p:nvPr/>
        </p:nvSpPr>
        <p:spPr>
          <a:xfrm>
            <a:off x="6659562" y="2224087"/>
            <a:ext cx="2557462" cy="2259012"/>
          </a:xfrm>
          <a:custGeom>
            <a:avLst/>
            <a:gdLst/>
            <a:ahLst/>
            <a:cxnLst/>
            <a:rect l="l" t="t" r="r" b="b"/>
            <a:pathLst>
              <a:path w="624" h="551" extrusionOk="0">
                <a:moveTo>
                  <a:pt x="579" y="551"/>
                </a:moveTo>
                <a:cubicBezTo>
                  <a:pt x="609" y="469"/>
                  <a:pt x="624" y="382"/>
                  <a:pt x="624" y="293"/>
                </a:cubicBezTo>
                <a:cubicBezTo>
                  <a:pt x="624" y="192"/>
                  <a:pt x="604" y="93"/>
                  <a:pt x="565" y="0"/>
                </a:cubicBezTo>
                <a:cubicBezTo>
                  <a:pt x="0" y="0"/>
                  <a:pt x="0" y="0"/>
                  <a:pt x="0" y="0"/>
                </a:cubicBezTo>
                <a:cubicBezTo>
                  <a:pt x="34" y="16"/>
                  <a:pt x="65" y="38"/>
                  <a:pt x="92" y="65"/>
                </a:cubicBezTo>
                <a:lnTo>
                  <a:pt x="579" y="551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5"/>
          <p:cNvSpPr/>
          <p:nvPr/>
        </p:nvSpPr>
        <p:spPr>
          <a:xfrm>
            <a:off x="2986087" y="2368550"/>
            <a:ext cx="2557462" cy="2259012"/>
          </a:xfrm>
          <a:custGeom>
            <a:avLst/>
            <a:gdLst/>
            <a:ahLst/>
            <a:cxnLst/>
            <a:rect l="l" t="t" r="r" b="b"/>
            <a:pathLst>
              <a:path w="624" h="551" extrusionOk="0">
                <a:moveTo>
                  <a:pt x="45" y="0"/>
                </a:moveTo>
                <a:cubicBezTo>
                  <a:pt x="15" y="82"/>
                  <a:pt x="0" y="169"/>
                  <a:pt x="0" y="258"/>
                </a:cubicBezTo>
                <a:cubicBezTo>
                  <a:pt x="0" y="359"/>
                  <a:pt x="20" y="458"/>
                  <a:pt x="59" y="551"/>
                </a:cubicBezTo>
                <a:cubicBezTo>
                  <a:pt x="624" y="551"/>
                  <a:pt x="624" y="551"/>
                  <a:pt x="624" y="551"/>
                </a:cubicBezTo>
                <a:cubicBezTo>
                  <a:pt x="590" y="535"/>
                  <a:pt x="559" y="513"/>
                  <a:pt x="532" y="486"/>
                </a:cubicBezTo>
                <a:lnTo>
                  <a:pt x="45" y="0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5"/>
          <p:cNvSpPr/>
          <p:nvPr/>
        </p:nvSpPr>
        <p:spPr>
          <a:xfrm>
            <a:off x="3281362" y="4667250"/>
            <a:ext cx="3275012" cy="1639887"/>
          </a:xfrm>
          <a:custGeom>
            <a:avLst/>
            <a:gdLst/>
            <a:ahLst/>
            <a:cxnLst/>
            <a:rect l="l" t="t" r="r" b="b"/>
            <a:pathLst>
              <a:path w="799" h="400" extrusionOk="0">
                <a:moveTo>
                  <a:pt x="399" y="400"/>
                </a:moveTo>
                <a:cubicBezTo>
                  <a:pt x="799" y="0"/>
                  <a:pt x="799" y="0"/>
                  <a:pt x="799" y="0"/>
                </a:cubicBezTo>
                <a:cubicBezTo>
                  <a:pt x="764" y="13"/>
                  <a:pt x="726" y="20"/>
                  <a:pt x="68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80" y="191"/>
                  <a:pt x="224" y="328"/>
                  <a:pt x="399" y="40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5"/>
          <p:cNvSpPr/>
          <p:nvPr/>
        </p:nvSpPr>
        <p:spPr>
          <a:xfrm>
            <a:off x="5043487" y="3983037"/>
            <a:ext cx="2259012" cy="2559050"/>
          </a:xfrm>
          <a:custGeom>
            <a:avLst/>
            <a:gdLst/>
            <a:ahLst/>
            <a:cxnLst/>
            <a:rect l="l" t="t" r="r" b="b"/>
            <a:pathLst>
              <a:path w="551" h="624" extrusionOk="0">
                <a:moveTo>
                  <a:pt x="486" y="92"/>
                </a:moveTo>
                <a:cubicBezTo>
                  <a:pt x="0" y="579"/>
                  <a:pt x="0" y="579"/>
                  <a:pt x="0" y="579"/>
                </a:cubicBezTo>
                <a:cubicBezTo>
                  <a:pt x="82" y="609"/>
                  <a:pt x="169" y="624"/>
                  <a:pt x="258" y="624"/>
                </a:cubicBezTo>
                <a:cubicBezTo>
                  <a:pt x="359" y="624"/>
                  <a:pt x="458" y="604"/>
                  <a:pt x="551" y="565"/>
                </a:cubicBezTo>
                <a:cubicBezTo>
                  <a:pt x="551" y="0"/>
                  <a:pt x="551" y="0"/>
                  <a:pt x="551" y="0"/>
                </a:cubicBezTo>
                <a:cubicBezTo>
                  <a:pt x="535" y="34"/>
                  <a:pt x="513" y="65"/>
                  <a:pt x="486" y="9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5"/>
          <p:cNvSpPr/>
          <p:nvPr/>
        </p:nvSpPr>
        <p:spPr>
          <a:xfrm>
            <a:off x="6170612" y="527050"/>
            <a:ext cx="369887" cy="442912"/>
          </a:xfrm>
          <a:custGeom>
            <a:avLst/>
            <a:gdLst/>
            <a:ahLst/>
            <a:cxnLst/>
            <a:rect l="l" t="t" r="r" b="b"/>
            <a:pathLst>
              <a:path w="90" h="108" extrusionOk="0">
                <a:moveTo>
                  <a:pt x="60" y="105"/>
                </a:moveTo>
                <a:cubicBezTo>
                  <a:pt x="60" y="107"/>
                  <a:pt x="59" y="108"/>
                  <a:pt x="57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2" y="108"/>
                  <a:pt x="30" y="107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3"/>
                  <a:pt x="32" y="101"/>
                  <a:pt x="34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9" y="101"/>
                  <a:pt x="60" y="103"/>
                  <a:pt x="60" y="105"/>
                </a:cubicBezTo>
                <a:close/>
                <a:moveTo>
                  <a:pt x="60" y="95"/>
                </a:moveTo>
                <a:cubicBezTo>
                  <a:pt x="60" y="93"/>
                  <a:pt x="59" y="91"/>
                  <a:pt x="57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2" y="91"/>
                  <a:pt x="30" y="93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7"/>
                  <a:pt x="32" y="99"/>
                  <a:pt x="34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9" y="99"/>
                  <a:pt x="60" y="97"/>
                  <a:pt x="60" y="95"/>
                </a:cubicBezTo>
                <a:close/>
                <a:moveTo>
                  <a:pt x="49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89"/>
                  <a:pt x="42" y="89"/>
                  <a:pt x="42" y="89"/>
                </a:cubicBezTo>
                <a:cubicBezTo>
                  <a:pt x="43" y="89"/>
                  <a:pt x="44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7" y="89"/>
                  <a:pt x="48" y="89"/>
                  <a:pt x="49" y="89"/>
                </a:cubicBezTo>
                <a:lnTo>
                  <a:pt x="49" y="54"/>
                </a:lnTo>
                <a:close/>
                <a:moveTo>
                  <a:pt x="33" y="39"/>
                </a:moveTo>
                <a:cubicBezTo>
                  <a:pt x="30" y="39"/>
                  <a:pt x="27" y="42"/>
                  <a:pt x="27" y="45"/>
                </a:cubicBezTo>
                <a:cubicBezTo>
                  <a:pt x="27" y="48"/>
                  <a:pt x="30" y="50"/>
                  <a:pt x="33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2"/>
                  <a:pt x="36" y="39"/>
                  <a:pt x="33" y="39"/>
                </a:cubicBezTo>
                <a:close/>
                <a:moveTo>
                  <a:pt x="63" y="45"/>
                </a:moveTo>
                <a:cubicBezTo>
                  <a:pt x="63" y="42"/>
                  <a:pt x="61" y="39"/>
                  <a:pt x="58" y="39"/>
                </a:cubicBezTo>
                <a:cubicBezTo>
                  <a:pt x="55" y="39"/>
                  <a:pt x="52" y="42"/>
                  <a:pt x="52" y="45"/>
                </a:cubicBezTo>
                <a:cubicBezTo>
                  <a:pt x="52" y="50"/>
                  <a:pt x="52" y="50"/>
                  <a:pt x="52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61" y="50"/>
                  <a:pt x="63" y="48"/>
                  <a:pt x="63" y="45"/>
                </a:cubicBezTo>
                <a:close/>
                <a:moveTo>
                  <a:pt x="75" y="35"/>
                </a:moveTo>
                <a:cubicBezTo>
                  <a:pt x="73" y="25"/>
                  <a:pt x="61" y="15"/>
                  <a:pt x="45" y="15"/>
                </a:cubicBezTo>
                <a:cubicBezTo>
                  <a:pt x="29" y="15"/>
                  <a:pt x="18" y="25"/>
                  <a:pt x="15" y="35"/>
                </a:cubicBezTo>
                <a:cubicBezTo>
                  <a:pt x="14" y="42"/>
                  <a:pt x="15" y="49"/>
                  <a:pt x="19" y="56"/>
                </a:cubicBezTo>
                <a:cubicBezTo>
                  <a:pt x="22" y="62"/>
                  <a:pt x="25" y="67"/>
                  <a:pt x="28" y="73"/>
                </a:cubicBezTo>
                <a:cubicBezTo>
                  <a:pt x="29" y="77"/>
                  <a:pt x="30" y="81"/>
                  <a:pt x="31" y="85"/>
                </a:cubicBezTo>
                <a:cubicBezTo>
                  <a:pt x="31" y="88"/>
                  <a:pt x="33" y="89"/>
                  <a:pt x="36" y="89"/>
                </a:cubicBezTo>
                <a:cubicBezTo>
                  <a:pt x="37" y="89"/>
                  <a:pt x="37" y="89"/>
                  <a:pt x="38" y="89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0" y="54"/>
                  <a:pt x="28" y="53"/>
                  <a:pt x="26" y="51"/>
                </a:cubicBezTo>
                <a:cubicBezTo>
                  <a:pt x="25" y="49"/>
                  <a:pt x="24" y="47"/>
                  <a:pt x="24" y="45"/>
                </a:cubicBezTo>
                <a:cubicBezTo>
                  <a:pt x="24" y="42"/>
                  <a:pt x="25" y="40"/>
                  <a:pt x="26" y="38"/>
                </a:cubicBezTo>
                <a:cubicBezTo>
                  <a:pt x="28" y="37"/>
                  <a:pt x="30" y="36"/>
                  <a:pt x="33" y="36"/>
                </a:cubicBezTo>
                <a:cubicBezTo>
                  <a:pt x="38" y="36"/>
                  <a:pt x="42" y="40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2"/>
                  <a:pt x="50" y="40"/>
                  <a:pt x="52" y="38"/>
                </a:cubicBezTo>
                <a:cubicBezTo>
                  <a:pt x="53" y="37"/>
                  <a:pt x="55" y="36"/>
                  <a:pt x="58" y="36"/>
                </a:cubicBezTo>
                <a:cubicBezTo>
                  <a:pt x="60" y="36"/>
                  <a:pt x="62" y="37"/>
                  <a:pt x="64" y="38"/>
                </a:cubicBezTo>
                <a:cubicBezTo>
                  <a:pt x="66" y="40"/>
                  <a:pt x="67" y="42"/>
                  <a:pt x="67" y="45"/>
                </a:cubicBezTo>
                <a:cubicBezTo>
                  <a:pt x="67" y="47"/>
                  <a:pt x="66" y="49"/>
                  <a:pt x="64" y="51"/>
                </a:cubicBezTo>
                <a:cubicBezTo>
                  <a:pt x="62" y="53"/>
                  <a:pt x="60" y="54"/>
                  <a:pt x="58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89"/>
                  <a:pt x="52" y="89"/>
                  <a:pt x="52" y="89"/>
                </a:cubicBezTo>
                <a:cubicBezTo>
                  <a:pt x="53" y="89"/>
                  <a:pt x="54" y="89"/>
                  <a:pt x="55" y="89"/>
                </a:cubicBezTo>
                <a:cubicBezTo>
                  <a:pt x="58" y="89"/>
                  <a:pt x="59" y="88"/>
                  <a:pt x="60" y="85"/>
                </a:cubicBezTo>
                <a:cubicBezTo>
                  <a:pt x="61" y="81"/>
                  <a:pt x="61" y="77"/>
                  <a:pt x="63" y="73"/>
                </a:cubicBezTo>
                <a:cubicBezTo>
                  <a:pt x="65" y="67"/>
                  <a:pt x="69" y="62"/>
                  <a:pt x="72" y="56"/>
                </a:cubicBezTo>
                <a:cubicBezTo>
                  <a:pt x="75" y="49"/>
                  <a:pt x="77" y="42"/>
                  <a:pt x="75" y="35"/>
                </a:cubicBezTo>
                <a:close/>
                <a:moveTo>
                  <a:pt x="49" y="4"/>
                </a:moveTo>
                <a:cubicBezTo>
                  <a:pt x="49" y="2"/>
                  <a:pt x="47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2" y="2"/>
                  <a:pt x="42" y="4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2"/>
                  <a:pt x="43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7" y="13"/>
                  <a:pt x="49" y="12"/>
                  <a:pt x="49" y="10"/>
                </a:cubicBezTo>
                <a:lnTo>
                  <a:pt x="49" y="4"/>
                </a:lnTo>
                <a:close/>
                <a:moveTo>
                  <a:pt x="67" y="9"/>
                </a:moveTo>
                <a:cubicBezTo>
                  <a:pt x="68" y="7"/>
                  <a:pt x="67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4" y="4"/>
                  <a:pt x="62" y="4"/>
                  <a:pt x="61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3"/>
                  <a:pt x="58" y="15"/>
                  <a:pt x="59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61" y="17"/>
                  <a:pt x="63" y="16"/>
                  <a:pt x="64" y="14"/>
                </a:cubicBezTo>
                <a:lnTo>
                  <a:pt x="67" y="9"/>
                </a:lnTo>
                <a:close/>
                <a:moveTo>
                  <a:pt x="80" y="20"/>
                </a:moveTo>
                <a:cubicBezTo>
                  <a:pt x="82" y="18"/>
                  <a:pt x="82" y="16"/>
                  <a:pt x="81" y="15"/>
                </a:cubicBezTo>
                <a:cubicBezTo>
                  <a:pt x="81" y="15"/>
                  <a:pt x="81" y="15"/>
                  <a:pt x="81" y="15"/>
                </a:cubicBezTo>
                <a:cubicBezTo>
                  <a:pt x="79" y="14"/>
                  <a:pt x="77" y="14"/>
                  <a:pt x="76" y="15"/>
                </a:cubicBezTo>
                <a:cubicBezTo>
                  <a:pt x="71" y="19"/>
                  <a:pt x="71" y="19"/>
                  <a:pt x="71" y="19"/>
                </a:cubicBezTo>
                <a:cubicBezTo>
                  <a:pt x="70" y="20"/>
                  <a:pt x="70" y="22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2" y="25"/>
                  <a:pt x="74" y="25"/>
                  <a:pt x="76" y="24"/>
                </a:cubicBezTo>
                <a:lnTo>
                  <a:pt x="80" y="20"/>
                </a:lnTo>
                <a:close/>
                <a:moveTo>
                  <a:pt x="87" y="36"/>
                </a:moveTo>
                <a:cubicBezTo>
                  <a:pt x="89" y="35"/>
                  <a:pt x="90" y="34"/>
                  <a:pt x="90" y="32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0"/>
                  <a:pt x="88" y="29"/>
                  <a:pt x="86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78" y="31"/>
                  <a:pt x="77" y="32"/>
                  <a:pt x="78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6"/>
                  <a:pt x="80" y="37"/>
                  <a:pt x="81" y="37"/>
                </a:cubicBezTo>
                <a:lnTo>
                  <a:pt x="87" y="36"/>
                </a:lnTo>
                <a:close/>
                <a:moveTo>
                  <a:pt x="86" y="53"/>
                </a:moveTo>
                <a:cubicBezTo>
                  <a:pt x="88" y="54"/>
                  <a:pt x="89" y="53"/>
                  <a:pt x="90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49"/>
                  <a:pt x="89" y="47"/>
                  <a:pt x="87" y="47"/>
                </a:cubicBezTo>
                <a:cubicBezTo>
                  <a:pt x="81" y="46"/>
                  <a:pt x="81" y="46"/>
                  <a:pt x="81" y="46"/>
                </a:cubicBezTo>
                <a:cubicBezTo>
                  <a:pt x="79" y="45"/>
                  <a:pt x="78" y="47"/>
                  <a:pt x="77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50"/>
                  <a:pt x="78" y="52"/>
                  <a:pt x="80" y="52"/>
                </a:cubicBezTo>
                <a:lnTo>
                  <a:pt x="86" y="53"/>
                </a:lnTo>
                <a:close/>
                <a:moveTo>
                  <a:pt x="26" y="14"/>
                </a:moveTo>
                <a:cubicBezTo>
                  <a:pt x="27" y="16"/>
                  <a:pt x="29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5"/>
                  <a:pt x="33" y="13"/>
                  <a:pt x="32" y="11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4"/>
                  <a:pt x="26" y="4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3" y="5"/>
                  <a:pt x="22" y="7"/>
                  <a:pt x="23" y="9"/>
                </a:cubicBezTo>
                <a:lnTo>
                  <a:pt x="26" y="14"/>
                </a:lnTo>
                <a:close/>
                <a:moveTo>
                  <a:pt x="14" y="24"/>
                </a:moveTo>
                <a:cubicBezTo>
                  <a:pt x="16" y="25"/>
                  <a:pt x="18" y="25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2"/>
                  <a:pt x="20" y="20"/>
                  <a:pt x="19" y="19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4"/>
                  <a:pt x="11" y="14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6"/>
                  <a:pt x="9" y="18"/>
                  <a:pt x="10" y="20"/>
                </a:cubicBezTo>
                <a:lnTo>
                  <a:pt x="14" y="24"/>
                </a:lnTo>
                <a:close/>
                <a:moveTo>
                  <a:pt x="9" y="37"/>
                </a:moveTo>
                <a:cubicBezTo>
                  <a:pt x="11" y="37"/>
                  <a:pt x="12" y="36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2"/>
                  <a:pt x="12" y="31"/>
                  <a:pt x="10" y="30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9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6"/>
                </a:cubicBezTo>
                <a:lnTo>
                  <a:pt x="9" y="37"/>
                </a:lnTo>
                <a:close/>
                <a:moveTo>
                  <a:pt x="10" y="52"/>
                </a:moveTo>
                <a:cubicBezTo>
                  <a:pt x="12" y="52"/>
                  <a:pt x="13" y="50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47"/>
                  <a:pt x="11" y="45"/>
                  <a:pt x="9" y="46"/>
                </a:cubicBezTo>
                <a:cubicBezTo>
                  <a:pt x="3" y="47"/>
                  <a:pt x="3" y="47"/>
                  <a:pt x="3" y="47"/>
                </a:cubicBezTo>
                <a:cubicBezTo>
                  <a:pt x="1" y="47"/>
                  <a:pt x="0" y="49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53"/>
                  <a:pt x="2" y="54"/>
                  <a:pt x="4" y="53"/>
                </a:cubicBezTo>
                <a:lnTo>
                  <a:pt x="10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5"/>
          <p:cNvSpPr/>
          <p:nvPr/>
        </p:nvSpPr>
        <p:spPr>
          <a:xfrm>
            <a:off x="8455025" y="3389312"/>
            <a:ext cx="549275" cy="365125"/>
          </a:xfrm>
          <a:custGeom>
            <a:avLst/>
            <a:gdLst/>
            <a:ahLst/>
            <a:cxnLst/>
            <a:rect l="l" t="t" r="r" b="b"/>
            <a:pathLst>
              <a:path w="134" h="89" extrusionOk="0">
                <a:moveTo>
                  <a:pt x="107" y="9"/>
                </a:moveTo>
                <a:cubicBezTo>
                  <a:pt x="119" y="40"/>
                  <a:pt x="119" y="40"/>
                  <a:pt x="119" y="40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5" y="39"/>
                  <a:pt x="70" y="18"/>
                  <a:pt x="68" y="18"/>
                </a:cubicBezTo>
                <a:cubicBezTo>
                  <a:pt x="66" y="18"/>
                  <a:pt x="59" y="20"/>
                  <a:pt x="58" y="21"/>
                </a:cubicBezTo>
                <a:cubicBezTo>
                  <a:pt x="58" y="21"/>
                  <a:pt x="53" y="22"/>
                  <a:pt x="49" y="22"/>
                </a:cubicBezTo>
                <a:cubicBezTo>
                  <a:pt x="47" y="22"/>
                  <a:pt x="45" y="22"/>
                  <a:pt x="44" y="21"/>
                </a:cubicBezTo>
                <a:cubicBezTo>
                  <a:pt x="43" y="20"/>
                  <a:pt x="43" y="20"/>
                  <a:pt x="43" y="19"/>
                </a:cubicBezTo>
                <a:cubicBezTo>
                  <a:pt x="43" y="17"/>
                  <a:pt x="45" y="16"/>
                  <a:pt x="46" y="15"/>
                </a:cubicBezTo>
                <a:cubicBezTo>
                  <a:pt x="52" y="12"/>
                  <a:pt x="70" y="5"/>
                  <a:pt x="72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6" y="5"/>
                  <a:pt x="103" y="8"/>
                  <a:pt x="107" y="9"/>
                </a:cubicBezTo>
                <a:close/>
                <a:moveTo>
                  <a:pt x="118" y="0"/>
                </a:moveTo>
                <a:cubicBezTo>
                  <a:pt x="117" y="0"/>
                  <a:pt x="117" y="0"/>
                  <a:pt x="116" y="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0" y="3"/>
                  <a:pt x="110" y="3"/>
                  <a:pt x="109" y="4"/>
                </a:cubicBezTo>
                <a:cubicBezTo>
                  <a:pt x="109" y="5"/>
                  <a:pt x="109" y="6"/>
                  <a:pt x="109" y="7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3" y="41"/>
                  <a:pt x="125" y="42"/>
                  <a:pt x="127" y="41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133" y="39"/>
                  <a:pt x="133" y="38"/>
                  <a:pt x="134" y="38"/>
                </a:cubicBezTo>
                <a:cubicBezTo>
                  <a:pt x="134" y="37"/>
                  <a:pt x="134" y="36"/>
                  <a:pt x="134" y="35"/>
                </a:cubicBez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lose/>
                <a:moveTo>
                  <a:pt x="0" y="45"/>
                </a:moveTo>
                <a:cubicBezTo>
                  <a:pt x="0" y="46"/>
                  <a:pt x="1" y="47"/>
                  <a:pt x="1" y="47"/>
                </a:cubicBezTo>
                <a:cubicBezTo>
                  <a:pt x="2" y="48"/>
                  <a:pt x="3" y="48"/>
                  <a:pt x="4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49"/>
                  <a:pt x="13" y="48"/>
                  <a:pt x="13" y="46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7"/>
                </a:cubicBezTo>
                <a:cubicBezTo>
                  <a:pt x="14" y="6"/>
                  <a:pt x="13" y="6"/>
                  <a:pt x="12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6"/>
                  <a:pt x="3" y="8"/>
                </a:cubicBezTo>
                <a:lnTo>
                  <a:pt x="0" y="45"/>
                </a:lnTo>
                <a:close/>
                <a:moveTo>
                  <a:pt x="55" y="77"/>
                </a:moveTo>
                <a:cubicBezTo>
                  <a:pt x="55" y="76"/>
                  <a:pt x="54" y="75"/>
                  <a:pt x="53" y="74"/>
                </a:cubicBezTo>
                <a:cubicBezTo>
                  <a:pt x="51" y="72"/>
                  <a:pt x="49" y="72"/>
                  <a:pt x="46" y="75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1" y="81"/>
                  <a:pt x="41" y="81"/>
                  <a:pt x="41" y="81"/>
                </a:cubicBezTo>
                <a:cubicBezTo>
                  <a:pt x="39" y="85"/>
                  <a:pt x="41" y="87"/>
                  <a:pt x="42" y="88"/>
                </a:cubicBezTo>
                <a:cubicBezTo>
                  <a:pt x="43" y="89"/>
                  <a:pt x="44" y="89"/>
                  <a:pt x="45" y="89"/>
                </a:cubicBezTo>
                <a:cubicBezTo>
                  <a:pt x="47" y="89"/>
                  <a:pt x="48" y="89"/>
                  <a:pt x="49" y="87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4" y="81"/>
                  <a:pt x="54" y="81"/>
                  <a:pt x="54" y="81"/>
                </a:cubicBezTo>
                <a:cubicBezTo>
                  <a:pt x="55" y="80"/>
                  <a:pt x="56" y="79"/>
                  <a:pt x="55" y="77"/>
                </a:cubicBezTo>
                <a:close/>
                <a:moveTo>
                  <a:pt x="29" y="75"/>
                </a:moveTo>
                <a:cubicBezTo>
                  <a:pt x="28" y="77"/>
                  <a:pt x="28" y="79"/>
                  <a:pt x="31" y="82"/>
                </a:cubicBezTo>
                <a:cubicBezTo>
                  <a:pt x="33" y="84"/>
                  <a:pt x="36" y="83"/>
                  <a:pt x="38" y="81"/>
                </a:cubicBezTo>
                <a:cubicBezTo>
                  <a:pt x="44" y="73"/>
                  <a:pt x="44" y="73"/>
                  <a:pt x="44" y="73"/>
                </a:cubicBezTo>
                <a:cubicBezTo>
                  <a:pt x="47" y="70"/>
                  <a:pt x="44" y="67"/>
                  <a:pt x="43" y="66"/>
                </a:cubicBezTo>
                <a:cubicBezTo>
                  <a:pt x="41" y="64"/>
                  <a:pt x="38" y="64"/>
                  <a:pt x="36" y="67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2" y="72"/>
                  <a:pt x="32" y="72"/>
                  <a:pt x="32" y="72"/>
                </a:cubicBezTo>
                <a:lnTo>
                  <a:pt x="29" y="75"/>
                </a:lnTo>
                <a:close/>
                <a:moveTo>
                  <a:pt x="20" y="66"/>
                </a:moveTo>
                <a:cubicBezTo>
                  <a:pt x="19" y="67"/>
                  <a:pt x="19" y="69"/>
                  <a:pt x="19" y="70"/>
                </a:cubicBezTo>
                <a:cubicBezTo>
                  <a:pt x="19" y="71"/>
                  <a:pt x="20" y="72"/>
                  <a:pt x="21" y="73"/>
                </a:cubicBezTo>
                <a:cubicBezTo>
                  <a:pt x="23" y="75"/>
                  <a:pt x="26" y="75"/>
                  <a:pt x="28" y="72"/>
                </a:cubicBezTo>
                <a:cubicBezTo>
                  <a:pt x="35" y="64"/>
                  <a:pt x="35" y="64"/>
                  <a:pt x="35" y="64"/>
                </a:cubicBezTo>
                <a:cubicBezTo>
                  <a:pt x="36" y="63"/>
                  <a:pt x="36" y="61"/>
                  <a:pt x="36" y="60"/>
                </a:cubicBezTo>
                <a:cubicBezTo>
                  <a:pt x="36" y="59"/>
                  <a:pt x="35" y="58"/>
                  <a:pt x="34" y="57"/>
                </a:cubicBezTo>
                <a:cubicBezTo>
                  <a:pt x="32" y="55"/>
                  <a:pt x="29" y="55"/>
                  <a:pt x="27" y="58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3" y="62"/>
                  <a:pt x="23" y="62"/>
                  <a:pt x="23" y="62"/>
                </a:cubicBezTo>
                <a:lnTo>
                  <a:pt x="20" y="66"/>
                </a:lnTo>
                <a:close/>
                <a:moveTo>
                  <a:pt x="19" y="63"/>
                </a:moveTo>
                <a:cubicBezTo>
                  <a:pt x="26" y="55"/>
                  <a:pt x="26" y="55"/>
                  <a:pt x="26" y="55"/>
                </a:cubicBezTo>
                <a:cubicBezTo>
                  <a:pt x="28" y="51"/>
                  <a:pt x="26" y="48"/>
                  <a:pt x="25" y="48"/>
                </a:cubicBezTo>
                <a:cubicBezTo>
                  <a:pt x="22" y="46"/>
                  <a:pt x="20" y="46"/>
                  <a:pt x="18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7"/>
                  <a:pt x="10" y="58"/>
                  <a:pt x="11" y="59"/>
                </a:cubicBezTo>
                <a:cubicBezTo>
                  <a:pt x="11" y="61"/>
                  <a:pt x="12" y="62"/>
                  <a:pt x="12" y="62"/>
                </a:cubicBezTo>
                <a:cubicBezTo>
                  <a:pt x="13" y="63"/>
                  <a:pt x="15" y="64"/>
                  <a:pt x="16" y="64"/>
                </a:cubicBezTo>
                <a:cubicBezTo>
                  <a:pt x="17" y="64"/>
                  <a:pt x="18" y="64"/>
                  <a:pt x="19" y="63"/>
                </a:cubicBezTo>
                <a:close/>
                <a:moveTo>
                  <a:pt x="102" y="56"/>
                </a:moveTo>
                <a:cubicBezTo>
                  <a:pt x="103" y="54"/>
                  <a:pt x="104" y="51"/>
                  <a:pt x="101" y="49"/>
                </a:cubicBezTo>
                <a:cubicBezTo>
                  <a:pt x="98" y="46"/>
                  <a:pt x="98" y="46"/>
                  <a:pt x="98" y="46"/>
                </a:cubicBezTo>
                <a:cubicBezTo>
                  <a:pt x="86" y="35"/>
                  <a:pt x="71" y="23"/>
                  <a:pt x="68" y="21"/>
                </a:cubicBezTo>
                <a:cubicBezTo>
                  <a:pt x="66" y="21"/>
                  <a:pt x="62" y="23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3" y="25"/>
                  <a:pt x="49" y="25"/>
                </a:cubicBezTo>
                <a:cubicBezTo>
                  <a:pt x="46" y="25"/>
                  <a:pt x="44" y="25"/>
                  <a:pt x="43" y="24"/>
                </a:cubicBezTo>
                <a:cubicBezTo>
                  <a:pt x="40" y="22"/>
                  <a:pt x="40" y="20"/>
                  <a:pt x="40" y="19"/>
                </a:cubicBezTo>
                <a:cubicBezTo>
                  <a:pt x="40" y="16"/>
                  <a:pt x="42" y="14"/>
                  <a:pt x="44" y="12"/>
                </a:cubicBezTo>
                <a:cubicBezTo>
                  <a:pt x="19" y="9"/>
                  <a:pt x="19" y="9"/>
                  <a:pt x="19" y="9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4"/>
                  <a:pt x="20" y="43"/>
                  <a:pt x="22" y="43"/>
                </a:cubicBezTo>
                <a:cubicBezTo>
                  <a:pt x="23" y="43"/>
                  <a:pt x="25" y="44"/>
                  <a:pt x="27" y="45"/>
                </a:cubicBezTo>
                <a:cubicBezTo>
                  <a:pt x="29" y="47"/>
                  <a:pt x="30" y="50"/>
                  <a:pt x="30" y="53"/>
                </a:cubicBezTo>
                <a:cubicBezTo>
                  <a:pt x="32" y="52"/>
                  <a:pt x="34" y="53"/>
                  <a:pt x="36" y="54"/>
                </a:cubicBezTo>
                <a:cubicBezTo>
                  <a:pt x="38" y="56"/>
                  <a:pt x="39" y="59"/>
                  <a:pt x="39" y="62"/>
                </a:cubicBezTo>
                <a:cubicBezTo>
                  <a:pt x="41" y="61"/>
                  <a:pt x="43" y="62"/>
                  <a:pt x="45" y="64"/>
                </a:cubicBezTo>
                <a:cubicBezTo>
                  <a:pt x="47" y="65"/>
                  <a:pt x="48" y="68"/>
                  <a:pt x="48" y="70"/>
                </a:cubicBezTo>
                <a:cubicBezTo>
                  <a:pt x="51" y="69"/>
                  <a:pt x="53" y="70"/>
                  <a:pt x="55" y="72"/>
                </a:cubicBezTo>
                <a:cubicBezTo>
                  <a:pt x="58" y="74"/>
                  <a:pt x="59" y="77"/>
                  <a:pt x="58" y="8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61" y="83"/>
                  <a:pt x="61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2" y="83"/>
                  <a:pt x="63" y="84"/>
                  <a:pt x="63" y="84"/>
                </a:cubicBezTo>
                <a:cubicBezTo>
                  <a:pt x="65" y="84"/>
                  <a:pt x="66" y="83"/>
                  <a:pt x="67" y="82"/>
                </a:cubicBezTo>
                <a:cubicBezTo>
                  <a:pt x="68" y="80"/>
                  <a:pt x="69" y="78"/>
                  <a:pt x="67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6"/>
                  <a:pt x="55" y="66"/>
                  <a:pt x="55" y="65"/>
                </a:cubicBezTo>
                <a:cubicBezTo>
                  <a:pt x="55" y="65"/>
                  <a:pt x="56" y="65"/>
                  <a:pt x="56" y="64"/>
                </a:cubicBezTo>
                <a:cubicBezTo>
                  <a:pt x="56" y="63"/>
                  <a:pt x="58" y="63"/>
                  <a:pt x="58" y="64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7"/>
                  <a:pt x="75" y="77"/>
                  <a:pt x="76" y="77"/>
                </a:cubicBezTo>
                <a:cubicBezTo>
                  <a:pt x="77" y="77"/>
                  <a:pt x="79" y="76"/>
                  <a:pt x="80" y="75"/>
                </a:cubicBezTo>
                <a:cubicBezTo>
                  <a:pt x="81" y="74"/>
                  <a:pt x="81" y="73"/>
                  <a:pt x="81" y="71"/>
                </a:cubicBezTo>
                <a:cubicBezTo>
                  <a:pt x="81" y="70"/>
                  <a:pt x="80" y="69"/>
                  <a:pt x="79" y="68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9" y="60"/>
                  <a:pt x="69" y="60"/>
                  <a:pt x="69" y="60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8"/>
                  <a:pt x="68" y="58"/>
                  <a:pt x="68" y="57"/>
                </a:cubicBezTo>
                <a:cubicBezTo>
                  <a:pt x="69" y="56"/>
                  <a:pt x="70" y="56"/>
                  <a:pt x="71" y="57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9"/>
                  <a:pt x="87" y="69"/>
                  <a:pt x="88" y="69"/>
                </a:cubicBezTo>
                <a:cubicBezTo>
                  <a:pt x="89" y="69"/>
                  <a:pt x="91" y="68"/>
                  <a:pt x="92" y="67"/>
                </a:cubicBezTo>
                <a:cubicBezTo>
                  <a:pt x="93" y="65"/>
                  <a:pt x="94" y="64"/>
                  <a:pt x="94" y="63"/>
                </a:cubicBezTo>
                <a:cubicBezTo>
                  <a:pt x="93" y="62"/>
                  <a:pt x="93" y="61"/>
                  <a:pt x="91" y="60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0"/>
                  <a:pt x="79" y="49"/>
                  <a:pt x="80" y="48"/>
                </a:cubicBezTo>
                <a:cubicBezTo>
                  <a:pt x="81" y="47"/>
                  <a:pt x="82" y="47"/>
                  <a:pt x="83" y="48"/>
                </a:cubicBezTo>
                <a:cubicBezTo>
                  <a:pt x="94" y="57"/>
                  <a:pt x="94" y="57"/>
                  <a:pt x="94" y="57"/>
                </a:cubicBezTo>
                <a:cubicBezTo>
                  <a:pt x="97" y="59"/>
                  <a:pt x="99" y="59"/>
                  <a:pt x="102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5"/>
          <p:cNvSpPr/>
          <p:nvPr/>
        </p:nvSpPr>
        <p:spPr>
          <a:xfrm>
            <a:off x="5678487" y="5943600"/>
            <a:ext cx="471487" cy="392112"/>
          </a:xfrm>
          <a:custGeom>
            <a:avLst/>
            <a:gdLst/>
            <a:ahLst/>
            <a:cxnLst/>
            <a:rect l="l" t="t" r="r" b="b"/>
            <a:pathLst>
              <a:path w="115" h="96" extrusionOk="0">
                <a:moveTo>
                  <a:pt x="15" y="79"/>
                </a:moveTo>
                <a:cubicBezTo>
                  <a:pt x="15" y="52"/>
                  <a:pt x="15" y="52"/>
                  <a:pt x="15" y="52"/>
                </a:cubicBezTo>
                <a:cubicBezTo>
                  <a:pt x="15" y="50"/>
                  <a:pt x="17" y="49"/>
                  <a:pt x="19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8" y="49"/>
                  <a:pt x="29" y="50"/>
                  <a:pt x="29" y="52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81"/>
                  <a:pt x="28" y="82"/>
                  <a:pt x="26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7" y="82"/>
                  <a:pt x="15" y="81"/>
                  <a:pt x="15" y="79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81"/>
                  <a:pt x="40" y="82"/>
                  <a:pt x="42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51" y="82"/>
                  <a:pt x="52" y="81"/>
                  <a:pt x="52" y="79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1"/>
                  <a:pt x="51" y="39"/>
                  <a:pt x="49" y="39"/>
                </a:cubicBezTo>
                <a:lnTo>
                  <a:pt x="42" y="39"/>
                </a:lnTo>
                <a:close/>
                <a:moveTo>
                  <a:pt x="65" y="31"/>
                </a:moveTo>
                <a:cubicBezTo>
                  <a:pt x="63" y="31"/>
                  <a:pt x="62" y="33"/>
                  <a:pt x="62" y="35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1"/>
                  <a:pt x="63" y="82"/>
                  <a:pt x="65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4" y="82"/>
                  <a:pt x="75" y="81"/>
                  <a:pt x="75" y="79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3"/>
                  <a:pt x="74" y="31"/>
                  <a:pt x="72" y="31"/>
                </a:cubicBezTo>
                <a:lnTo>
                  <a:pt x="65" y="31"/>
                </a:lnTo>
                <a:close/>
                <a:moveTo>
                  <a:pt x="88" y="23"/>
                </a:moveTo>
                <a:cubicBezTo>
                  <a:pt x="86" y="23"/>
                  <a:pt x="85" y="25"/>
                  <a:pt x="85" y="27"/>
                </a:cubicBezTo>
                <a:cubicBezTo>
                  <a:pt x="85" y="79"/>
                  <a:pt x="85" y="79"/>
                  <a:pt x="85" y="79"/>
                </a:cubicBezTo>
                <a:cubicBezTo>
                  <a:pt x="85" y="81"/>
                  <a:pt x="86" y="82"/>
                  <a:pt x="88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7" y="82"/>
                  <a:pt x="99" y="81"/>
                  <a:pt x="99" y="79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5"/>
                  <a:pt x="97" y="23"/>
                  <a:pt x="95" y="23"/>
                </a:cubicBezTo>
                <a:lnTo>
                  <a:pt x="88" y="23"/>
                </a:lnTo>
                <a:close/>
                <a:moveTo>
                  <a:pt x="17" y="39"/>
                </a:moveTo>
                <a:cubicBezTo>
                  <a:pt x="42" y="34"/>
                  <a:pt x="65" y="25"/>
                  <a:pt x="86" y="13"/>
                </a:cubicBezTo>
                <a:cubicBezTo>
                  <a:pt x="88" y="16"/>
                  <a:pt x="88" y="16"/>
                  <a:pt x="88" y="16"/>
                </a:cubicBezTo>
                <a:cubicBezTo>
                  <a:pt x="95" y="5"/>
                  <a:pt x="95" y="5"/>
                  <a:pt x="95" y="5"/>
                </a:cubicBezTo>
                <a:cubicBezTo>
                  <a:pt x="81" y="4"/>
                  <a:pt x="81" y="4"/>
                  <a:pt x="81" y="4"/>
                </a:cubicBezTo>
                <a:cubicBezTo>
                  <a:pt x="83" y="8"/>
                  <a:pt x="83" y="8"/>
                  <a:pt x="83" y="8"/>
                </a:cubicBezTo>
                <a:cubicBezTo>
                  <a:pt x="63" y="20"/>
                  <a:pt x="40" y="29"/>
                  <a:pt x="16" y="33"/>
                </a:cubicBezTo>
                <a:lnTo>
                  <a:pt x="17" y="39"/>
                </a:lnTo>
                <a:close/>
                <a:moveTo>
                  <a:pt x="115" y="90"/>
                </a:moveTo>
                <a:cubicBezTo>
                  <a:pt x="104" y="83"/>
                  <a:pt x="104" y="83"/>
                  <a:pt x="104" y="83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87"/>
                  <a:pt x="4" y="87"/>
                  <a:pt x="4" y="87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92"/>
                  <a:pt x="4" y="92"/>
                  <a:pt x="4" y="92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6"/>
                  <a:pt x="104" y="96"/>
                  <a:pt x="104" y="96"/>
                </a:cubicBezTo>
                <a:lnTo>
                  <a:pt x="115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5"/>
          <p:cNvSpPr/>
          <p:nvPr/>
        </p:nvSpPr>
        <p:spPr>
          <a:xfrm>
            <a:off x="3170237" y="3117850"/>
            <a:ext cx="676275" cy="349250"/>
          </a:xfrm>
          <a:custGeom>
            <a:avLst/>
            <a:gdLst/>
            <a:ahLst/>
            <a:cxnLst/>
            <a:rect l="l" t="t" r="r" b="b"/>
            <a:pathLst>
              <a:path w="165" h="85" extrusionOk="0">
                <a:moveTo>
                  <a:pt x="119" y="80"/>
                </a:moveTo>
                <a:cubicBezTo>
                  <a:pt x="117" y="82"/>
                  <a:pt x="114" y="82"/>
                  <a:pt x="112" y="83"/>
                </a:cubicBezTo>
                <a:cubicBezTo>
                  <a:pt x="103" y="85"/>
                  <a:pt x="95" y="85"/>
                  <a:pt x="85" y="85"/>
                </a:cubicBezTo>
                <a:cubicBezTo>
                  <a:pt x="74" y="85"/>
                  <a:pt x="66" y="85"/>
                  <a:pt x="58" y="83"/>
                </a:cubicBezTo>
                <a:cubicBezTo>
                  <a:pt x="55" y="82"/>
                  <a:pt x="52" y="82"/>
                  <a:pt x="50" y="80"/>
                </a:cubicBezTo>
                <a:cubicBezTo>
                  <a:pt x="43" y="77"/>
                  <a:pt x="43" y="71"/>
                  <a:pt x="47" y="67"/>
                </a:cubicBezTo>
                <a:cubicBezTo>
                  <a:pt x="51" y="63"/>
                  <a:pt x="57" y="60"/>
                  <a:pt x="62" y="57"/>
                </a:cubicBezTo>
                <a:cubicBezTo>
                  <a:pt x="65" y="56"/>
                  <a:pt x="67" y="55"/>
                  <a:pt x="70" y="54"/>
                </a:cubicBezTo>
                <a:cubicBezTo>
                  <a:pt x="75" y="52"/>
                  <a:pt x="76" y="48"/>
                  <a:pt x="72" y="44"/>
                </a:cubicBezTo>
                <a:cubicBezTo>
                  <a:pt x="65" y="37"/>
                  <a:pt x="63" y="28"/>
                  <a:pt x="63" y="18"/>
                </a:cubicBezTo>
                <a:cubicBezTo>
                  <a:pt x="63" y="8"/>
                  <a:pt x="69" y="3"/>
                  <a:pt x="79" y="0"/>
                </a:cubicBezTo>
                <a:cubicBezTo>
                  <a:pt x="81" y="0"/>
                  <a:pt x="83" y="0"/>
                  <a:pt x="85" y="0"/>
                </a:cubicBezTo>
                <a:cubicBezTo>
                  <a:pt x="87" y="0"/>
                  <a:pt x="88" y="0"/>
                  <a:pt x="91" y="0"/>
                </a:cubicBezTo>
                <a:cubicBezTo>
                  <a:pt x="100" y="3"/>
                  <a:pt x="106" y="8"/>
                  <a:pt x="106" y="18"/>
                </a:cubicBezTo>
                <a:cubicBezTo>
                  <a:pt x="107" y="28"/>
                  <a:pt x="104" y="37"/>
                  <a:pt x="97" y="44"/>
                </a:cubicBezTo>
                <a:cubicBezTo>
                  <a:pt x="93" y="47"/>
                  <a:pt x="95" y="52"/>
                  <a:pt x="99" y="54"/>
                </a:cubicBezTo>
                <a:cubicBezTo>
                  <a:pt x="102" y="55"/>
                  <a:pt x="104" y="56"/>
                  <a:pt x="107" y="57"/>
                </a:cubicBezTo>
                <a:cubicBezTo>
                  <a:pt x="113" y="60"/>
                  <a:pt x="118" y="63"/>
                  <a:pt x="122" y="67"/>
                </a:cubicBezTo>
                <a:cubicBezTo>
                  <a:pt x="125" y="70"/>
                  <a:pt x="126" y="77"/>
                  <a:pt x="119" y="80"/>
                </a:cubicBezTo>
                <a:close/>
                <a:moveTo>
                  <a:pt x="162" y="73"/>
                </a:moveTo>
                <a:cubicBezTo>
                  <a:pt x="159" y="70"/>
                  <a:pt x="155" y="68"/>
                  <a:pt x="152" y="66"/>
                </a:cubicBezTo>
                <a:cubicBezTo>
                  <a:pt x="150" y="65"/>
                  <a:pt x="148" y="64"/>
                  <a:pt x="146" y="64"/>
                </a:cubicBezTo>
                <a:cubicBezTo>
                  <a:pt x="143" y="62"/>
                  <a:pt x="142" y="59"/>
                  <a:pt x="144" y="57"/>
                </a:cubicBezTo>
                <a:cubicBezTo>
                  <a:pt x="149" y="52"/>
                  <a:pt x="151" y="46"/>
                  <a:pt x="151" y="39"/>
                </a:cubicBezTo>
                <a:cubicBezTo>
                  <a:pt x="151" y="32"/>
                  <a:pt x="147" y="28"/>
                  <a:pt x="140" y="26"/>
                </a:cubicBezTo>
                <a:cubicBezTo>
                  <a:pt x="139" y="26"/>
                  <a:pt x="137" y="26"/>
                  <a:pt x="136" y="26"/>
                </a:cubicBezTo>
                <a:cubicBezTo>
                  <a:pt x="135" y="26"/>
                  <a:pt x="133" y="26"/>
                  <a:pt x="132" y="26"/>
                </a:cubicBezTo>
                <a:cubicBezTo>
                  <a:pt x="125" y="28"/>
                  <a:pt x="121" y="32"/>
                  <a:pt x="121" y="39"/>
                </a:cubicBezTo>
                <a:cubicBezTo>
                  <a:pt x="121" y="46"/>
                  <a:pt x="123" y="52"/>
                  <a:pt x="128" y="57"/>
                </a:cubicBezTo>
                <a:cubicBezTo>
                  <a:pt x="130" y="59"/>
                  <a:pt x="129" y="62"/>
                  <a:pt x="126" y="64"/>
                </a:cubicBezTo>
                <a:cubicBezTo>
                  <a:pt x="126" y="64"/>
                  <a:pt x="125" y="64"/>
                  <a:pt x="125" y="64"/>
                </a:cubicBezTo>
                <a:cubicBezTo>
                  <a:pt x="126" y="64"/>
                  <a:pt x="126" y="65"/>
                  <a:pt x="127" y="65"/>
                </a:cubicBezTo>
                <a:cubicBezTo>
                  <a:pt x="129" y="68"/>
                  <a:pt x="130" y="71"/>
                  <a:pt x="130" y="75"/>
                </a:cubicBezTo>
                <a:cubicBezTo>
                  <a:pt x="129" y="78"/>
                  <a:pt x="127" y="81"/>
                  <a:pt x="123" y="83"/>
                </a:cubicBezTo>
                <a:cubicBezTo>
                  <a:pt x="122" y="83"/>
                  <a:pt x="121" y="84"/>
                  <a:pt x="120" y="84"/>
                </a:cubicBezTo>
                <a:cubicBezTo>
                  <a:pt x="125" y="85"/>
                  <a:pt x="130" y="85"/>
                  <a:pt x="136" y="85"/>
                </a:cubicBezTo>
                <a:cubicBezTo>
                  <a:pt x="143" y="85"/>
                  <a:pt x="149" y="85"/>
                  <a:pt x="155" y="84"/>
                </a:cubicBezTo>
                <a:cubicBezTo>
                  <a:pt x="157" y="83"/>
                  <a:pt x="158" y="83"/>
                  <a:pt x="160" y="82"/>
                </a:cubicBezTo>
                <a:cubicBezTo>
                  <a:pt x="165" y="80"/>
                  <a:pt x="164" y="75"/>
                  <a:pt x="162" y="73"/>
                </a:cubicBezTo>
                <a:close/>
                <a:moveTo>
                  <a:pt x="39" y="75"/>
                </a:moveTo>
                <a:cubicBezTo>
                  <a:pt x="38" y="71"/>
                  <a:pt x="40" y="68"/>
                  <a:pt x="42" y="65"/>
                </a:cubicBezTo>
                <a:cubicBezTo>
                  <a:pt x="43" y="64"/>
                  <a:pt x="45" y="63"/>
                  <a:pt x="46" y="62"/>
                </a:cubicBezTo>
                <a:cubicBezTo>
                  <a:pt x="45" y="62"/>
                  <a:pt x="44" y="62"/>
                  <a:pt x="44" y="61"/>
                </a:cubicBezTo>
                <a:cubicBezTo>
                  <a:pt x="40" y="60"/>
                  <a:pt x="39" y="56"/>
                  <a:pt x="42" y="54"/>
                </a:cubicBezTo>
                <a:cubicBezTo>
                  <a:pt x="47" y="48"/>
                  <a:pt x="49" y="41"/>
                  <a:pt x="49" y="34"/>
                </a:cubicBezTo>
                <a:cubicBezTo>
                  <a:pt x="49" y="26"/>
                  <a:pt x="44" y="22"/>
                  <a:pt x="37" y="20"/>
                </a:cubicBezTo>
                <a:cubicBezTo>
                  <a:pt x="35" y="20"/>
                  <a:pt x="34" y="19"/>
                  <a:pt x="32" y="19"/>
                </a:cubicBezTo>
                <a:cubicBezTo>
                  <a:pt x="31" y="19"/>
                  <a:pt x="29" y="20"/>
                  <a:pt x="28" y="20"/>
                </a:cubicBezTo>
                <a:cubicBezTo>
                  <a:pt x="20" y="22"/>
                  <a:pt x="16" y="26"/>
                  <a:pt x="16" y="34"/>
                </a:cubicBezTo>
                <a:cubicBezTo>
                  <a:pt x="15" y="41"/>
                  <a:pt x="17" y="48"/>
                  <a:pt x="23" y="54"/>
                </a:cubicBezTo>
                <a:cubicBezTo>
                  <a:pt x="26" y="56"/>
                  <a:pt x="25" y="60"/>
                  <a:pt x="21" y="61"/>
                </a:cubicBezTo>
                <a:cubicBezTo>
                  <a:pt x="19" y="62"/>
                  <a:pt x="17" y="63"/>
                  <a:pt x="15" y="64"/>
                </a:cubicBezTo>
                <a:cubicBezTo>
                  <a:pt x="11" y="66"/>
                  <a:pt x="7" y="68"/>
                  <a:pt x="3" y="72"/>
                </a:cubicBezTo>
                <a:cubicBezTo>
                  <a:pt x="0" y="75"/>
                  <a:pt x="0" y="79"/>
                  <a:pt x="6" y="82"/>
                </a:cubicBezTo>
                <a:cubicBezTo>
                  <a:pt x="8" y="82"/>
                  <a:pt x="9" y="83"/>
                  <a:pt x="11" y="84"/>
                </a:cubicBezTo>
                <a:cubicBezTo>
                  <a:pt x="18" y="85"/>
                  <a:pt x="24" y="85"/>
                  <a:pt x="32" y="85"/>
                </a:cubicBezTo>
                <a:cubicBezTo>
                  <a:pt x="39" y="85"/>
                  <a:pt x="44" y="85"/>
                  <a:pt x="49" y="84"/>
                </a:cubicBezTo>
                <a:cubicBezTo>
                  <a:pt x="48" y="84"/>
                  <a:pt x="47" y="83"/>
                  <a:pt x="46" y="83"/>
                </a:cubicBezTo>
                <a:cubicBezTo>
                  <a:pt x="42" y="81"/>
                  <a:pt x="40" y="78"/>
                  <a:pt x="39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5"/>
          <p:cNvSpPr/>
          <p:nvPr/>
        </p:nvSpPr>
        <p:spPr>
          <a:xfrm>
            <a:off x="4105275" y="1260475"/>
            <a:ext cx="422275" cy="382587"/>
          </a:xfrm>
          <a:custGeom>
            <a:avLst/>
            <a:gdLst/>
            <a:ahLst/>
            <a:cxnLst/>
            <a:rect l="l" t="t" r="r" b="b"/>
            <a:pathLst>
              <a:path w="103" h="93" extrusionOk="0">
                <a:moveTo>
                  <a:pt x="70" y="13"/>
                </a:moveTo>
                <a:cubicBezTo>
                  <a:pt x="64" y="13"/>
                  <a:pt x="64" y="13"/>
                  <a:pt x="64" y="13"/>
                </a:cubicBezTo>
                <a:cubicBezTo>
                  <a:pt x="63" y="9"/>
                  <a:pt x="61" y="6"/>
                  <a:pt x="57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2" y="6"/>
                  <a:pt x="39" y="9"/>
                  <a:pt x="39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6"/>
                  <a:pt x="38" y="0"/>
                  <a:pt x="4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5" y="0"/>
                  <a:pt x="70" y="6"/>
                  <a:pt x="70" y="13"/>
                </a:cubicBezTo>
                <a:close/>
                <a:moveTo>
                  <a:pt x="15" y="52"/>
                </a:moveTo>
                <a:cubicBezTo>
                  <a:pt x="41" y="52"/>
                  <a:pt x="41" y="52"/>
                  <a:pt x="41" y="52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5"/>
                  <a:pt x="44" y="43"/>
                  <a:pt x="4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9" y="43"/>
                  <a:pt x="61" y="45"/>
                  <a:pt x="61" y="48"/>
                </a:cubicBezTo>
                <a:cubicBezTo>
                  <a:pt x="61" y="52"/>
                  <a:pt x="61" y="52"/>
                  <a:pt x="61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95" y="52"/>
                  <a:pt x="102" y="46"/>
                  <a:pt x="103" y="37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2"/>
                  <a:pt x="98" y="15"/>
                  <a:pt x="91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2" y="15"/>
                  <a:pt x="82" y="15"/>
                  <a:pt x="82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5" y="15"/>
                  <a:pt x="0" y="22"/>
                  <a:pt x="0" y="29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6"/>
                  <a:pt x="8" y="52"/>
                  <a:pt x="15" y="52"/>
                </a:cubicBezTo>
                <a:close/>
                <a:moveTo>
                  <a:pt x="87" y="56"/>
                </a:moveTo>
                <a:cubicBezTo>
                  <a:pt x="61" y="56"/>
                  <a:pt x="61" y="56"/>
                  <a:pt x="61" y="56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63"/>
                  <a:pt x="59" y="65"/>
                  <a:pt x="5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4" y="65"/>
                  <a:pt x="41" y="63"/>
                  <a:pt x="41" y="60"/>
                </a:cubicBezTo>
                <a:cubicBezTo>
                  <a:pt x="41" y="56"/>
                  <a:pt x="41" y="56"/>
                  <a:pt x="41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9" y="56"/>
                  <a:pt x="3" y="53"/>
                  <a:pt x="0" y="4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7"/>
                  <a:pt x="5" y="93"/>
                  <a:pt x="12" y="93"/>
                </a:cubicBezTo>
                <a:cubicBezTo>
                  <a:pt x="16" y="93"/>
                  <a:pt x="16" y="93"/>
                  <a:pt x="16" y="93"/>
                </a:cubicBezTo>
                <a:cubicBezTo>
                  <a:pt x="20" y="93"/>
                  <a:pt x="20" y="93"/>
                  <a:pt x="20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8" y="93"/>
                  <a:pt x="103" y="87"/>
                  <a:pt x="103" y="79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9" y="53"/>
                  <a:pt x="94" y="56"/>
                  <a:pt x="87" y="56"/>
                </a:cubicBezTo>
                <a:close/>
                <a:moveTo>
                  <a:pt x="56" y="47"/>
                </a:moveTo>
                <a:cubicBezTo>
                  <a:pt x="47" y="47"/>
                  <a:pt x="47" y="47"/>
                  <a:pt x="47" y="47"/>
                </a:cubicBezTo>
                <a:cubicBezTo>
                  <a:pt x="46" y="47"/>
                  <a:pt x="45" y="48"/>
                  <a:pt x="45" y="49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60"/>
                  <a:pt x="46" y="61"/>
                  <a:pt x="47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7" y="61"/>
                  <a:pt x="58" y="60"/>
                  <a:pt x="58" y="59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49"/>
                  <a:pt x="58" y="49"/>
                  <a:pt x="58" y="49"/>
                </a:cubicBezTo>
                <a:cubicBezTo>
                  <a:pt x="58" y="48"/>
                  <a:pt x="57" y="47"/>
                  <a:pt x="56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5"/>
          <p:cNvSpPr/>
          <p:nvPr/>
        </p:nvSpPr>
        <p:spPr>
          <a:xfrm>
            <a:off x="7680325" y="5311775"/>
            <a:ext cx="442912" cy="274637"/>
          </a:xfrm>
          <a:custGeom>
            <a:avLst/>
            <a:gdLst/>
            <a:ahLst/>
            <a:cxnLst/>
            <a:rect l="l" t="t" r="r" b="b"/>
            <a:pathLst>
              <a:path w="108" h="67" extrusionOk="0">
                <a:moveTo>
                  <a:pt x="9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61"/>
                  <a:pt x="5" y="67"/>
                  <a:pt x="12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3" y="67"/>
                  <a:pt x="108" y="61"/>
                  <a:pt x="108" y="55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6"/>
                  <a:pt x="103" y="0"/>
                  <a:pt x="96" y="0"/>
                </a:cubicBezTo>
                <a:close/>
                <a:moveTo>
                  <a:pt x="102" y="59"/>
                </a:moveTo>
                <a:cubicBezTo>
                  <a:pt x="102" y="60"/>
                  <a:pt x="102" y="60"/>
                  <a:pt x="102" y="60"/>
                </a:cubicBezTo>
                <a:cubicBezTo>
                  <a:pt x="101" y="61"/>
                  <a:pt x="100" y="61"/>
                  <a:pt x="99" y="60"/>
                </a:cubicBezTo>
                <a:cubicBezTo>
                  <a:pt x="71" y="36"/>
                  <a:pt x="71" y="36"/>
                  <a:pt x="71" y="36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9"/>
                  <a:pt x="55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49"/>
                  <a:pt x="53" y="49"/>
                  <a:pt x="52" y="48"/>
                </a:cubicBezTo>
                <a:cubicBezTo>
                  <a:pt x="37" y="36"/>
                  <a:pt x="37" y="36"/>
                  <a:pt x="37" y="36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7" y="61"/>
                  <a:pt x="6" y="60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5" y="57"/>
                  <a:pt x="6" y="57"/>
                </a:cubicBezTo>
                <a:cubicBezTo>
                  <a:pt x="33" y="33"/>
                  <a:pt x="33" y="33"/>
                  <a:pt x="33" y="3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9" y="9"/>
                  <a:pt x="10" y="10"/>
                </a:cubicBezTo>
                <a:cubicBezTo>
                  <a:pt x="54" y="44"/>
                  <a:pt x="54" y="44"/>
                  <a:pt x="54" y="44"/>
                </a:cubicBezTo>
                <a:cubicBezTo>
                  <a:pt x="98" y="10"/>
                  <a:pt x="98" y="10"/>
                  <a:pt x="98" y="10"/>
                </a:cubicBezTo>
                <a:cubicBezTo>
                  <a:pt x="99" y="9"/>
                  <a:pt x="100" y="9"/>
                  <a:pt x="101" y="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1"/>
                  <a:pt x="102" y="12"/>
                  <a:pt x="101" y="13"/>
                </a:cubicBezTo>
                <a:cubicBezTo>
                  <a:pt x="75" y="33"/>
                  <a:pt x="75" y="33"/>
                  <a:pt x="75" y="33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3" y="57"/>
                  <a:pt x="103" y="58"/>
                  <a:pt x="102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5"/>
          <p:cNvSpPr/>
          <p:nvPr/>
        </p:nvSpPr>
        <p:spPr>
          <a:xfrm>
            <a:off x="8035925" y="1544637"/>
            <a:ext cx="385762" cy="381000"/>
          </a:xfrm>
          <a:custGeom>
            <a:avLst/>
            <a:gdLst/>
            <a:ahLst/>
            <a:cxnLst/>
            <a:rect l="l" t="t" r="r" b="b"/>
            <a:pathLst>
              <a:path w="94" h="93" extrusionOk="0">
                <a:moveTo>
                  <a:pt x="44" y="49"/>
                </a:moveTo>
                <a:cubicBezTo>
                  <a:pt x="88" y="49"/>
                  <a:pt x="88" y="49"/>
                  <a:pt x="88" y="49"/>
                </a:cubicBezTo>
                <a:cubicBezTo>
                  <a:pt x="88" y="74"/>
                  <a:pt x="69" y="93"/>
                  <a:pt x="44" y="93"/>
                </a:cubicBezTo>
                <a:cubicBezTo>
                  <a:pt x="20" y="93"/>
                  <a:pt x="0" y="74"/>
                  <a:pt x="0" y="49"/>
                </a:cubicBezTo>
                <a:cubicBezTo>
                  <a:pt x="0" y="25"/>
                  <a:pt x="20" y="5"/>
                  <a:pt x="44" y="5"/>
                </a:cubicBezTo>
                <a:lnTo>
                  <a:pt x="44" y="49"/>
                </a:lnTo>
                <a:close/>
                <a:moveTo>
                  <a:pt x="50" y="0"/>
                </a:moveTo>
                <a:cubicBezTo>
                  <a:pt x="50" y="44"/>
                  <a:pt x="50" y="44"/>
                  <a:pt x="50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19"/>
                  <a:pt x="74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5"/>
          <p:cNvSpPr/>
          <p:nvPr/>
        </p:nvSpPr>
        <p:spPr>
          <a:xfrm>
            <a:off x="3900487" y="4941887"/>
            <a:ext cx="314325" cy="455612"/>
          </a:xfrm>
          <a:custGeom>
            <a:avLst/>
            <a:gdLst/>
            <a:ahLst/>
            <a:cxnLst/>
            <a:rect l="l" t="t" r="r" b="b"/>
            <a:pathLst>
              <a:path w="77" h="111" extrusionOk="0">
                <a:moveTo>
                  <a:pt x="77" y="74"/>
                </a:moveTo>
                <a:cubicBezTo>
                  <a:pt x="77" y="62"/>
                  <a:pt x="68" y="53"/>
                  <a:pt x="50" y="49"/>
                </a:cubicBezTo>
                <a:cubicBezTo>
                  <a:pt x="48" y="48"/>
                  <a:pt x="38" y="46"/>
                  <a:pt x="36" y="45"/>
                </a:cubicBezTo>
                <a:cubicBezTo>
                  <a:pt x="22" y="42"/>
                  <a:pt x="19" y="40"/>
                  <a:pt x="19" y="36"/>
                </a:cubicBezTo>
                <a:cubicBezTo>
                  <a:pt x="19" y="32"/>
                  <a:pt x="24" y="28"/>
                  <a:pt x="37" y="28"/>
                </a:cubicBezTo>
                <a:cubicBezTo>
                  <a:pt x="47" y="28"/>
                  <a:pt x="57" y="35"/>
                  <a:pt x="57" y="35"/>
                </a:cubicBezTo>
                <a:cubicBezTo>
                  <a:pt x="61" y="38"/>
                  <a:pt x="63" y="37"/>
                  <a:pt x="67" y="34"/>
                </a:cubicBezTo>
                <a:cubicBezTo>
                  <a:pt x="67" y="34"/>
                  <a:pt x="71" y="31"/>
                  <a:pt x="71" y="27"/>
                </a:cubicBezTo>
                <a:cubicBezTo>
                  <a:pt x="71" y="22"/>
                  <a:pt x="59" y="15"/>
                  <a:pt x="4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2"/>
                  <a:pt x="44" y="0"/>
                  <a:pt x="4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3" y="0"/>
                  <a:pt x="31" y="2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11" y="14"/>
                  <a:pt x="0" y="24"/>
                  <a:pt x="0" y="36"/>
                </a:cubicBezTo>
                <a:cubicBezTo>
                  <a:pt x="0" y="51"/>
                  <a:pt x="14" y="56"/>
                  <a:pt x="29" y="60"/>
                </a:cubicBezTo>
                <a:cubicBezTo>
                  <a:pt x="31" y="61"/>
                  <a:pt x="43" y="64"/>
                  <a:pt x="45" y="64"/>
                </a:cubicBezTo>
                <a:cubicBezTo>
                  <a:pt x="56" y="67"/>
                  <a:pt x="58" y="71"/>
                  <a:pt x="58" y="74"/>
                </a:cubicBezTo>
                <a:cubicBezTo>
                  <a:pt x="58" y="79"/>
                  <a:pt x="53" y="83"/>
                  <a:pt x="39" y="83"/>
                </a:cubicBezTo>
                <a:cubicBezTo>
                  <a:pt x="29" y="83"/>
                  <a:pt x="16" y="75"/>
                  <a:pt x="16" y="75"/>
                </a:cubicBezTo>
                <a:cubicBezTo>
                  <a:pt x="12" y="72"/>
                  <a:pt x="9" y="73"/>
                  <a:pt x="6" y="77"/>
                </a:cubicBezTo>
                <a:cubicBezTo>
                  <a:pt x="6" y="77"/>
                  <a:pt x="3" y="80"/>
                  <a:pt x="3" y="83"/>
                </a:cubicBezTo>
                <a:cubicBezTo>
                  <a:pt x="3" y="88"/>
                  <a:pt x="17" y="95"/>
                  <a:pt x="31" y="9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9"/>
                  <a:pt x="33" y="111"/>
                  <a:pt x="36" y="111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4" y="111"/>
                  <a:pt x="46" y="109"/>
                  <a:pt x="46" y="107"/>
                </a:cubicBezTo>
                <a:cubicBezTo>
                  <a:pt x="46" y="99"/>
                  <a:pt x="46" y="99"/>
                  <a:pt x="46" y="99"/>
                </a:cubicBezTo>
                <a:cubicBezTo>
                  <a:pt x="67" y="96"/>
                  <a:pt x="77" y="85"/>
                  <a:pt x="77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5"/>
          <p:cNvSpPr txBox="1"/>
          <p:nvPr/>
        </p:nvSpPr>
        <p:spPr>
          <a:xfrm>
            <a:off x="5064125" y="1592262"/>
            <a:ext cx="67945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627" name="Google Shape;627;p25"/>
          <p:cNvSpPr txBox="1"/>
          <p:nvPr/>
        </p:nvSpPr>
        <p:spPr>
          <a:xfrm>
            <a:off x="6273800" y="1538287"/>
            <a:ext cx="67945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628" name="Google Shape;628;p25"/>
          <p:cNvSpPr txBox="1"/>
          <p:nvPr/>
        </p:nvSpPr>
        <p:spPr>
          <a:xfrm>
            <a:off x="7392987" y="2333625"/>
            <a:ext cx="5302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629" name="Google Shape;629;p25"/>
          <p:cNvSpPr txBox="1"/>
          <p:nvPr/>
        </p:nvSpPr>
        <p:spPr>
          <a:xfrm>
            <a:off x="7593012" y="3681412"/>
            <a:ext cx="574675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630" name="Google Shape;630;p25"/>
          <p:cNvSpPr txBox="1"/>
          <p:nvPr/>
        </p:nvSpPr>
        <p:spPr>
          <a:xfrm>
            <a:off x="6727825" y="4695825"/>
            <a:ext cx="67945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631" name="Google Shape;631;p25"/>
          <p:cNvSpPr txBox="1"/>
          <p:nvPr/>
        </p:nvSpPr>
        <p:spPr>
          <a:xfrm>
            <a:off x="5462587" y="4826000"/>
            <a:ext cx="5191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632" name="Google Shape;632;p25"/>
          <p:cNvSpPr txBox="1"/>
          <p:nvPr/>
        </p:nvSpPr>
        <p:spPr>
          <a:xfrm>
            <a:off x="4433887" y="4116387"/>
            <a:ext cx="4476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07</a:t>
            </a:r>
            <a:endParaRPr/>
          </a:p>
        </p:txBody>
      </p:sp>
      <p:sp>
        <p:nvSpPr>
          <p:cNvPr id="633" name="Google Shape;633;p25"/>
          <p:cNvSpPr txBox="1"/>
          <p:nvPr/>
        </p:nvSpPr>
        <p:spPr>
          <a:xfrm>
            <a:off x="4165600" y="2616200"/>
            <a:ext cx="67945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08</a:t>
            </a:r>
            <a:endParaRPr/>
          </a:p>
        </p:txBody>
      </p:sp>
      <p:sp>
        <p:nvSpPr>
          <p:cNvPr id="634" name="Google Shape;634;p25"/>
          <p:cNvSpPr txBox="1"/>
          <p:nvPr/>
        </p:nvSpPr>
        <p:spPr>
          <a:xfrm>
            <a:off x="5103812" y="604837"/>
            <a:ext cx="10937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35" name="Google Shape;635;p25"/>
          <p:cNvSpPr txBox="1"/>
          <p:nvPr/>
        </p:nvSpPr>
        <p:spPr>
          <a:xfrm>
            <a:off x="6859587" y="1055687"/>
            <a:ext cx="10953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36" name="Google Shape;636;p25"/>
          <p:cNvSpPr txBox="1"/>
          <p:nvPr/>
        </p:nvSpPr>
        <p:spPr>
          <a:xfrm>
            <a:off x="7899400" y="2397125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37" name="Google Shape;637;p25"/>
          <p:cNvSpPr txBox="1"/>
          <p:nvPr/>
        </p:nvSpPr>
        <p:spPr>
          <a:xfrm>
            <a:off x="7593012" y="4171950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38" name="Google Shape;638;p25"/>
          <p:cNvSpPr txBox="1"/>
          <p:nvPr/>
        </p:nvSpPr>
        <p:spPr>
          <a:xfrm>
            <a:off x="6091237" y="5257800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39" name="Google Shape;639;p25"/>
          <p:cNvSpPr txBox="1"/>
          <p:nvPr/>
        </p:nvSpPr>
        <p:spPr>
          <a:xfrm>
            <a:off x="3352800" y="3595687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40" name="Google Shape;640;p25"/>
          <p:cNvSpPr txBox="1"/>
          <p:nvPr/>
        </p:nvSpPr>
        <p:spPr>
          <a:xfrm>
            <a:off x="3557587" y="1758950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41" name="Google Shape;641;p25"/>
          <p:cNvSpPr txBox="1"/>
          <p:nvPr/>
        </p:nvSpPr>
        <p:spPr>
          <a:xfrm>
            <a:off x="4402137" y="4927600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6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6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350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90C350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649" name="Google Shape;649;p26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650" name="Google Shape;650;p26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3349625" y="4179887"/>
            <a:ext cx="5426075" cy="2446337"/>
          </a:xfrm>
          <a:custGeom>
            <a:avLst/>
            <a:gdLst/>
            <a:ahLst/>
            <a:cxnLst/>
            <a:rect l="l" t="t" r="r" b="b"/>
            <a:pathLst>
              <a:path w="661" h="298" extrusionOk="0">
                <a:moveTo>
                  <a:pt x="473" y="10"/>
                </a:moveTo>
                <a:cubicBezTo>
                  <a:pt x="441" y="54"/>
                  <a:pt x="389" y="81"/>
                  <a:pt x="334" y="81"/>
                </a:cubicBezTo>
                <a:cubicBezTo>
                  <a:pt x="275" y="81"/>
                  <a:pt x="220" y="51"/>
                  <a:pt x="188" y="1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109"/>
                  <a:pt x="0" y="109"/>
                  <a:pt x="0" y="109"/>
                </a:cubicBezTo>
                <a:cubicBezTo>
                  <a:pt x="71" y="226"/>
                  <a:pt x="198" y="298"/>
                  <a:pt x="334" y="298"/>
                </a:cubicBezTo>
                <a:cubicBezTo>
                  <a:pt x="466" y="298"/>
                  <a:pt x="589" y="230"/>
                  <a:pt x="661" y="120"/>
                </a:cubicBezTo>
                <a:cubicBezTo>
                  <a:pt x="536" y="121"/>
                  <a:pt x="536" y="121"/>
                  <a:pt x="536" y="121"/>
                </a:cubicBezTo>
                <a:lnTo>
                  <a:pt x="473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6"/>
          <p:cNvSpPr/>
          <p:nvPr/>
        </p:nvSpPr>
        <p:spPr>
          <a:xfrm>
            <a:off x="6238875" y="239712"/>
            <a:ext cx="3046412" cy="4745037"/>
          </a:xfrm>
          <a:custGeom>
            <a:avLst/>
            <a:gdLst/>
            <a:ahLst/>
            <a:cxnLst/>
            <a:rect l="l" t="t" r="r" b="b"/>
            <a:pathLst>
              <a:path w="371" h="578" extrusionOk="0">
                <a:moveTo>
                  <a:pt x="322" y="577"/>
                </a:moveTo>
                <a:cubicBezTo>
                  <a:pt x="354" y="520"/>
                  <a:pt x="371" y="455"/>
                  <a:pt x="371" y="389"/>
                </a:cubicBezTo>
                <a:cubicBezTo>
                  <a:pt x="371" y="181"/>
                  <a:pt x="207" y="10"/>
                  <a:pt x="1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0" y="217"/>
                  <a:pt x="0" y="217"/>
                  <a:pt x="0" y="217"/>
                </a:cubicBezTo>
                <a:cubicBezTo>
                  <a:pt x="87" y="226"/>
                  <a:pt x="154" y="300"/>
                  <a:pt x="154" y="389"/>
                </a:cubicBezTo>
                <a:cubicBezTo>
                  <a:pt x="154" y="417"/>
                  <a:pt x="148" y="444"/>
                  <a:pt x="135" y="468"/>
                </a:cubicBezTo>
                <a:cubicBezTo>
                  <a:pt x="197" y="578"/>
                  <a:pt x="197" y="578"/>
                  <a:pt x="197" y="578"/>
                </a:cubicBezTo>
                <a:lnTo>
                  <a:pt x="322" y="577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2898775" y="239712"/>
            <a:ext cx="3652837" cy="4654550"/>
          </a:xfrm>
          <a:custGeom>
            <a:avLst/>
            <a:gdLst/>
            <a:ahLst/>
            <a:cxnLst/>
            <a:rect l="l" t="t" r="r" b="b"/>
            <a:pathLst>
              <a:path w="445" h="567" extrusionOk="0">
                <a:moveTo>
                  <a:pt x="445" y="108"/>
                </a:moveTo>
                <a:cubicBezTo>
                  <a:pt x="382" y="0"/>
                  <a:pt x="382" y="0"/>
                  <a:pt x="382" y="0"/>
                </a:cubicBezTo>
                <a:cubicBezTo>
                  <a:pt x="170" y="4"/>
                  <a:pt x="0" y="177"/>
                  <a:pt x="0" y="389"/>
                </a:cubicBezTo>
                <a:cubicBezTo>
                  <a:pt x="0" y="451"/>
                  <a:pt x="15" y="512"/>
                  <a:pt x="43" y="567"/>
                </a:cubicBezTo>
                <a:cubicBezTo>
                  <a:pt x="104" y="458"/>
                  <a:pt x="104" y="458"/>
                  <a:pt x="104" y="458"/>
                </a:cubicBezTo>
                <a:cubicBezTo>
                  <a:pt x="231" y="459"/>
                  <a:pt x="231" y="459"/>
                  <a:pt x="231" y="459"/>
                </a:cubicBezTo>
                <a:cubicBezTo>
                  <a:pt x="221" y="437"/>
                  <a:pt x="216" y="413"/>
                  <a:pt x="216" y="389"/>
                </a:cubicBezTo>
                <a:cubicBezTo>
                  <a:pt x="216" y="296"/>
                  <a:pt x="290" y="220"/>
                  <a:pt x="381" y="216"/>
                </a:cubicBezTo>
                <a:lnTo>
                  <a:pt x="445" y="108"/>
                </a:lnTo>
                <a:close/>
              </a:path>
            </a:pathLst>
          </a:custGeom>
          <a:solidFill>
            <a:srgbClr val="90C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6626225" y="5321300"/>
            <a:ext cx="950912" cy="639762"/>
          </a:xfrm>
          <a:custGeom>
            <a:avLst/>
            <a:gdLst/>
            <a:ahLst/>
            <a:cxnLst/>
            <a:rect l="l" t="t" r="r" b="b"/>
            <a:pathLst>
              <a:path w="116" h="78" extrusionOk="0">
                <a:moveTo>
                  <a:pt x="92" y="8"/>
                </a:moveTo>
                <a:cubicBezTo>
                  <a:pt x="103" y="35"/>
                  <a:pt x="103" y="35"/>
                  <a:pt x="103" y="35"/>
                </a:cubicBezTo>
                <a:cubicBezTo>
                  <a:pt x="90" y="41"/>
                  <a:pt x="90" y="41"/>
                  <a:pt x="90" y="41"/>
                </a:cubicBezTo>
                <a:cubicBezTo>
                  <a:pt x="83" y="34"/>
                  <a:pt x="61" y="16"/>
                  <a:pt x="59" y="15"/>
                </a:cubicBezTo>
                <a:cubicBezTo>
                  <a:pt x="57" y="15"/>
                  <a:pt x="50" y="18"/>
                  <a:pt x="50" y="18"/>
                </a:cubicBezTo>
                <a:cubicBezTo>
                  <a:pt x="50" y="18"/>
                  <a:pt x="46" y="19"/>
                  <a:pt x="42" y="19"/>
                </a:cubicBezTo>
                <a:cubicBezTo>
                  <a:pt x="40" y="19"/>
                  <a:pt x="39" y="19"/>
                  <a:pt x="38" y="18"/>
                </a:cubicBezTo>
                <a:cubicBezTo>
                  <a:pt x="37" y="18"/>
                  <a:pt x="37" y="17"/>
                  <a:pt x="37" y="17"/>
                </a:cubicBezTo>
                <a:cubicBezTo>
                  <a:pt x="37" y="15"/>
                  <a:pt x="38" y="14"/>
                  <a:pt x="39" y="13"/>
                </a:cubicBezTo>
                <a:cubicBezTo>
                  <a:pt x="45" y="10"/>
                  <a:pt x="60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6" y="4"/>
                  <a:pt x="90" y="7"/>
                  <a:pt x="92" y="8"/>
                </a:cubicBezTo>
                <a:close/>
                <a:moveTo>
                  <a:pt x="102" y="0"/>
                </a:moveTo>
                <a:cubicBezTo>
                  <a:pt x="102" y="0"/>
                  <a:pt x="101" y="0"/>
                  <a:pt x="101" y="0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3"/>
                  <a:pt x="95" y="3"/>
                  <a:pt x="95" y="4"/>
                </a:cubicBezTo>
                <a:cubicBezTo>
                  <a:pt x="94" y="5"/>
                  <a:pt x="94" y="5"/>
                  <a:pt x="95" y="6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6"/>
                  <a:pt x="108" y="37"/>
                  <a:pt x="110" y="36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5" y="34"/>
                  <a:pt x="116" y="34"/>
                  <a:pt x="116" y="33"/>
                </a:cubicBezTo>
                <a:cubicBezTo>
                  <a:pt x="116" y="32"/>
                  <a:pt x="116" y="31"/>
                  <a:pt x="116" y="31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3" y="0"/>
                  <a:pt x="102" y="0"/>
                </a:cubicBezTo>
                <a:close/>
                <a:moveTo>
                  <a:pt x="0" y="39"/>
                </a:moveTo>
                <a:cubicBezTo>
                  <a:pt x="0" y="40"/>
                  <a:pt x="0" y="41"/>
                  <a:pt x="0" y="41"/>
                </a:cubicBezTo>
                <a:cubicBezTo>
                  <a:pt x="1" y="42"/>
                  <a:pt x="2" y="42"/>
                  <a:pt x="2" y="42"/>
                </a:cubicBezTo>
                <a:cubicBezTo>
                  <a:pt x="7" y="43"/>
                  <a:pt x="7" y="43"/>
                  <a:pt x="7" y="43"/>
                </a:cubicBezTo>
                <a:cubicBezTo>
                  <a:pt x="9" y="43"/>
                  <a:pt x="10" y="42"/>
                  <a:pt x="10" y="40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2" y="6"/>
                </a:cubicBezTo>
                <a:cubicBezTo>
                  <a:pt x="12" y="5"/>
                  <a:pt x="11" y="5"/>
                  <a:pt x="10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2" y="6"/>
                  <a:pt x="2" y="7"/>
                </a:cubicBezTo>
                <a:lnTo>
                  <a:pt x="0" y="39"/>
                </a:lnTo>
                <a:close/>
                <a:moveTo>
                  <a:pt x="47" y="68"/>
                </a:moveTo>
                <a:cubicBezTo>
                  <a:pt x="47" y="66"/>
                  <a:pt x="47" y="65"/>
                  <a:pt x="46" y="65"/>
                </a:cubicBezTo>
                <a:cubicBezTo>
                  <a:pt x="44" y="63"/>
                  <a:pt x="42" y="63"/>
                  <a:pt x="40" y="65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5" y="71"/>
                  <a:pt x="35" y="71"/>
                  <a:pt x="35" y="71"/>
                </a:cubicBezTo>
                <a:cubicBezTo>
                  <a:pt x="33" y="74"/>
                  <a:pt x="35" y="76"/>
                  <a:pt x="36" y="77"/>
                </a:cubicBezTo>
                <a:cubicBezTo>
                  <a:pt x="37" y="78"/>
                  <a:pt x="38" y="78"/>
                  <a:pt x="39" y="78"/>
                </a:cubicBezTo>
                <a:cubicBezTo>
                  <a:pt x="40" y="78"/>
                  <a:pt x="41" y="78"/>
                  <a:pt x="42" y="76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6" y="71"/>
                  <a:pt x="46" y="71"/>
                  <a:pt x="46" y="71"/>
                </a:cubicBezTo>
                <a:cubicBezTo>
                  <a:pt x="47" y="70"/>
                  <a:pt x="48" y="69"/>
                  <a:pt x="47" y="68"/>
                </a:cubicBezTo>
                <a:close/>
                <a:moveTo>
                  <a:pt x="25" y="66"/>
                </a:moveTo>
                <a:cubicBezTo>
                  <a:pt x="23" y="68"/>
                  <a:pt x="24" y="69"/>
                  <a:pt x="26" y="71"/>
                </a:cubicBezTo>
                <a:cubicBezTo>
                  <a:pt x="28" y="73"/>
                  <a:pt x="30" y="73"/>
                  <a:pt x="32" y="71"/>
                </a:cubicBezTo>
                <a:cubicBezTo>
                  <a:pt x="38" y="64"/>
                  <a:pt x="38" y="64"/>
                  <a:pt x="38" y="64"/>
                </a:cubicBezTo>
                <a:cubicBezTo>
                  <a:pt x="40" y="61"/>
                  <a:pt x="38" y="58"/>
                  <a:pt x="37" y="58"/>
                </a:cubicBezTo>
                <a:cubicBezTo>
                  <a:pt x="35" y="56"/>
                  <a:pt x="33" y="56"/>
                  <a:pt x="31" y="58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5" y="66"/>
                </a:lnTo>
                <a:close/>
                <a:moveTo>
                  <a:pt x="17" y="58"/>
                </a:moveTo>
                <a:cubicBezTo>
                  <a:pt x="16" y="59"/>
                  <a:pt x="16" y="60"/>
                  <a:pt x="16" y="61"/>
                </a:cubicBezTo>
                <a:cubicBezTo>
                  <a:pt x="16" y="62"/>
                  <a:pt x="17" y="63"/>
                  <a:pt x="18" y="64"/>
                </a:cubicBezTo>
                <a:cubicBezTo>
                  <a:pt x="20" y="66"/>
                  <a:pt x="22" y="65"/>
                  <a:pt x="23" y="63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5"/>
                  <a:pt x="31" y="54"/>
                  <a:pt x="31" y="52"/>
                </a:cubicBezTo>
                <a:cubicBezTo>
                  <a:pt x="30" y="51"/>
                  <a:pt x="30" y="50"/>
                  <a:pt x="29" y="50"/>
                </a:cubicBezTo>
                <a:cubicBezTo>
                  <a:pt x="27" y="48"/>
                  <a:pt x="25" y="48"/>
                  <a:pt x="23" y="50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lnTo>
                  <a:pt x="17" y="58"/>
                </a:lnTo>
                <a:close/>
                <a:moveTo>
                  <a:pt x="15" y="55"/>
                </a:moveTo>
                <a:cubicBezTo>
                  <a:pt x="22" y="48"/>
                  <a:pt x="22" y="48"/>
                  <a:pt x="22" y="48"/>
                </a:cubicBezTo>
                <a:cubicBezTo>
                  <a:pt x="24" y="45"/>
                  <a:pt x="22" y="42"/>
                  <a:pt x="21" y="42"/>
                </a:cubicBezTo>
                <a:cubicBezTo>
                  <a:pt x="19" y="40"/>
                  <a:pt x="17" y="40"/>
                  <a:pt x="15" y="42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0" y="49"/>
                  <a:pt x="10" y="49"/>
                  <a:pt x="10" y="49"/>
                </a:cubicBezTo>
                <a:cubicBezTo>
                  <a:pt x="9" y="50"/>
                  <a:pt x="8" y="51"/>
                  <a:pt x="8" y="52"/>
                </a:cubicBezTo>
                <a:cubicBezTo>
                  <a:pt x="9" y="53"/>
                  <a:pt x="9" y="54"/>
                  <a:pt x="10" y="54"/>
                </a:cubicBezTo>
                <a:cubicBezTo>
                  <a:pt x="11" y="55"/>
                  <a:pt x="12" y="56"/>
                  <a:pt x="13" y="56"/>
                </a:cubicBezTo>
                <a:cubicBezTo>
                  <a:pt x="14" y="56"/>
                  <a:pt x="15" y="56"/>
                  <a:pt x="15" y="55"/>
                </a:cubicBezTo>
                <a:close/>
                <a:moveTo>
                  <a:pt x="88" y="49"/>
                </a:moveTo>
                <a:cubicBezTo>
                  <a:pt x="89" y="47"/>
                  <a:pt x="90" y="45"/>
                  <a:pt x="87" y="43"/>
                </a:cubicBezTo>
                <a:cubicBezTo>
                  <a:pt x="85" y="41"/>
                  <a:pt x="85" y="41"/>
                  <a:pt x="85" y="41"/>
                </a:cubicBezTo>
                <a:cubicBezTo>
                  <a:pt x="74" y="31"/>
                  <a:pt x="61" y="20"/>
                  <a:pt x="58" y="18"/>
                </a:cubicBezTo>
                <a:cubicBezTo>
                  <a:pt x="57" y="19"/>
                  <a:pt x="53" y="20"/>
                  <a:pt x="51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46" y="22"/>
                  <a:pt x="42" y="22"/>
                </a:cubicBezTo>
                <a:cubicBezTo>
                  <a:pt x="40" y="22"/>
                  <a:pt x="38" y="22"/>
                  <a:pt x="37" y="21"/>
                </a:cubicBezTo>
                <a:cubicBezTo>
                  <a:pt x="34" y="19"/>
                  <a:pt x="34" y="17"/>
                  <a:pt x="34" y="16"/>
                </a:cubicBezTo>
                <a:cubicBezTo>
                  <a:pt x="34" y="14"/>
                  <a:pt x="36" y="12"/>
                  <a:pt x="3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38"/>
                  <a:pt x="17" y="38"/>
                  <a:pt x="18" y="38"/>
                </a:cubicBezTo>
                <a:cubicBezTo>
                  <a:pt x="20" y="38"/>
                  <a:pt x="21" y="38"/>
                  <a:pt x="22" y="39"/>
                </a:cubicBezTo>
                <a:cubicBezTo>
                  <a:pt x="25" y="41"/>
                  <a:pt x="26" y="44"/>
                  <a:pt x="25" y="46"/>
                </a:cubicBezTo>
                <a:cubicBezTo>
                  <a:pt x="27" y="46"/>
                  <a:pt x="29" y="46"/>
                  <a:pt x="31" y="48"/>
                </a:cubicBezTo>
                <a:cubicBezTo>
                  <a:pt x="33" y="49"/>
                  <a:pt x="34" y="52"/>
                  <a:pt x="33" y="54"/>
                </a:cubicBezTo>
                <a:cubicBezTo>
                  <a:pt x="35" y="54"/>
                  <a:pt x="37" y="54"/>
                  <a:pt x="39" y="56"/>
                </a:cubicBezTo>
                <a:cubicBezTo>
                  <a:pt x="40" y="57"/>
                  <a:pt x="41" y="59"/>
                  <a:pt x="41" y="61"/>
                </a:cubicBezTo>
                <a:cubicBezTo>
                  <a:pt x="43" y="61"/>
                  <a:pt x="46" y="61"/>
                  <a:pt x="47" y="63"/>
                </a:cubicBezTo>
                <a:cubicBezTo>
                  <a:pt x="50" y="65"/>
                  <a:pt x="51" y="68"/>
                  <a:pt x="50" y="70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3" y="73"/>
                  <a:pt x="54" y="73"/>
                  <a:pt x="55" y="73"/>
                </a:cubicBezTo>
                <a:cubicBezTo>
                  <a:pt x="56" y="73"/>
                  <a:pt x="57" y="72"/>
                  <a:pt x="58" y="71"/>
                </a:cubicBezTo>
                <a:cubicBezTo>
                  <a:pt x="59" y="70"/>
                  <a:pt x="60" y="68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8"/>
                  <a:pt x="48" y="57"/>
                </a:cubicBezTo>
                <a:cubicBezTo>
                  <a:pt x="48" y="57"/>
                  <a:pt x="48" y="56"/>
                  <a:pt x="48" y="56"/>
                </a:cubicBezTo>
                <a:cubicBezTo>
                  <a:pt x="48" y="55"/>
                  <a:pt x="50" y="55"/>
                  <a:pt x="50" y="56"/>
                </a:cubicBezTo>
                <a:cubicBezTo>
                  <a:pt x="63" y="67"/>
                  <a:pt x="63" y="67"/>
                  <a:pt x="63" y="67"/>
                </a:cubicBezTo>
                <a:cubicBezTo>
                  <a:pt x="64" y="67"/>
                  <a:pt x="64" y="67"/>
                  <a:pt x="65" y="67"/>
                </a:cubicBezTo>
                <a:cubicBezTo>
                  <a:pt x="67" y="67"/>
                  <a:pt x="68" y="67"/>
                  <a:pt x="69" y="66"/>
                </a:cubicBezTo>
                <a:cubicBezTo>
                  <a:pt x="70" y="65"/>
                  <a:pt x="70" y="63"/>
                  <a:pt x="70" y="62"/>
                </a:cubicBezTo>
                <a:cubicBezTo>
                  <a:pt x="70" y="61"/>
                  <a:pt x="69" y="60"/>
                  <a:pt x="68" y="59"/>
                </a:cubicBez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1"/>
                </a:cubicBezTo>
                <a:cubicBezTo>
                  <a:pt x="59" y="51"/>
                  <a:pt x="59" y="50"/>
                  <a:pt x="59" y="50"/>
                </a:cubicBezTo>
                <a:cubicBezTo>
                  <a:pt x="60" y="49"/>
                  <a:pt x="61" y="49"/>
                  <a:pt x="61" y="50"/>
                </a:cubicBezTo>
                <a:cubicBezTo>
                  <a:pt x="73" y="59"/>
                  <a:pt x="73" y="59"/>
                  <a:pt x="73" y="59"/>
                </a:cubicBezTo>
                <a:cubicBezTo>
                  <a:pt x="74" y="60"/>
                  <a:pt x="75" y="60"/>
                  <a:pt x="76" y="60"/>
                </a:cubicBezTo>
                <a:cubicBezTo>
                  <a:pt x="77" y="60"/>
                  <a:pt x="79" y="60"/>
                  <a:pt x="80" y="58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4"/>
                  <a:pt x="80" y="53"/>
                  <a:pt x="79" y="52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3"/>
                  <a:pt x="69" y="42"/>
                </a:cubicBezTo>
                <a:cubicBezTo>
                  <a:pt x="70" y="41"/>
                  <a:pt x="71" y="41"/>
                  <a:pt x="71" y="42"/>
                </a:cubicBezTo>
                <a:cubicBezTo>
                  <a:pt x="81" y="50"/>
                  <a:pt x="81" y="50"/>
                  <a:pt x="81" y="50"/>
                </a:cubicBezTo>
                <a:cubicBezTo>
                  <a:pt x="84" y="52"/>
                  <a:pt x="86" y="51"/>
                  <a:pt x="88" y="49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3432175" y="2833687"/>
            <a:ext cx="812800" cy="681037"/>
          </a:xfrm>
          <a:custGeom>
            <a:avLst/>
            <a:gdLst/>
            <a:ahLst/>
            <a:cxnLst/>
            <a:rect l="l" t="t" r="r" b="b"/>
            <a:pathLst>
              <a:path w="99" h="83" extrusionOk="0">
                <a:moveTo>
                  <a:pt x="13" y="68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44"/>
                  <a:pt x="15" y="42"/>
                  <a:pt x="17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4" y="42"/>
                  <a:pt x="25" y="44"/>
                  <a:pt x="25" y="45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70"/>
                  <a:pt x="24" y="71"/>
                  <a:pt x="22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5" y="71"/>
                  <a:pt x="13" y="70"/>
                  <a:pt x="13" y="68"/>
                </a:cubicBezTo>
                <a:close/>
                <a:moveTo>
                  <a:pt x="36" y="34"/>
                </a:moveTo>
                <a:cubicBezTo>
                  <a:pt x="35" y="34"/>
                  <a:pt x="33" y="36"/>
                  <a:pt x="33" y="38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70"/>
                  <a:pt x="35" y="71"/>
                  <a:pt x="36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71"/>
                  <a:pt x="45" y="70"/>
                  <a:pt x="45" y="68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6"/>
                  <a:pt x="44" y="34"/>
                  <a:pt x="42" y="34"/>
                </a:cubicBezTo>
                <a:lnTo>
                  <a:pt x="36" y="34"/>
                </a:lnTo>
                <a:close/>
                <a:moveTo>
                  <a:pt x="56" y="27"/>
                </a:moveTo>
                <a:cubicBezTo>
                  <a:pt x="54" y="27"/>
                  <a:pt x="53" y="29"/>
                  <a:pt x="53" y="31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4" y="71"/>
                  <a:pt x="56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3" y="71"/>
                  <a:pt x="65" y="70"/>
                  <a:pt x="65" y="68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29"/>
                  <a:pt x="63" y="27"/>
                  <a:pt x="62" y="27"/>
                </a:cubicBezTo>
                <a:lnTo>
                  <a:pt x="56" y="27"/>
                </a:lnTo>
                <a:close/>
                <a:moveTo>
                  <a:pt x="76" y="20"/>
                </a:moveTo>
                <a:cubicBezTo>
                  <a:pt x="74" y="20"/>
                  <a:pt x="73" y="22"/>
                  <a:pt x="73" y="24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70"/>
                  <a:pt x="74" y="71"/>
                  <a:pt x="76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83" y="71"/>
                  <a:pt x="85" y="70"/>
                  <a:pt x="85" y="68"/>
                </a:cubicBezTo>
                <a:cubicBezTo>
                  <a:pt x="85" y="24"/>
                  <a:pt x="85" y="24"/>
                  <a:pt x="85" y="24"/>
                </a:cubicBezTo>
                <a:cubicBezTo>
                  <a:pt x="85" y="22"/>
                  <a:pt x="83" y="20"/>
                  <a:pt x="82" y="20"/>
                </a:cubicBezTo>
                <a:lnTo>
                  <a:pt x="76" y="20"/>
                </a:lnTo>
                <a:close/>
                <a:moveTo>
                  <a:pt x="15" y="34"/>
                </a:moveTo>
                <a:cubicBezTo>
                  <a:pt x="36" y="30"/>
                  <a:pt x="56" y="22"/>
                  <a:pt x="74" y="11"/>
                </a:cubicBezTo>
                <a:cubicBezTo>
                  <a:pt x="75" y="14"/>
                  <a:pt x="75" y="14"/>
                  <a:pt x="75" y="14"/>
                </a:cubicBezTo>
                <a:cubicBezTo>
                  <a:pt x="82" y="5"/>
                  <a:pt x="82" y="5"/>
                  <a:pt x="82" y="5"/>
                </a:cubicBezTo>
                <a:cubicBezTo>
                  <a:pt x="70" y="4"/>
                  <a:pt x="70" y="4"/>
                  <a:pt x="70" y="4"/>
                </a:cubicBezTo>
                <a:cubicBezTo>
                  <a:pt x="72" y="7"/>
                  <a:pt x="72" y="7"/>
                  <a:pt x="72" y="7"/>
                </a:cubicBezTo>
                <a:cubicBezTo>
                  <a:pt x="54" y="18"/>
                  <a:pt x="35" y="25"/>
                  <a:pt x="14" y="29"/>
                </a:cubicBezTo>
                <a:lnTo>
                  <a:pt x="15" y="34"/>
                </a:lnTo>
                <a:close/>
                <a:moveTo>
                  <a:pt x="99" y="77"/>
                </a:moveTo>
                <a:cubicBezTo>
                  <a:pt x="89" y="72"/>
                  <a:pt x="89" y="72"/>
                  <a:pt x="89" y="72"/>
                </a:cubicBezTo>
                <a:cubicBezTo>
                  <a:pt x="89" y="75"/>
                  <a:pt x="89" y="75"/>
                  <a:pt x="89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10"/>
                  <a:pt x="8" y="10"/>
                  <a:pt x="8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80"/>
                  <a:pt x="4" y="80"/>
                  <a:pt x="4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3"/>
                  <a:pt x="89" y="83"/>
                  <a:pt x="89" y="83"/>
                </a:cubicBezTo>
                <a:lnTo>
                  <a:pt x="99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6962775" y="1233487"/>
            <a:ext cx="1230312" cy="639762"/>
          </a:xfrm>
          <a:custGeom>
            <a:avLst/>
            <a:gdLst/>
            <a:ahLst/>
            <a:cxnLst/>
            <a:rect l="l" t="t" r="r" b="b"/>
            <a:pathLst>
              <a:path w="150" h="78" extrusionOk="0">
                <a:moveTo>
                  <a:pt x="108" y="74"/>
                </a:moveTo>
                <a:cubicBezTo>
                  <a:pt x="106" y="75"/>
                  <a:pt x="104" y="76"/>
                  <a:pt x="101" y="76"/>
                </a:cubicBezTo>
                <a:cubicBezTo>
                  <a:pt x="94" y="78"/>
                  <a:pt x="86" y="78"/>
                  <a:pt x="77" y="78"/>
                </a:cubicBezTo>
                <a:cubicBezTo>
                  <a:pt x="67" y="78"/>
                  <a:pt x="59" y="78"/>
                  <a:pt x="52" y="76"/>
                </a:cubicBezTo>
                <a:cubicBezTo>
                  <a:pt x="50" y="76"/>
                  <a:pt x="47" y="75"/>
                  <a:pt x="45" y="74"/>
                </a:cubicBezTo>
                <a:cubicBezTo>
                  <a:pt x="39" y="71"/>
                  <a:pt x="39" y="66"/>
                  <a:pt x="42" y="62"/>
                </a:cubicBezTo>
                <a:cubicBezTo>
                  <a:pt x="46" y="58"/>
                  <a:pt x="51" y="55"/>
                  <a:pt x="56" y="53"/>
                </a:cubicBezTo>
                <a:cubicBezTo>
                  <a:pt x="58" y="52"/>
                  <a:pt x="61" y="51"/>
                  <a:pt x="63" y="50"/>
                </a:cubicBezTo>
                <a:cubicBezTo>
                  <a:pt x="67" y="48"/>
                  <a:pt x="69" y="44"/>
                  <a:pt x="65" y="41"/>
                </a:cubicBezTo>
                <a:cubicBezTo>
                  <a:pt x="59" y="34"/>
                  <a:pt x="57" y="26"/>
                  <a:pt x="57" y="17"/>
                </a:cubicBezTo>
                <a:cubicBezTo>
                  <a:pt x="57" y="8"/>
                  <a:pt x="63" y="3"/>
                  <a:pt x="71" y="1"/>
                </a:cubicBezTo>
                <a:cubicBezTo>
                  <a:pt x="73" y="1"/>
                  <a:pt x="75" y="0"/>
                  <a:pt x="77" y="0"/>
                </a:cubicBezTo>
                <a:cubicBezTo>
                  <a:pt x="78" y="0"/>
                  <a:pt x="80" y="1"/>
                  <a:pt x="82" y="1"/>
                </a:cubicBezTo>
                <a:cubicBezTo>
                  <a:pt x="91" y="3"/>
                  <a:pt x="96" y="8"/>
                  <a:pt x="96" y="17"/>
                </a:cubicBezTo>
                <a:cubicBezTo>
                  <a:pt x="97" y="26"/>
                  <a:pt x="94" y="34"/>
                  <a:pt x="88" y="41"/>
                </a:cubicBezTo>
                <a:cubicBezTo>
                  <a:pt x="84" y="44"/>
                  <a:pt x="86" y="48"/>
                  <a:pt x="90" y="50"/>
                </a:cubicBezTo>
                <a:cubicBezTo>
                  <a:pt x="92" y="51"/>
                  <a:pt x="95" y="52"/>
                  <a:pt x="97" y="53"/>
                </a:cubicBezTo>
                <a:cubicBezTo>
                  <a:pt x="102" y="55"/>
                  <a:pt x="107" y="58"/>
                  <a:pt x="111" y="62"/>
                </a:cubicBezTo>
                <a:cubicBezTo>
                  <a:pt x="113" y="64"/>
                  <a:pt x="114" y="71"/>
                  <a:pt x="108" y="74"/>
                </a:cubicBezTo>
                <a:close/>
                <a:moveTo>
                  <a:pt x="147" y="67"/>
                </a:moveTo>
                <a:cubicBezTo>
                  <a:pt x="144" y="64"/>
                  <a:pt x="141" y="62"/>
                  <a:pt x="138" y="61"/>
                </a:cubicBezTo>
                <a:cubicBezTo>
                  <a:pt x="136" y="60"/>
                  <a:pt x="134" y="59"/>
                  <a:pt x="133" y="59"/>
                </a:cubicBezTo>
                <a:cubicBezTo>
                  <a:pt x="130" y="57"/>
                  <a:pt x="129" y="54"/>
                  <a:pt x="131" y="52"/>
                </a:cubicBezTo>
                <a:cubicBezTo>
                  <a:pt x="136" y="48"/>
                  <a:pt x="137" y="42"/>
                  <a:pt x="137" y="36"/>
                </a:cubicBezTo>
                <a:cubicBezTo>
                  <a:pt x="137" y="30"/>
                  <a:pt x="133" y="26"/>
                  <a:pt x="127" y="25"/>
                </a:cubicBezTo>
                <a:cubicBezTo>
                  <a:pt x="126" y="24"/>
                  <a:pt x="125" y="24"/>
                  <a:pt x="123" y="24"/>
                </a:cubicBezTo>
                <a:cubicBezTo>
                  <a:pt x="122" y="24"/>
                  <a:pt x="121" y="24"/>
                  <a:pt x="120" y="25"/>
                </a:cubicBezTo>
                <a:cubicBezTo>
                  <a:pt x="114" y="26"/>
                  <a:pt x="110" y="30"/>
                  <a:pt x="110" y="36"/>
                </a:cubicBezTo>
                <a:cubicBezTo>
                  <a:pt x="109" y="42"/>
                  <a:pt x="111" y="48"/>
                  <a:pt x="116" y="52"/>
                </a:cubicBezTo>
                <a:cubicBezTo>
                  <a:pt x="118" y="54"/>
                  <a:pt x="117" y="57"/>
                  <a:pt x="114" y="59"/>
                </a:cubicBezTo>
                <a:cubicBezTo>
                  <a:pt x="114" y="59"/>
                  <a:pt x="114" y="59"/>
                  <a:pt x="114" y="59"/>
                </a:cubicBezTo>
                <a:cubicBezTo>
                  <a:pt x="114" y="59"/>
                  <a:pt x="115" y="60"/>
                  <a:pt x="115" y="60"/>
                </a:cubicBezTo>
                <a:cubicBezTo>
                  <a:pt x="117" y="62"/>
                  <a:pt x="118" y="66"/>
                  <a:pt x="118" y="69"/>
                </a:cubicBezTo>
                <a:cubicBezTo>
                  <a:pt x="117" y="72"/>
                  <a:pt x="115" y="75"/>
                  <a:pt x="111" y="76"/>
                </a:cubicBezTo>
                <a:cubicBezTo>
                  <a:pt x="111" y="77"/>
                  <a:pt x="110" y="77"/>
                  <a:pt x="109" y="77"/>
                </a:cubicBezTo>
                <a:cubicBezTo>
                  <a:pt x="113" y="78"/>
                  <a:pt x="118" y="78"/>
                  <a:pt x="123" y="78"/>
                </a:cubicBezTo>
                <a:cubicBezTo>
                  <a:pt x="130" y="78"/>
                  <a:pt x="135" y="78"/>
                  <a:pt x="140" y="77"/>
                </a:cubicBezTo>
                <a:cubicBezTo>
                  <a:pt x="142" y="76"/>
                  <a:pt x="144" y="76"/>
                  <a:pt x="145" y="75"/>
                </a:cubicBezTo>
                <a:cubicBezTo>
                  <a:pt x="150" y="73"/>
                  <a:pt x="149" y="69"/>
                  <a:pt x="147" y="67"/>
                </a:cubicBezTo>
                <a:close/>
                <a:moveTo>
                  <a:pt x="35" y="69"/>
                </a:moveTo>
                <a:cubicBezTo>
                  <a:pt x="35" y="66"/>
                  <a:pt x="36" y="63"/>
                  <a:pt x="38" y="60"/>
                </a:cubicBezTo>
                <a:cubicBezTo>
                  <a:pt x="39" y="59"/>
                  <a:pt x="40" y="58"/>
                  <a:pt x="41" y="57"/>
                </a:cubicBezTo>
                <a:cubicBezTo>
                  <a:pt x="41" y="57"/>
                  <a:pt x="40" y="57"/>
                  <a:pt x="39" y="57"/>
                </a:cubicBezTo>
                <a:cubicBezTo>
                  <a:pt x="36" y="55"/>
                  <a:pt x="35" y="52"/>
                  <a:pt x="37" y="49"/>
                </a:cubicBezTo>
                <a:cubicBezTo>
                  <a:pt x="43" y="44"/>
                  <a:pt x="44" y="38"/>
                  <a:pt x="44" y="31"/>
                </a:cubicBezTo>
                <a:cubicBezTo>
                  <a:pt x="44" y="24"/>
                  <a:pt x="40" y="20"/>
                  <a:pt x="33" y="19"/>
                </a:cubicBezTo>
                <a:cubicBezTo>
                  <a:pt x="32" y="19"/>
                  <a:pt x="30" y="18"/>
                  <a:pt x="29" y="18"/>
                </a:cubicBezTo>
                <a:cubicBezTo>
                  <a:pt x="28" y="18"/>
                  <a:pt x="26" y="19"/>
                  <a:pt x="25" y="19"/>
                </a:cubicBezTo>
                <a:cubicBezTo>
                  <a:pt x="18" y="20"/>
                  <a:pt x="14" y="24"/>
                  <a:pt x="14" y="31"/>
                </a:cubicBezTo>
                <a:cubicBezTo>
                  <a:pt x="13" y="38"/>
                  <a:pt x="15" y="44"/>
                  <a:pt x="20" y="49"/>
                </a:cubicBezTo>
                <a:cubicBezTo>
                  <a:pt x="23" y="52"/>
                  <a:pt x="22" y="55"/>
                  <a:pt x="19" y="57"/>
                </a:cubicBezTo>
                <a:cubicBezTo>
                  <a:pt x="17" y="57"/>
                  <a:pt x="15" y="58"/>
                  <a:pt x="13" y="59"/>
                </a:cubicBezTo>
                <a:cubicBezTo>
                  <a:pt x="9" y="61"/>
                  <a:pt x="6" y="63"/>
                  <a:pt x="3" y="66"/>
                </a:cubicBezTo>
                <a:cubicBezTo>
                  <a:pt x="0" y="69"/>
                  <a:pt x="0" y="73"/>
                  <a:pt x="5" y="75"/>
                </a:cubicBezTo>
                <a:cubicBezTo>
                  <a:pt x="6" y="76"/>
                  <a:pt x="8" y="76"/>
                  <a:pt x="10" y="77"/>
                </a:cubicBezTo>
                <a:cubicBezTo>
                  <a:pt x="16" y="78"/>
                  <a:pt x="22" y="78"/>
                  <a:pt x="29" y="78"/>
                </a:cubicBezTo>
                <a:cubicBezTo>
                  <a:pt x="35" y="78"/>
                  <a:pt x="40" y="78"/>
                  <a:pt x="44" y="77"/>
                </a:cubicBezTo>
                <a:cubicBezTo>
                  <a:pt x="43" y="77"/>
                  <a:pt x="43" y="77"/>
                  <a:pt x="42" y="76"/>
                </a:cubicBezTo>
                <a:cubicBezTo>
                  <a:pt x="38" y="74"/>
                  <a:pt x="36" y="72"/>
                  <a:pt x="35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6"/>
          <p:cNvSpPr txBox="1"/>
          <p:nvPr/>
        </p:nvSpPr>
        <p:spPr>
          <a:xfrm>
            <a:off x="5189537" y="693737"/>
            <a:ext cx="1230312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PT Sans"/>
              <a:buNone/>
            </a:pPr>
            <a:r>
              <a:rPr lang="en-US" sz="5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658" name="Google Shape;658;p26"/>
          <p:cNvSpPr txBox="1"/>
          <p:nvPr/>
        </p:nvSpPr>
        <p:spPr>
          <a:xfrm>
            <a:off x="7881937" y="3622675"/>
            <a:ext cx="1230312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PT Sans"/>
              <a:buNone/>
            </a:pPr>
            <a:r>
              <a:rPr lang="en-US" sz="5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659" name="Google Shape;659;p26"/>
          <p:cNvSpPr txBox="1"/>
          <p:nvPr/>
        </p:nvSpPr>
        <p:spPr>
          <a:xfrm>
            <a:off x="3965575" y="4451350"/>
            <a:ext cx="8239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5900"/>
              <a:buFont typeface="PT Sans"/>
              <a:buNone/>
            </a:pPr>
            <a:r>
              <a:rPr lang="en-US" sz="5900" b="0" i="0" u="none">
                <a:solidFill>
                  <a:srgbClr val="636466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660" name="Google Shape;660;p26"/>
          <p:cNvSpPr txBox="1"/>
          <p:nvPr/>
        </p:nvSpPr>
        <p:spPr>
          <a:xfrm>
            <a:off x="3563937" y="1344612"/>
            <a:ext cx="143192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61" name="Google Shape;661;p26"/>
          <p:cNvSpPr txBox="1"/>
          <p:nvPr/>
        </p:nvSpPr>
        <p:spPr>
          <a:xfrm>
            <a:off x="7612062" y="2212975"/>
            <a:ext cx="143192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62" name="Google Shape;662;p26"/>
          <p:cNvSpPr txBox="1"/>
          <p:nvPr/>
        </p:nvSpPr>
        <p:spPr>
          <a:xfrm>
            <a:off x="4968875" y="5024437"/>
            <a:ext cx="143192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63646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7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7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3B2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693B2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670" name="Google Shape;670;p27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671" name="Google Shape;671;p27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2844800" y="2955925"/>
            <a:ext cx="3103562" cy="3719512"/>
          </a:xfrm>
          <a:custGeom>
            <a:avLst/>
            <a:gdLst/>
            <a:ahLst/>
            <a:cxnLst/>
            <a:rect l="l" t="t" r="r" b="b"/>
            <a:pathLst>
              <a:path w="377" h="452" extrusionOk="0">
                <a:moveTo>
                  <a:pt x="376" y="452"/>
                </a:moveTo>
                <a:cubicBezTo>
                  <a:pt x="312" y="343"/>
                  <a:pt x="312" y="343"/>
                  <a:pt x="312" y="343"/>
                </a:cubicBezTo>
                <a:cubicBezTo>
                  <a:pt x="377" y="232"/>
                  <a:pt x="377" y="232"/>
                  <a:pt x="377" y="232"/>
                </a:cubicBezTo>
                <a:cubicBezTo>
                  <a:pt x="292" y="223"/>
                  <a:pt x="224" y="152"/>
                  <a:pt x="220" y="65"/>
                </a:cubicBezTo>
                <a:cubicBezTo>
                  <a:pt x="110" y="0"/>
                  <a:pt x="110" y="0"/>
                  <a:pt x="11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4" y="273"/>
                  <a:pt x="169" y="442"/>
                  <a:pt x="376" y="452"/>
                </a:cubicBezTo>
                <a:close/>
              </a:path>
            </a:pathLst>
          </a:custGeom>
          <a:solidFill>
            <a:srgbClr val="1693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5627687" y="3581400"/>
            <a:ext cx="3719512" cy="3101975"/>
          </a:xfrm>
          <a:custGeom>
            <a:avLst/>
            <a:gdLst/>
            <a:ahLst/>
            <a:cxnLst/>
            <a:rect l="l" t="t" r="r" b="b"/>
            <a:pathLst>
              <a:path w="452" h="377" extrusionOk="0">
                <a:moveTo>
                  <a:pt x="0" y="267"/>
                </a:moveTo>
                <a:cubicBezTo>
                  <a:pt x="65" y="377"/>
                  <a:pt x="65" y="377"/>
                  <a:pt x="65" y="377"/>
                </a:cubicBezTo>
                <a:cubicBezTo>
                  <a:pt x="273" y="373"/>
                  <a:pt x="442" y="207"/>
                  <a:pt x="452" y="1"/>
                </a:cubicBezTo>
                <a:cubicBezTo>
                  <a:pt x="343" y="65"/>
                  <a:pt x="343" y="65"/>
                  <a:pt x="343" y="65"/>
                </a:cubicBezTo>
                <a:cubicBezTo>
                  <a:pt x="232" y="0"/>
                  <a:pt x="232" y="0"/>
                  <a:pt x="232" y="0"/>
                </a:cubicBezTo>
                <a:cubicBezTo>
                  <a:pt x="223" y="85"/>
                  <a:pt x="152" y="153"/>
                  <a:pt x="65" y="156"/>
                </a:cubicBezTo>
                <a:lnTo>
                  <a:pt x="0" y="2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6253162" y="182562"/>
            <a:ext cx="3101975" cy="3719512"/>
          </a:xfrm>
          <a:custGeom>
            <a:avLst/>
            <a:gdLst/>
            <a:ahLst/>
            <a:cxnLst/>
            <a:rect l="l" t="t" r="r" b="b"/>
            <a:pathLst>
              <a:path w="377" h="452" extrusionOk="0">
                <a:moveTo>
                  <a:pt x="377" y="387"/>
                </a:moveTo>
                <a:cubicBezTo>
                  <a:pt x="373" y="179"/>
                  <a:pt x="207" y="10"/>
                  <a:pt x="1" y="0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0" y="220"/>
                  <a:pt x="0" y="220"/>
                  <a:pt x="0" y="220"/>
                </a:cubicBezTo>
                <a:cubicBezTo>
                  <a:pt x="85" y="229"/>
                  <a:pt x="153" y="300"/>
                  <a:pt x="156" y="387"/>
                </a:cubicBezTo>
                <a:cubicBezTo>
                  <a:pt x="267" y="452"/>
                  <a:pt x="267" y="452"/>
                  <a:pt x="267" y="452"/>
                </a:cubicBezTo>
                <a:lnTo>
                  <a:pt x="377" y="387"/>
                </a:lnTo>
                <a:close/>
              </a:path>
            </a:pathLst>
          </a:custGeom>
          <a:solidFill>
            <a:srgbClr val="90C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2854325" y="174625"/>
            <a:ext cx="3719512" cy="3101975"/>
          </a:xfrm>
          <a:custGeom>
            <a:avLst/>
            <a:gdLst/>
            <a:ahLst/>
            <a:cxnLst/>
            <a:rect l="l" t="t" r="r" b="b"/>
            <a:pathLst>
              <a:path w="452" h="377" extrusionOk="0">
                <a:moveTo>
                  <a:pt x="452" y="110"/>
                </a:moveTo>
                <a:cubicBezTo>
                  <a:pt x="387" y="0"/>
                  <a:pt x="387" y="0"/>
                  <a:pt x="387" y="0"/>
                </a:cubicBezTo>
                <a:cubicBezTo>
                  <a:pt x="179" y="4"/>
                  <a:pt x="10" y="169"/>
                  <a:pt x="0" y="376"/>
                </a:cubicBezTo>
                <a:cubicBezTo>
                  <a:pt x="109" y="312"/>
                  <a:pt x="109" y="312"/>
                  <a:pt x="109" y="312"/>
                </a:cubicBezTo>
                <a:cubicBezTo>
                  <a:pt x="220" y="377"/>
                  <a:pt x="220" y="377"/>
                  <a:pt x="220" y="377"/>
                </a:cubicBezTo>
                <a:cubicBezTo>
                  <a:pt x="229" y="292"/>
                  <a:pt x="300" y="224"/>
                  <a:pt x="387" y="220"/>
                </a:cubicBezTo>
                <a:lnTo>
                  <a:pt x="452" y="11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7010400" y="733425"/>
            <a:ext cx="566737" cy="674687"/>
          </a:xfrm>
          <a:custGeom>
            <a:avLst/>
            <a:gdLst/>
            <a:ahLst/>
            <a:cxnLst/>
            <a:rect l="l" t="t" r="r" b="b"/>
            <a:pathLst>
              <a:path w="69" h="82" extrusionOk="0">
                <a:moveTo>
                  <a:pt x="46" y="80"/>
                </a:moveTo>
                <a:cubicBezTo>
                  <a:pt x="46" y="81"/>
                  <a:pt x="45" y="82"/>
                  <a:pt x="44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5" y="82"/>
                  <a:pt x="23" y="81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78"/>
                  <a:pt x="25" y="77"/>
                  <a:pt x="26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5" y="77"/>
                  <a:pt x="46" y="78"/>
                  <a:pt x="46" y="80"/>
                </a:cubicBezTo>
                <a:close/>
                <a:moveTo>
                  <a:pt x="46" y="72"/>
                </a:moveTo>
                <a:cubicBezTo>
                  <a:pt x="46" y="70"/>
                  <a:pt x="45" y="69"/>
                  <a:pt x="44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25" y="69"/>
                  <a:pt x="23" y="70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4"/>
                  <a:pt x="25" y="75"/>
                  <a:pt x="26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5" y="75"/>
                  <a:pt x="46" y="74"/>
                  <a:pt x="46" y="72"/>
                </a:cubicBezTo>
                <a:close/>
                <a:moveTo>
                  <a:pt x="38" y="40"/>
                </a:moveTo>
                <a:cubicBezTo>
                  <a:pt x="34" y="40"/>
                  <a:pt x="34" y="40"/>
                  <a:pt x="34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67"/>
                  <a:pt x="32" y="67"/>
                  <a:pt x="32" y="67"/>
                </a:cubicBezTo>
                <a:cubicBezTo>
                  <a:pt x="33" y="67"/>
                  <a:pt x="34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6" y="67"/>
                  <a:pt x="37" y="67"/>
                  <a:pt x="38" y="67"/>
                </a:cubicBezTo>
                <a:lnTo>
                  <a:pt x="38" y="40"/>
                </a:lnTo>
                <a:close/>
                <a:moveTo>
                  <a:pt x="25" y="29"/>
                </a:moveTo>
                <a:cubicBezTo>
                  <a:pt x="23" y="29"/>
                  <a:pt x="21" y="31"/>
                  <a:pt x="21" y="33"/>
                </a:cubicBezTo>
                <a:cubicBezTo>
                  <a:pt x="21" y="36"/>
                  <a:pt x="23" y="38"/>
                  <a:pt x="25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1"/>
                  <a:pt x="28" y="29"/>
                  <a:pt x="25" y="29"/>
                </a:cubicBezTo>
                <a:close/>
                <a:moveTo>
                  <a:pt x="49" y="33"/>
                </a:moveTo>
                <a:cubicBezTo>
                  <a:pt x="49" y="31"/>
                  <a:pt x="47" y="29"/>
                  <a:pt x="44" y="29"/>
                </a:cubicBezTo>
                <a:cubicBezTo>
                  <a:pt x="42" y="29"/>
                  <a:pt x="40" y="31"/>
                  <a:pt x="40" y="33"/>
                </a:cubicBezTo>
                <a:cubicBezTo>
                  <a:pt x="40" y="38"/>
                  <a:pt x="40" y="38"/>
                  <a:pt x="40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7" y="38"/>
                  <a:pt x="49" y="36"/>
                  <a:pt x="49" y="33"/>
                </a:cubicBezTo>
                <a:close/>
                <a:moveTo>
                  <a:pt x="58" y="26"/>
                </a:moveTo>
                <a:cubicBezTo>
                  <a:pt x="56" y="19"/>
                  <a:pt x="47" y="11"/>
                  <a:pt x="35" y="11"/>
                </a:cubicBezTo>
                <a:cubicBezTo>
                  <a:pt x="23" y="11"/>
                  <a:pt x="14" y="19"/>
                  <a:pt x="12" y="26"/>
                </a:cubicBezTo>
                <a:cubicBezTo>
                  <a:pt x="10" y="32"/>
                  <a:pt x="12" y="37"/>
                  <a:pt x="14" y="42"/>
                </a:cubicBezTo>
                <a:cubicBezTo>
                  <a:pt x="17" y="47"/>
                  <a:pt x="19" y="51"/>
                  <a:pt x="22" y="55"/>
                </a:cubicBezTo>
                <a:cubicBezTo>
                  <a:pt x="23" y="58"/>
                  <a:pt x="23" y="62"/>
                  <a:pt x="24" y="64"/>
                </a:cubicBezTo>
                <a:cubicBezTo>
                  <a:pt x="24" y="67"/>
                  <a:pt x="25" y="67"/>
                  <a:pt x="28" y="67"/>
                </a:cubicBezTo>
                <a:cubicBezTo>
                  <a:pt x="28" y="67"/>
                  <a:pt x="29" y="67"/>
                  <a:pt x="29" y="67"/>
                </a:cubicBezTo>
                <a:cubicBezTo>
                  <a:pt x="29" y="40"/>
                  <a:pt x="29" y="40"/>
                  <a:pt x="29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3" y="40"/>
                  <a:pt x="22" y="40"/>
                  <a:pt x="20" y="38"/>
                </a:cubicBezTo>
                <a:cubicBezTo>
                  <a:pt x="19" y="37"/>
                  <a:pt x="18" y="35"/>
                  <a:pt x="18" y="33"/>
                </a:cubicBezTo>
                <a:cubicBezTo>
                  <a:pt x="18" y="32"/>
                  <a:pt x="19" y="30"/>
                  <a:pt x="20" y="29"/>
                </a:cubicBezTo>
                <a:cubicBezTo>
                  <a:pt x="22" y="27"/>
                  <a:pt x="23" y="27"/>
                  <a:pt x="25" y="27"/>
                </a:cubicBezTo>
                <a:cubicBezTo>
                  <a:pt x="29" y="27"/>
                  <a:pt x="32" y="30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2"/>
                  <a:pt x="38" y="30"/>
                  <a:pt x="40" y="29"/>
                </a:cubicBezTo>
                <a:cubicBezTo>
                  <a:pt x="41" y="27"/>
                  <a:pt x="43" y="27"/>
                  <a:pt x="44" y="27"/>
                </a:cubicBezTo>
                <a:cubicBezTo>
                  <a:pt x="46" y="27"/>
                  <a:pt x="48" y="27"/>
                  <a:pt x="49" y="29"/>
                </a:cubicBezTo>
                <a:cubicBezTo>
                  <a:pt x="51" y="30"/>
                  <a:pt x="51" y="32"/>
                  <a:pt x="51" y="33"/>
                </a:cubicBezTo>
                <a:cubicBezTo>
                  <a:pt x="51" y="35"/>
                  <a:pt x="51" y="37"/>
                  <a:pt x="49" y="38"/>
                </a:cubicBezTo>
                <a:cubicBezTo>
                  <a:pt x="48" y="40"/>
                  <a:pt x="46" y="40"/>
                  <a:pt x="44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7"/>
                  <a:pt x="42" y="67"/>
                </a:cubicBezTo>
                <a:cubicBezTo>
                  <a:pt x="45" y="67"/>
                  <a:pt x="45" y="67"/>
                  <a:pt x="46" y="64"/>
                </a:cubicBezTo>
                <a:cubicBezTo>
                  <a:pt x="47" y="62"/>
                  <a:pt x="47" y="58"/>
                  <a:pt x="48" y="55"/>
                </a:cubicBezTo>
                <a:cubicBezTo>
                  <a:pt x="50" y="51"/>
                  <a:pt x="53" y="47"/>
                  <a:pt x="55" y="42"/>
                </a:cubicBezTo>
                <a:cubicBezTo>
                  <a:pt x="58" y="37"/>
                  <a:pt x="59" y="32"/>
                  <a:pt x="58" y="26"/>
                </a:cubicBezTo>
                <a:close/>
                <a:moveTo>
                  <a:pt x="37" y="2"/>
                </a:moveTo>
                <a:cubicBezTo>
                  <a:pt x="37" y="1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2" y="1"/>
                  <a:pt x="32" y="2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3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7" y="8"/>
                  <a:pt x="37" y="7"/>
                </a:cubicBezTo>
                <a:lnTo>
                  <a:pt x="37" y="2"/>
                </a:lnTo>
                <a:close/>
                <a:moveTo>
                  <a:pt x="51" y="6"/>
                </a:moveTo>
                <a:cubicBezTo>
                  <a:pt x="52" y="5"/>
                  <a:pt x="52" y="3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49" y="2"/>
                  <a:pt x="48" y="3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9"/>
                  <a:pt x="44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7" y="12"/>
                  <a:pt x="48" y="11"/>
                  <a:pt x="49" y="10"/>
                </a:cubicBezTo>
                <a:lnTo>
                  <a:pt x="51" y="6"/>
                </a:lnTo>
                <a:close/>
                <a:moveTo>
                  <a:pt x="62" y="14"/>
                </a:moveTo>
                <a:cubicBezTo>
                  <a:pt x="63" y="13"/>
                  <a:pt x="63" y="12"/>
                  <a:pt x="62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59" y="10"/>
                  <a:pt x="58" y="11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5"/>
                  <a:pt x="54" y="16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6" y="18"/>
                  <a:pt x="57" y="18"/>
                  <a:pt x="58" y="17"/>
                </a:cubicBezTo>
                <a:lnTo>
                  <a:pt x="62" y="14"/>
                </a:lnTo>
                <a:close/>
                <a:moveTo>
                  <a:pt x="67" y="27"/>
                </a:moveTo>
                <a:cubicBezTo>
                  <a:pt x="68" y="26"/>
                  <a:pt x="69" y="25"/>
                  <a:pt x="69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2"/>
                  <a:pt x="68" y="21"/>
                  <a:pt x="66" y="22"/>
                </a:cubicBezTo>
                <a:cubicBezTo>
                  <a:pt x="62" y="23"/>
                  <a:pt x="62" y="23"/>
                  <a:pt x="62" y="23"/>
                </a:cubicBezTo>
                <a:cubicBezTo>
                  <a:pt x="60" y="23"/>
                  <a:pt x="59" y="24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7"/>
                  <a:pt x="61" y="28"/>
                  <a:pt x="63" y="28"/>
                </a:cubicBezTo>
                <a:lnTo>
                  <a:pt x="67" y="27"/>
                </a:lnTo>
                <a:close/>
                <a:moveTo>
                  <a:pt x="66" y="40"/>
                </a:moveTo>
                <a:cubicBezTo>
                  <a:pt x="67" y="40"/>
                  <a:pt x="69" y="40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7"/>
                  <a:pt x="68" y="36"/>
                  <a:pt x="67" y="35"/>
                </a:cubicBezTo>
                <a:cubicBezTo>
                  <a:pt x="62" y="34"/>
                  <a:pt x="62" y="34"/>
                  <a:pt x="62" y="34"/>
                </a:cubicBezTo>
                <a:cubicBezTo>
                  <a:pt x="61" y="34"/>
                  <a:pt x="60" y="35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8"/>
                  <a:pt x="60" y="39"/>
                  <a:pt x="61" y="39"/>
                </a:cubicBezTo>
                <a:lnTo>
                  <a:pt x="66" y="40"/>
                </a:lnTo>
                <a:close/>
                <a:moveTo>
                  <a:pt x="20" y="10"/>
                </a:moveTo>
                <a:cubicBezTo>
                  <a:pt x="21" y="11"/>
                  <a:pt x="22" y="12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9"/>
                  <a:pt x="25" y="8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0" y="2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5"/>
                  <a:pt x="18" y="6"/>
                </a:cubicBezTo>
                <a:lnTo>
                  <a:pt x="20" y="10"/>
                </a:lnTo>
                <a:close/>
                <a:moveTo>
                  <a:pt x="11" y="17"/>
                </a:moveTo>
                <a:cubicBezTo>
                  <a:pt x="12" y="18"/>
                  <a:pt x="14" y="18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6"/>
                  <a:pt x="16" y="15"/>
                  <a:pt x="14" y="14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8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7" y="13"/>
                  <a:pt x="8" y="14"/>
                </a:cubicBezTo>
                <a:lnTo>
                  <a:pt x="11" y="17"/>
                </a:lnTo>
                <a:close/>
                <a:moveTo>
                  <a:pt x="7" y="28"/>
                </a:moveTo>
                <a:cubicBezTo>
                  <a:pt x="8" y="28"/>
                  <a:pt x="9" y="27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4"/>
                  <a:pt x="9" y="23"/>
                  <a:pt x="8" y="23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1" y="26"/>
                  <a:pt x="2" y="27"/>
                </a:cubicBezTo>
                <a:lnTo>
                  <a:pt x="7" y="28"/>
                </a:lnTo>
                <a:close/>
                <a:moveTo>
                  <a:pt x="8" y="39"/>
                </a:moveTo>
                <a:cubicBezTo>
                  <a:pt x="9" y="39"/>
                  <a:pt x="10" y="38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8" y="34"/>
                  <a:pt x="7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6"/>
                  <a:pt x="0" y="37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40"/>
                  <a:pt x="2" y="40"/>
                  <a:pt x="3" y="40"/>
                </a:cubicBezTo>
                <a:lnTo>
                  <a:pt x="8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7821612" y="4364037"/>
            <a:ext cx="788987" cy="527050"/>
          </a:xfrm>
          <a:custGeom>
            <a:avLst/>
            <a:gdLst/>
            <a:ahLst/>
            <a:cxnLst/>
            <a:rect l="l" t="t" r="r" b="b"/>
            <a:pathLst>
              <a:path w="96" h="64" extrusionOk="0">
                <a:moveTo>
                  <a:pt x="77" y="6"/>
                </a:moveTo>
                <a:cubicBezTo>
                  <a:pt x="86" y="28"/>
                  <a:pt x="86" y="28"/>
                  <a:pt x="86" y="28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28"/>
                  <a:pt x="50" y="12"/>
                  <a:pt x="49" y="12"/>
                </a:cubicBezTo>
                <a:cubicBezTo>
                  <a:pt x="48" y="12"/>
                  <a:pt x="42" y="14"/>
                  <a:pt x="41" y="15"/>
                </a:cubicBezTo>
                <a:cubicBezTo>
                  <a:pt x="41" y="15"/>
                  <a:pt x="38" y="16"/>
                  <a:pt x="35" y="16"/>
                </a:cubicBezTo>
                <a:cubicBezTo>
                  <a:pt x="34" y="16"/>
                  <a:pt x="33" y="15"/>
                  <a:pt x="32" y="15"/>
                </a:cubicBezTo>
                <a:cubicBezTo>
                  <a:pt x="31" y="14"/>
                  <a:pt x="31" y="14"/>
                  <a:pt x="31" y="13"/>
                </a:cubicBezTo>
                <a:cubicBezTo>
                  <a:pt x="31" y="12"/>
                  <a:pt x="32" y="11"/>
                  <a:pt x="33" y="11"/>
                </a:cubicBezTo>
                <a:cubicBezTo>
                  <a:pt x="38" y="8"/>
                  <a:pt x="50" y="3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5" y="3"/>
                  <a:pt x="74" y="6"/>
                  <a:pt x="77" y="6"/>
                </a:cubicBezTo>
                <a:close/>
                <a:moveTo>
                  <a:pt x="85" y="0"/>
                </a:moveTo>
                <a:cubicBezTo>
                  <a:pt x="84" y="0"/>
                  <a:pt x="84" y="0"/>
                  <a:pt x="84" y="0"/>
                </a:cubicBezTo>
                <a:cubicBezTo>
                  <a:pt x="80" y="2"/>
                  <a:pt x="80" y="2"/>
                  <a:pt x="80" y="2"/>
                </a:cubicBezTo>
                <a:cubicBezTo>
                  <a:pt x="79" y="2"/>
                  <a:pt x="79" y="2"/>
                  <a:pt x="79" y="3"/>
                </a:cubicBezTo>
                <a:cubicBezTo>
                  <a:pt x="78" y="3"/>
                  <a:pt x="78" y="4"/>
                  <a:pt x="79" y="5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9"/>
                  <a:pt x="90" y="30"/>
                  <a:pt x="91" y="30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6" y="27"/>
                  <a:pt x="96" y="27"/>
                </a:cubicBezTo>
                <a:cubicBezTo>
                  <a:pt x="96" y="26"/>
                  <a:pt x="96" y="25"/>
                  <a:pt x="96" y="25"/>
                </a:cubicBezTo>
                <a:cubicBezTo>
                  <a:pt x="87" y="1"/>
                  <a:pt x="87" y="1"/>
                  <a:pt x="87" y="1"/>
                </a:cubicBezTo>
                <a:cubicBezTo>
                  <a:pt x="86" y="0"/>
                  <a:pt x="86" y="0"/>
                  <a:pt x="85" y="0"/>
                </a:cubicBezTo>
                <a:close/>
                <a:moveTo>
                  <a:pt x="0" y="32"/>
                </a:moveTo>
                <a:cubicBezTo>
                  <a:pt x="0" y="33"/>
                  <a:pt x="0" y="33"/>
                  <a:pt x="1" y="34"/>
                </a:cubicBezTo>
                <a:cubicBezTo>
                  <a:pt x="1" y="34"/>
                  <a:pt x="2" y="35"/>
                  <a:pt x="2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5"/>
                  <a:pt x="9" y="34"/>
                  <a:pt x="9" y="33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5"/>
                  <a:pt x="10" y="5"/>
                </a:cubicBezTo>
                <a:cubicBezTo>
                  <a:pt x="10" y="4"/>
                  <a:pt x="9" y="4"/>
                  <a:pt x="9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2" y="4"/>
                  <a:pt x="2" y="6"/>
                </a:cubicBezTo>
                <a:lnTo>
                  <a:pt x="0" y="32"/>
                </a:lnTo>
                <a:close/>
                <a:moveTo>
                  <a:pt x="40" y="55"/>
                </a:moveTo>
                <a:cubicBezTo>
                  <a:pt x="39" y="55"/>
                  <a:pt x="39" y="54"/>
                  <a:pt x="38" y="53"/>
                </a:cubicBezTo>
                <a:cubicBezTo>
                  <a:pt x="36" y="52"/>
                  <a:pt x="35" y="52"/>
                  <a:pt x="33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8"/>
                  <a:pt x="30" y="58"/>
                  <a:pt x="30" y="58"/>
                </a:cubicBezTo>
                <a:cubicBezTo>
                  <a:pt x="28" y="61"/>
                  <a:pt x="30" y="63"/>
                  <a:pt x="30" y="63"/>
                </a:cubicBezTo>
                <a:cubicBezTo>
                  <a:pt x="31" y="64"/>
                  <a:pt x="32" y="64"/>
                  <a:pt x="32" y="64"/>
                </a:cubicBezTo>
                <a:cubicBezTo>
                  <a:pt x="33" y="64"/>
                  <a:pt x="34" y="64"/>
                  <a:pt x="35" y="63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40" y="57"/>
                  <a:pt x="40" y="56"/>
                  <a:pt x="40" y="55"/>
                </a:cubicBezTo>
                <a:close/>
                <a:moveTo>
                  <a:pt x="21" y="54"/>
                </a:moveTo>
                <a:cubicBezTo>
                  <a:pt x="20" y="55"/>
                  <a:pt x="20" y="57"/>
                  <a:pt x="22" y="59"/>
                </a:cubicBezTo>
                <a:cubicBezTo>
                  <a:pt x="24" y="60"/>
                  <a:pt x="25" y="60"/>
                  <a:pt x="27" y="58"/>
                </a:cubicBezTo>
                <a:cubicBezTo>
                  <a:pt x="31" y="52"/>
                  <a:pt x="31" y="52"/>
                  <a:pt x="31" y="52"/>
                </a:cubicBezTo>
                <a:cubicBezTo>
                  <a:pt x="34" y="50"/>
                  <a:pt x="32" y="48"/>
                  <a:pt x="31" y="47"/>
                </a:cubicBezTo>
                <a:cubicBezTo>
                  <a:pt x="29" y="46"/>
                  <a:pt x="27" y="46"/>
                  <a:pt x="26" y="48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lnTo>
                  <a:pt x="21" y="54"/>
                </a:lnTo>
                <a:close/>
                <a:moveTo>
                  <a:pt x="14" y="47"/>
                </a:moveTo>
                <a:cubicBezTo>
                  <a:pt x="14" y="48"/>
                  <a:pt x="13" y="49"/>
                  <a:pt x="13" y="50"/>
                </a:cubicBezTo>
                <a:cubicBezTo>
                  <a:pt x="14" y="51"/>
                  <a:pt x="14" y="52"/>
                  <a:pt x="15" y="52"/>
                </a:cubicBezTo>
                <a:cubicBezTo>
                  <a:pt x="17" y="54"/>
                  <a:pt x="18" y="54"/>
                  <a:pt x="20" y="52"/>
                </a:cubicBezTo>
                <a:cubicBezTo>
                  <a:pt x="25" y="46"/>
                  <a:pt x="25" y="46"/>
                  <a:pt x="25" y="46"/>
                </a:cubicBezTo>
                <a:cubicBezTo>
                  <a:pt x="26" y="45"/>
                  <a:pt x="26" y="44"/>
                  <a:pt x="26" y="43"/>
                </a:cubicBezTo>
                <a:cubicBezTo>
                  <a:pt x="26" y="42"/>
                  <a:pt x="25" y="41"/>
                  <a:pt x="24" y="41"/>
                </a:cubicBezTo>
                <a:cubicBezTo>
                  <a:pt x="23" y="39"/>
                  <a:pt x="21" y="39"/>
                  <a:pt x="19" y="41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5"/>
                  <a:pt x="17" y="45"/>
                  <a:pt x="17" y="45"/>
                </a:cubicBezTo>
                <a:lnTo>
                  <a:pt x="14" y="47"/>
                </a:lnTo>
                <a:close/>
                <a:moveTo>
                  <a:pt x="13" y="45"/>
                </a:moveTo>
                <a:cubicBezTo>
                  <a:pt x="18" y="39"/>
                  <a:pt x="18" y="39"/>
                  <a:pt x="18" y="39"/>
                </a:cubicBezTo>
                <a:cubicBezTo>
                  <a:pt x="20" y="37"/>
                  <a:pt x="18" y="35"/>
                  <a:pt x="18" y="34"/>
                </a:cubicBezTo>
                <a:cubicBezTo>
                  <a:pt x="16" y="33"/>
                  <a:pt x="14" y="33"/>
                  <a:pt x="13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1"/>
                  <a:pt x="7" y="42"/>
                  <a:pt x="7" y="43"/>
                </a:cubicBezTo>
                <a:cubicBezTo>
                  <a:pt x="8" y="44"/>
                  <a:pt x="8" y="44"/>
                  <a:pt x="9" y="44"/>
                </a:cubicBezTo>
                <a:cubicBezTo>
                  <a:pt x="9" y="45"/>
                  <a:pt x="10" y="46"/>
                  <a:pt x="11" y="46"/>
                </a:cubicBezTo>
                <a:cubicBezTo>
                  <a:pt x="12" y="46"/>
                  <a:pt x="13" y="46"/>
                  <a:pt x="13" y="45"/>
                </a:cubicBezTo>
                <a:close/>
                <a:moveTo>
                  <a:pt x="73" y="40"/>
                </a:moveTo>
                <a:cubicBezTo>
                  <a:pt x="74" y="39"/>
                  <a:pt x="75" y="37"/>
                  <a:pt x="73" y="35"/>
                </a:cubicBezTo>
                <a:cubicBezTo>
                  <a:pt x="71" y="33"/>
                  <a:pt x="71" y="33"/>
                  <a:pt x="71" y="33"/>
                </a:cubicBezTo>
                <a:cubicBezTo>
                  <a:pt x="62" y="25"/>
                  <a:pt x="51" y="16"/>
                  <a:pt x="49" y="15"/>
                </a:cubicBezTo>
                <a:cubicBezTo>
                  <a:pt x="48" y="15"/>
                  <a:pt x="45" y="16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38" y="18"/>
                  <a:pt x="35" y="18"/>
                </a:cubicBezTo>
                <a:cubicBezTo>
                  <a:pt x="33" y="18"/>
                  <a:pt x="32" y="18"/>
                  <a:pt x="31" y="17"/>
                </a:cubicBezTo>
                <a:cubicBezTo>
                  <a:pt x="29" y="16"/>
                  <a:pt x="28" y="14"/>
                  <a:pt x="28" y="13"/>
                </a:cubicBezTo>
                <a:cubicBezTo>
                  <a:pt x="29" y="11"/>
                  <a:pt x="30" y="9"/>
                  <a:pt x="32" y="9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33"/>
                  <a:pt x="11" y="33"/>
                  <a:pt x="11" y="33"/>
                </a:cubicBezTo>
                <a:cubicBezTo>
                  <a:pt x="13" y="31"/>
                  <a:pt x="14" y="31"/>
                  <a:pt x="15" y="31"/>
                </a:cubicBezTo>
                <a:cubicBezTo>
                  <a:pt x="17" y="31"/>
                  <a:pt x="18" y="31"/>
                  <a:pt x="19" y="32"/>
                </a:cubicBezTo>
                <a:cubicBezTo>
                  <a:pt x="21" y="34"/>
                  <a:pt x="22" y="36"/>
                  <a:pt x="21" y="38"/>
                </a:cubicBezTo>
                <a:cubicBezTo>
                  <a:pt x="23" y="37"/>
                  <a:pt x="24" y="38"/>
                  <a:pt x="26" y="39"/>
                </a:cubicBezTo>
                <a:cubicBezTo>
                  <a:pt x="27" y="40"/>
                  <a:pt x="28" y="42"/>
                  <a:pt x="28" y="44"/>
                </a:cubicBezTo>
                <a:cubicBezTo>
                  <a:pt x="29" y="44"/>
                  <a:pt x="31" y="44"/>
                  <a:pt x="32" y="45"/>
                </a:cubicBezTo>
                <a:cubicBezTo>
                  <a:pt x="34" y="47"/>
                  <a:pt x="35" y="48"/>
                  <a:pt x="35" y="50"/>
                </a:cubicBezTo>
                <a:cubicBezTo>
                  <a:pt x="36" y="50"/>
                  <a:pt x="38" y="50"/>
                  <a:pt x="40" y="51"/>
                </a:cubicBezTo>
                <a:cubicBezTo>
                  <a:pt x="42" y="53"/>
                  <a:pt x="42" y="55"/>
                  <a:pt x="42" y="5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60"/>
                  <a:pt x="45" y="60"/>
                  <a:pt x="46" y="60"/>
                </a:cubicBezTo>
                <a:cubicBezTo>
                  <a:pt x="47" y="60"/>
                  <a:pt x="48" y="59"/>
                  <a:pt x="48" y="59"/>
                </a:cubicBezTo>
                <a:cubicBezTo>
                  <a:pt x="49" y="57"/>
                  <a:pt x="50" y="56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5"/>
                  <a:pt x="41" y="45"/>
                  <a:pt x="42" y="46"/>
                </a:cubicBezTo>
                <a:cubicBezTo>
                  <a:pt x="52" y="55"/>
                  <a:pt x="52" y="55"/>
                  <a:pt x="52" y="55"/>
                </a:cubicBezTo>
                <a:cubicBezTo>
                  <a:pt x="53" y="55"/>
                  <a:pt x="54" y="55"/>
                  <a:pt x="54" y="55"/>
                </a:cubicBezTo>
                <a:cubicBezTo>
                  <a:pt x="55" y="55"/>
                  <a:pt x="56" y="55"/>
                  <a:pt x="57" y="54"/>
                </a:cubicBezTo>
                <a:cubicBezTo>
                  <a:pt x="58" y="53"/>
                  <a:pt x="58" y="52"/>
                  <a:pt x="58" y="51"/>
                </a:cubicBezTo>
                <a:cubicBezTo>
                  <a:pt x="58" y="50"/>
                  <a:pt x="57" y="49"/>
                  <a:pt x="56" y="49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3"/>
                  <a:pt x="49" y="42"/>
                  <a:pt x="49" y="42"/>
                </a:cubicBezTo>
                <a:cubicBezTo>
                  <a:pt x="49" y="42"/>
                  <a:pt x="49" y="41"/>
                  <a:pt x="49" y="41"/>
                </a:cubicBezTo>
                <a:cubicBezTo>
                  <a:pt x="50" y="40"/>
                  <a:pt x="50" y="40"/>
                  <a:pt x="51" y="41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2" y="50"/>
                  <a:pt x="63" y="50"/>
                </a:cubicBezTo>
                <a:cubicBezTo>
                  <a:pt x="64" y="50"/>
                  <a:pt x="65" y="49"/>
                  <a:pt x="66" y="48"/>
                </a:cubicBezTo>
                <a:cubicBezTo>
                  <a:pt x="67" y="47"/>
                  <a:pt x="67" y="46"/>
                  <a:pt x="67" y="45"/>
                </a:cubicBezTo>
                <a:cubicBezTo>
                  <a:pt x="67" y="44"/>
                  <a:pt x="67" y="43"/>
                  <a:pt x="66" y="43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58" y="36"/>
                  <a:pt x="58" y="36"/>
                  <a:pt x="58" y="36"/>
                </a:cubicBezTo>
                <a:cubicBezTo>
                  <a:pt x="57" y="36"/>
                  <a:pt x="57" y="35"/>
                  <a:pt x="58" y="34"/>
                </a:cubicBezTo>
                <a:cubicBezTo>
                  <a:pt x="58" y="34"/>
                  <a:pt x="59" y="34"/>
                  <a:pt x="59" y="34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2"/>
                  <a:pt x="71" y="42"/>
                  <a:pt x="73" y="40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7"/>
          <p:cNvSpPr/>
          <p:nvPr/>
        </p:nvSpPr>
        <p:spPr>
          <a:xfrm>
            <a:off x="3556000" y="2009775"/>
            <a:ext cx="996950" cy="517525"/>
          </a:xfrm>
          <a:custGeom>
            <a:avLst/>
            <a:gdLst/>
            <a:ahLst/>
            <a:cxnLst/>
            <a:rect l="l" t="t" r="r" b="b"/>
            <a:pathLst>
              <a:path w="121" h="63" extrusionOk="0">
                <a:moveTo>
                  <a:pt x="87" y="59"/>
                </a:moveTo>
                <a:cubicBezTo>
                  <a:pt x="85" y="60"/>
                  <a:pt x="84" y="61"/>
                  <a:pt x="82" y="61"/>
                </a:cubicBezTo>
                <a:cubicBezTo>
                  <a:pt x="76" y="63"/>
                  <a:pt x="70" y="63"/>
                  <a:pt x="62" y="63"/>
                </a:cubicBezTo>
                <a:cubicBezTo>
                  <a:pt x="54" y="63"/>
                  <a:pt x="48" y="63"/>
                  <a:pt x="42" y="61"/>
                </a:cubicBezTo>
                <a:cubicBezTo>
                  <a:pt x="40" y="61"/>
                  <a:pt x="38" y="60"/>
                  <a:pt x="36" y="59"/>
                </a:cubicBezTo>
                <a:cubicBezTo>
                  <a:pt x="31" y="57"/>
                  <a:pt x="31" y="53"/>
                  <a:pt x="34" y="50"/>
                </a:cubicBezTo>
                <a:cubicBezTo>
                  <a:pt x="37" y="46"/>
                  <a:pt x="41" y="44"/>
                  <a:pt x="45" y="42"/>
                </a:cubicBezTo>
                <a:cubicBezTo>
                  <a:pt x="47" y="41"/>
                  <a:pt x="49" y="41"/>
                  <a:pt x="51" y="40"/>
                </a:cubicBezTo>
                <a:cubicBezTo>
                  <a:pt x="54" y="39"/>
                  <a:pt x="55" y="35"/>
                  <a:pt x="53" y="32"/>
                </a:cubicBezTo>
                <a:cubicBezTo>
                  <a:pt x="48" y="27"/>
                  <a:pt x="46" y="21"/>
                  <a:pt x="46" y="14"/>
                </a:cubicBezTo>
                <a:cubicBezTo>
                  <a:pt x="46" y="6"/>
                  <a:pt x="51" y="2"/>
                  <a:pt x="57" y="0"/>
                </a:cubicBezTo>
                <a:cubicBezTo>
                  <a:pt x="59" y="0"/>
                  <a:pt x="60" y="0"/>
                  <a:pt x="62" y="0"/>
                </a:cubicBezTo>
                <a:cubicBezTo>
                  <a:pt x="63" y="0"/>
                  <a:pt x="65" y="0"/>
                  <a:pt x="66" y="0"/>
                </a:cubicBezTo>
                <a:cubicBezTo>
                  <a:pt x="73" y="2"/>
                  <a:pt x="77" y="6"/>
                  <a:pt x="78" y="14"/>
                </a:cubicBezTo>
                <a:cubicBezTo>
                  <a:pt x="78" y="21"/>
                  <a:pt x="76" y="27"/>
                  <a:pt x="71" y="32"/>
                </a:cubicBezTo>
                <a:cubicBezTo>
                  <a:pt x="68" y="35"/>
                  <a:pt x="69" y="39"/>
                  <a:pt x="73" y="40"/>
                </a:cubicBezTo>
                <a:cubicBezTo>
                  <a:pt x="75" y="41"/>
                  <a:pt x="76" y="41"/>
                  <a:pt x="78" y="42"/>
                </a:cubicBezTo>
                <a:cubicBezTo>
                  <a:pt x="82" y="44"/>
                  <a:pt x="86" y="46"/>
                  <a:pt x="90" y="50"/>
                </a:cubicBezTo>
                <a:cubicBezTo>
                  <a:pt x="92" y="52"/>
                  <a:pt x="92" y="57"/>
                  <a:pt x="87" y="59"/>
                </a:cubicBezTo>
                <a:close/>
                <a:moveTo>
                  <a:pt x="119" y="54"/>
                </a:moveTo>
                <a:cubicBezTo>
                  <a:pt x="117" y="51"/>
                  <a:pt x="114" y="50"/>
                  <a:pt x="111" y="49"/>
                </a:cubicBezTo>
                <a:cubicBezTo>
                  <a:pt x="110" y="48"/>
                  <a:pt x="109" y="48"/>
                  <a:pt x="107" y="47"/>
                </a:cubicBezTo>
                <a:cubicBezTo>
                  <a:pt x="105" y="46"/>
                  <a:pt x="104" y="44"/>
                  <a:pt x="106" y="42"/>
                </a:cubicBezTo>
                <a:cubicBezTo>
                  <a:pt x="110" y="38"/>
                  <a:pt x="111" y="34"/>
                  <a:pt x="111" y="29"/>
                </a:cubicBezTo>
                <a:cubicBezTo>
                  <a:pt x="111" y="23"/>
                  <a:pt x="107" y="21"/>
                  <a:pt x="103" y="19"/>
                </a:cubicBezTo>
                <a:cubicBezTo>
                  <a:pt x="102" y="19"/>
                  <a:pt x="101" y="19"/>
                  <a:pt x="100" y="19"/>
                </a:cubicBezTo>
                <a:cubicBezTo>
                  <a:pt x="99" y="19"/>
                  <a:pt x="98" y="19"/>
                  <a:pt x="97" y="19"/>
                </a:cubicBezTo>
                <a:cubicBezTo>
                  <a:pt x="92" y="21"/>
                  <a:pt x="89" y="23"/>
                  <a:pt x="89" y="29"/>
                </a:cubicBezTo>
                <a:cubicBezTo>
                  <a:pt x="88" y="34"/>
                  <a:pt x="90" y="38"/>
                  <a:pt x="93" y="42"/>
                </a:cubicBezTo>
                <a:cubicBezTo>
                  <a:pt x="95" y="44"/>
                  <a:pt x="95" y="46"/>
                  <a:pt x="92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47"/>
                  <a:pt x="93" y="48"/>
                  <a:pt x="93" y="48"/>
                </a:cubicBezTo>
                <a:cubicBezTo>
                  <a:pt x="95" y="50"/>
                  <a:pt x="95" y="53"/>
                  <a:pt x="95" y="55"/>
                </a:cubicBezTo>
                <a:cubicBezTo>
                  <a:pt x="95" y="58"/>
                  <a:pt x="93" y="60"/>
                  <a:pt x="90" y="61"/>
                </a:cubicBezTo>
                <a:cubicBezTo>
                  <a:pt x="89" y="62"/>
                  <a:pt x="89" y="62"/>
                  <a:pt x="88" y="62"/>
                </a:cubicBezTo>
                <a:cubicBezTo>
                  <a:pt x="91" y="63"/>
                  <a:pt x="95" y="63"/>
                  <a:pt x="100" y="63"/>
                </a:cubicBezTo>
                <a:cubicBezTo>
                  <a:pt x="105" y="63"/>
                  <a:pt x="109" y="63"/>
                  <a:pt x="114" y="62"/>
                </a:cubicBezTo>
                <a:cubicBezTo>
                  <a:pt x="115" y="61"/>
                  <a:pt x="116" y="61"/>
                  <a:pt x="117" y="60"/>
                </a:cubicBezTo>
                <a:cubicBezTo>
                  <a:pt x="121" y="59"/>
                  <a:pt x="120" y="55"/>
                  <a:pt x="119" y="54"/>
                </a:cubicBezTo>
                <a:close/>
                <a:moveTo>
                  <a:pt x="28" y="55"/>
                </a:moveTo>
                <a:cubicBezTo>
                  <a:pt x="28" y="53"/>
                  <a:pt x="29" y="50"/>
                  <a:pt x="31" y="48"/>
                </a:cubicBezTo>
                <a:cubicBezTo>
                  <a:pt x="31" y="47"/>
                  <a:pt x="32" y="47"/>
                  <a:pt x="33" y="46"/>
                </a:cubicBezTo>
                <a:cubicBezTo>
                  <a:pt x="33" y="46"/>
                  <a:pt x="32" y="45"/>
                  <a:pt x="32" y="45"/>
                </a:cubicBezTo>
                <a:cubicBezTo>
                  <a:pt x="29" y="44"/>
                  <a:pt x="28" y="41"/>
                  <a:pt x="30" y="39"/>
                </a:cubicBezTo>
                <a:cubicBezTo>
                  <a:pt x="34" y="35"/>
                  <a:pt x="36" y="30"/>
                  <a:pt x="36" y="25"/>
                </a:cubicBezTo>
                <a:cubicBezTo>
                  <a:pt x="35" y="19"/>
                  <a:pt x="32" y="16"/>
                  <a:pt x="27" y="15"/>
                </a:cubicBezTo>
                <a:cubicBezTo>
                  <a:pt x="25" y="15"/>
                  <a:pt x="24" y="14"/>
                  <a:pt x="23" y="14"/>
                </a:cubicBezTo>
                <a:cubicBezTo>
                  <a:pt x="22" y="14"/>
                  <a:pt x="21" y="15"/>
                  <a:pt x="20" y="15"/>
                </a:cubicBezTo>
                <a:cubicBezTo>
                  <a:pt x="15" y="16"/>
                  <a:pt x="11" y="19"/>
                  <a:pt x="11" y="25"/>
                </a:cubicBezTo>
                <a:cubicBezTo>
                  <a:pt x="11" y="30"/>
                  <a:pt x="12" y="35"/>
                  <a:pt x="16" y="39"/>
                </a:cubicBezTo>
                <a:cubicBezTo>
                  <a:pt x="18" y="41"/>
                  <a:pt x="18" y="44"/>
                  <a:pt x="15" y="45"/>
                </a:cubicBezTo>
                <a:cubicBezTo>
                  <a:pt x="13" y="46"/>
                  <a:pt x="12" y="46"/>
                  <a:pt x="11" y="47"/>
                </a:cubicBezTo>
                <a:cubicBezTo>
                  <a:pt x="7" y="49"/>
                  <a:pt x="4" y="50"/>
                  <a:pt x="2" y="53"/>
                </a:cubicBezTo>
                <a:cubicBezTo>
                  <a:pt x="0" y="55"/>
                  <a:pt x="0" y="58"/>
                  <a:pt x="4" y="60"/>
                </a:cubicBezTo>
                <a:cubicBezTo>
                  <a:pt x="5" y="61"/>
                  <a:pt x="6" y="61"/>
                  <a:pt x="8" y="62"/>
                </a:cubicBezTo>
                <a:cubicBezTo>
                  <a:pt x="13" y="63"/>
                  <a:pt x="17" y="63"/>
                  <a:pt x="23" y="63"/>
                </a:cubicBezTo>
                <a:cubicBezTo>
                  <a:pt x="28" y="63"/>
                  <a:pt x="32" y="63"/>
                  <a:pt x="36" y="62"/>
                </a:cubicBezTo>
                <a:cubicBezTo>
                  <a:pt x="35" y="62"/>
                  <a:pt x="34" y="62"/>
                  <a:pt x="34" y="61"/>
                </a:cubicBezTo>
                <a:cubicBezTo>
                  <a:pt x="31" y="60"/>
                  <a:pt x="29" y="58"/>
                  <a:pt x="28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7"/>
          <p:cNvSpPr/>
          <p:nvPr/>
        </p:nvSpPr>
        <p:spPr>
          <a:xfrm>
            <a:off x="4579937" y="5413375"/>
            <a:ext cx="476250" cy="692150"/>
          </a:xfrm>
          <a:custGeom>
            <a:avLst/>
            <a:gdLst/>
            <a:ahLst/>
            <a:cxnLst/>
            <a:rect l="l" t="t" r="r" b="b"/>
            <a:pathLst>
              <a:path w="58" h="84" extrusionOk="0">
                <a:moveTo>
                  <a:pt x="58" y="56"/>
                </a:moveTo>
                <a:cubicBezTo>
                  <a:pt x="58" y="47"/>
                  <a:pt x="51" y="40"/>
                  <a:pt x="38" y="37"/>
                </a:cubicBezTo>
                <a:cubicBezTo>
                  <a:pt x="36" y="37"/>
                  <a:pt x="29" y="35"/>
                  <a:pt x="27" y="34"/>
                </a:cubicBezTo>
                <a:cubicBezTo>
                  <a:pt x="17" y="32"/>
                  <a:pt x="14" y="30"/>
                  <a:pt x="14" y="28"/>
                </a:cubicBezTo>
                <a:cubicBezTo>
                  <a:pt x="14" y="25"/>
                  <a:pt x="18" y="21"/>
                  <a:pt x="28" y="21"/>
                </a:cubicBezTo>
                <a:cubicBezTo>
                  <a:pt x="36" y="21"/>
                  <a:pt x="43" y="27"/>
                  <a:pt x="43" y="27"/>
                </a:cubicBezTo>
                <a:cubicBezTo>
                  <a:pt x="46" y="29"/>
                  <a:pt x="48" y="29"/>
                  <a:pt x="50" y="26"/>
                </a:cubicBezTo>
                <a:cubicBezTo>
                  <a:pt x="50" y="26"/>
                  <a:pt x="53" y="24"/>
                  <a:pt x="53" y="21"/>
                </a:cubicBezTo>
                <a:cubicBezTo>
                  <a:pt x="53" y="17"/>
                  <a:pt x="44" y="12"/>
                  <a:pt x="35" y="10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3" y="0"/>
                  <a:pt x="3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2"/>
                  <a:pt x="23" y="3"/>
                </a:cubicBezTo>
                <a:cubicBezTo>
                  <a:pt x="23" y="10"/>
                  <a:pt x="23" y="10"/>
                  <a:pt x="23" y="10"/>
                </a:cubicBezTo>
                <a:cubicBezTo>
                  <a:pt x="8" y="11"/>
                  <a:pt x="0" y="19"/>
                  <a:pt x="0" y="28"/>
                </a:cubicBezTo>
                <a:cubicBezTo>
                  <a:pt x="0" y="39"/>
                  <a:pt x="11" y="43"/>
                  <a:pt x="22" y="46"/>
                </a:cubicBezTo>
                <a:cubicBezTo>
                  <a:pt x="23" y="46"/>
                  <a:pt x="32" y="48"/>
                  <a:pt x="34" y="49"/>
                </a:cubicBezTo>
                <a:cubicBezTo>
                  <a:pt x="42" y="51"/>
                  <a:pt x="44" y="54"/>
                  <a:pt x="44" y="56"/>
                </a:cubicBezTo>
                <a:cubicBezTo>
                  <a:pt x="44" y="60"/>
                  <a:pt x="40" y="63"/>
                  <a:pt x="30" y="63"/>
                </a:cubicBezTo>
                <a:cubicBezTo>
                  <a:pt x="22" y="63"/>
                  <a:pt x="12" y="57"/>
                  <a:pt x="12" y="57"/>
                </a:cubicBezTo>
                <a:cubicBezTo>
                  <a:pt x="9" y="55"/>
                  <a:pt x="7" y="55"/>
                  <a:pt x="4" y="58"/>
                </a:cubicBezTo>
                <a:cubicBezTo>
                  <a:pt x="4" y="58"/>
                  <a:pt x="3" y="60"/>
                  <a:pt x="3" y="63"/>
                </a:cubicBezTo>
                <a:cubicBezTo>
                  <a:pt x="3" y="67"/>
                  <a:pt x="13" y="72"/>
                  <a:pt x="23" y="74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2"/>
                  <a:pt x="25" y="84"/>
                  <a:pt x="27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33" y="84"/>
                  <a:pt x="35" y="82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51" y="73"/>
                  <a:pt x="58" y="65"/>
                  <a:pt x="58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7"/>
          <p:cNvSpPr txBox="1"/>
          <p:nvPr/>
        </p:nvSpPr>
        <p:spPr>
          <a:xfrm>
            <a:off x="5554662" y="706437"/>
            <a:ext cx="10287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681" name="Google Shape;681;p27"/>
          <p:cNvSpPr txBox="1"/>
          <p:nvPr/>
        </p:nvSpPr>
        <p:spPr>
          <a:xfrm>
            <a:off x="8070850" y="2733675"/>
            <a:ext cx="10287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682" name="Google Shape;682;p27"/>
          <p:cNvSpPr txBox="1"/>
          <p:nvPr/>
        </p:nvSpPr>
        <p:spPr>
          <a:xfrm>
            <a:off x="6054725" y="5318125"/>
            <a:ext cx="6858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636466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683" name="Google Shape;683;p27"/>
          <p:cNvSpPr txBox="1"/>
          <p:nvPr/>
        </p:nvSpPr>
        <p:spPr>
          <a:xfrm>
            <a:off x="3454400" y="3359150"/>
            <a:ext cx="10287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684" name="Google Shape;684;p27"/>
          <p:cNvSpPr txBox="1"/>
          <p:nvPr/>
        </p:nvSpPr>
        <p:spPr>
          <a:xfrm>
            <a:off x="4230687" y="933450"/>
            <a:ext cx="13446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85" name="Google Shape;685;p27"/>
          <p:cNvSpPr txBox="1"/>
          <p:nvPr/>
        </p:nvSpPr>
        <p:spPr>
          <a:xfrm>
            <a:off x="7397750" y="1535112"/>
            <a:ext cx="13462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86" name="Google Shape;686;p27"/>
          <p:cNvSpPr txBox="1"/>
          <p:nvPr/>
        </p:nvSpPr>
        <p:spPr>
          <a:xfrm>
            <a:off x="6815137" y="4865687"/>
            <a:ext cx="13446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63646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687" name="Google Shape;687;p27"/>
          <p:cNvSpPr txBox="1"/>
          <p:nvPr/>
        </p:nvSpPr>
        <p:spPr>
          <a:xfrm>
            <a:off x="3571875" y="4230687"/>
            <a:ext cx="13446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8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8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695" name="Google Shape;695;p28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696" name="Google Shape;696;p28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697" name="Google Shape;697;p28"/>
          <p:cNvSpPr/>
          <p:nvPr/>
        </p:nvSpPr>
        <p:spPr>
          <a:xfrm>
            <a:off x="4211637" y="4635500"/>
            <a:ext cx="3700462" cy="2078037"/>
          </a:xfrm>
          <a:custGeom>
            <a:avLst/>
            <a:gdLst/>
            <a:ahLst/>
            <a:cxnLst/>
            <a:rect l="l" t="t" r="r" b="b"/>
            <a:pathLst>
              <a:path w="440" h="247" extrusionOk="0">
                <a:moveTo>
                  <a:pt x="440" y="183"/>
                </a:moveTo>
                <a:cubicBezTo>
                  <a:pt x="324" y="132"/>
                  <a:pt x="324" y="132"/>
                  <a:pt x="324" y="132"/>
                </a:cubicBezTo>
                <a:cubicBezTo>
                  <a:pt x="312" y="5"/>
                  <a:pt x="312" y="5"/>
                  <a:pt x="312" y="5"/>
                </a:cubicBezTo>
                <a:cubicBezTo>
                  <a:pt x="285" y="21"/>
                  <a:pt x="256" y="29"/>
                  <a:pt x="225" y="29"/>
                </a:cubicBezTo>
                <a:cubicBezTo>
                  <a:pt x="190" y="29"/>
                  <a:pt x="158" y="19"/>
                  <a:pt x="129" y="0"/>
                </a:cubicBezTo>
                <a:cubicBezTo>
                  <a:pt x="13" y="51"/>
                  <a:pt x="13" y="51"/>
                  <a:pt x="13" y="51"/>
                </a:cubicBezTo>
                <a:cubicBezTo>
                  <a:pt x="0" y="177"/>
                  <a:pt x="0" y="177"/>
                  <a:pt x="0" y="177"/>
                </a:cubicBezTo>
                <a:cubicBezTo>
                  <a:pt x="66" y="223"/>
                  <a:pt x="144" y="247"/>
                  <a:pt x="225" y="247"/>
                </a:cubicBezTo>
                <a:cubicBezTo>
                  <a:pt x="302" y="247"/>
                  <a:pt x="376" y="225"/>
                  <a:pt x="440" y="183"/>
                </a:cubicBezTo>
                <a:close/>
              </a:path>
            </a:pathLst>
          </a:custGeom>
          <a:solidFill>
            <a:srgbClr val="1693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8"/>
          <p:cNvSpPr/>
          <p:nvPr/>
        </p:nvSpPr>
        <p:spPr>
          <a:xfrm>
            <a:off x="6996112" y="2559050"/>
            <a:ext cx="2387600" cy="3498850"/>
          </a:xfrm>
          <a:custGeom>
            <a:avLst/>
            <a:gdLst/>
            <a:ahLst/>
            <a:cxnLst/>
            <a:rect l="l" t="t" r="r" b="b"/>
            <a:pathLst>
              <a:path w="284" h="416" extrusionOk="0">
                <a:moveTo>
                  <a:pt x="284" y="104"/>
                </a:moveTo>
                <a:cubicBezTo>
                  <a:pt x="284" y="68"/>
                  <a:pt x="280" y="33"/>
                  <a:pt x="270" y="0"/>
                </a:cubicBezTo>
                <a:cubicBezTo>
                  <a:pt x="187" y="94"/>
                  <a:pt x="187" y="94"/>
                  <a:pt x="187" y="94"/>
                </a:cubicBezTo>
                <a:cubicBezTo>
                  <a:pt x="62" y="67"/>
                  <a:pt x="62" y="67"/>
                  <a:pt x="62" y="67"/>
                </a:cubicBezTo>
                <a:cubicBezTo>
                  <a:pt x="64" y="79"/>
                  <a:pt x="66" y="91"/>
                  <a:pt x="66" y="104"/>
                </a:cubicBezTo>
                <a:cubicBezTo>
                  <a:pt x="66" y="156"/>
                  <a:pt x="41" y="206"/>
                  <a:pt x="0" y="239"/>
                </a:cubicBezTo>
                <a:cubicBezTo>
                  <a:pt x="13" y="365"/>
                  <a:pt x="13" y="365"/>
                  <a:pt x="13" y="365"/>
                </a:cubicBezTo>
                <a:cubicBezTo>
                  <a:pt x="129" y="416"/>
                  <a:pt x="129" y="416"/>
                  <a:pt x="129" y="416"/>
                </a:cubicBezTo>
                <a:cubicBezTo>
                  <a:pt x="226" y="342"/>
                  <a:pt x="284" y="226"/>
                  <a:pt x="284" y="1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8"/>
          <p:cNvSpPr/>
          <p:nvPr/>
        </p:nvSpPr>
        <p:spPr>
          <a:xfrm>
            <a:off x="2816225" y="2238375"/>
            <a:ext cx="2320925" cy="3760787"/>
          </a:xfrm>
          <a:custGeom>
            <a:avLst/>
            <a:gdLst/>
            <a:ahLst/>
            <a:cxnLst/>
            <a:rect l="l" t="t" r="r" b="b"/>
            <a:pathLst>
              <a:path w="276" h="447" extrusionOk="0">
                <a:moveTo>
                  <a:pt x="218" y="142"/>
                </a:moveTo>
                <a:cubicBezTo>
                  <a:pt x="218" y="126"/>
                  <a:pt x="221" y="110"/>
                  <a:pt x="225" y="95"/>
                </a:cubicBezTo>
                <a:cubicBezTo>
                  <a:pt x="141" y="0"/>
                  <a:pt x="141" y="0"/>
                  <a:pt x="141" y="0"/>
                </a:cubicBezTo>
                <a:cubicBezTo>
                  <a:pt x="17" y="27"/>
                  <a:pt x="17" y="27"/>
                  <a:pt x="17" y="27"/>
                </a:cubicBezTo>
                <a:cubicBezTo>
                  <a:pt x="6" y="64"/>
                  <a:pt x="0" y="103"/>
                  <a:pt x="0" y="142"/>
                </a:cubicBezTo>
                <a:cubicBezTo>
                  <a:pt x="0" y="260"/>
                  <a:pt x="54" y="373"/>
                  <a:pt x="147" y="447"/>
                </a:cubicBezTo>
                <a:cubicBezTo>
                  <a:pt x="159" y="321"/>
                  <a:pt x="159" y="321"/>
                  <a:pt x="159" y="321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40" y="238"/>
                  <a:pt x="218" y="191"/>
                  <a:pt x="218" y="142"/>
                </a:cubicBezTo>
                <a:close/>
              </a:path>
            </a:pathLst>
          </a:custGeom>
          <a:solidFill>
            <a:srgbClr val="7860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8"/>
          <p:cNvSpPr/>
          <p:nvPr/>
        </p:nvSpPr>
        <p:spPr>
          <a:xfrm>
            <a:off x="3025775" y="144462"/>
            <a:ext cx="3557587" cy="2708275"/>
          </a:xfrm>
          <a:custGeom>
            <a:avLst/>
            <a:gdLst/>
            <a:ahLst/>
            <a:cxnLst/>
            <a:rect l="l" t="t" r="r" b="b"/>
            <a:pathLst>
              <a:path w="423" h="322" extrusionOk="0">
                <a:moveTo>
                  <a:pt x="359" y="219"/>
                </a:moveTo>
                <a:cubicBezTo>
                  <a:pt x="423" y="109"/>
                  <a:pt x="423" y="109"/>
                  <a:pt x="423" y="109"/>
                </a:cubicBezTo>
                <a:cubicBezTo>
                  <a:pt x="359" y="0"/>
                  <a:pt x="359" y="0"/>
                  <a:pt x="359" y="0"/>
                </a:cubicBezTo>
                <a:cubicBezTo>
                  <a:pt x="198" y="3"/>
                  <a:pt x="56" y="103"/>
                  <a:pt x="0" y="253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208" y="322"/>
                  <a:pt x="208" y="322"/>
                  <a:pt x="208" y="322"/>
                </a:cubicBezTo>
                <a:cubicBezTo>
                  <a:pt x="234" y="261"/>
                  <a:pt x="292" y="221"/>
                  <a:pt x="359" y="219"/>
                </a:cubicBezTo>
                <a:close/>
              </a:path>
            </a:pathLst>
          </a:custGeom>
          <a:solidFill>
            <a:srgbClr val="A9C5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8"/>
          <p:cNvSpPr/>
          <p:nvPr/>
        </p:nvSpPr>
        <p:spPr>
          <a:xfrm>
            <a:off x="6238875" y="144462"/>
            <a:ext cx="2968625" cy="3011487"/>
          </a:xfrm>
          <a:custGeom>
            <a:avLst/>
            <a:gdLst/>
            <a:ahLst/>
            <a:cxnLst/>
            <a:rect l="l" t="t" r="r" b="b"/>
            <a:pathLst>
              <a:path w="353" h="358" extrusionOk="0">
                <a:moveTo>
                  <a:pt x="1" y="0"/>
                </a:moveTo>
                <a:cubicBezTo>
                  <a:pt x="65" y="109"/>
                  <a:pt x="65" y="109"/>
                  <a:pt x="65" y="109"/>
                </a:cubicBezTo>
                <a:cubicBezTo>
                  <a:pt x="0" y="219"/>
                  <a:pt x="0" y="219"/>
                  <a:pt x="0" y="219"/>
                </a:cubicBezTo>
                <a:cubicBezTo>
                  <a:pt x="66" y="226"/>
                  <a:pt x="122" y="269"/>
                  <a:pt x="145" y="331"/>
                </a:cubicBezTo>
                <a:cubicBezTo>
                  <a:pt x="269" y="358"/>
                  <a:pt x="269" y="358"/>
                  <a:pt x="269" y="358"/>
                </a:cubicBezTo>
                <a:cubicBezTo>
                  <a:pt x="353" y="263"/>
                  <a:pt x="353" y="263"/>
                  <a:pt x="353" y="263"/>
                </a:cubicBezTo>
                <a:cubicBezTo>
                  <a:pt x="301" y="111"/>
                  <a:pt x="162" y="7"/>
                  <a:pt x="1" y="0"/>
                </a:cubicBezTo>
                <a:close/>
              </a:path>
            </a:pathLst>
          </a:custGeom>
          <a:solidFill>
            <a:srgbClr val="E0D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8"/>
          <p:cNvSpPr/>
          <p:nvPr/>
        </p:nvSpPr>
        <p:spPr>
          <a:xfrm>
            <a:off x="3841750" y="1196975"/>
            <a:ext cx="504825" cy="612775"/>
          </a:xfrm>
          <a:custGeom>
            <a:avLst/>
            <a:gdLst/>
            <a:ahLst/>
            <a:cxnLst/>
            <a:rect l="l" t="t" r="r" b="b"/>
            <a:pathLst>
              <a:path w="60" h="73" extrusionOk="0">
                <a:moveTo>
                  <a:pt x="40" y="70"/>
                </a:moveTo>
                <a:cubicBezTo>
                  <a:pt x="40" y="72"/>
                  <a:pt x="39" y="73"/>
                  <a:pt x="38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1" y="73"/>
                  <a:pt x="20" y="72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69"/>
                  <a:pt x="21" y="68"/>
                  <a:pt x="23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9" y="68"/>
                  <a:pt x="40" y="69"/>
                  <a:pt x="40" y="70"/>
                </a:cubicBezTo>
                <a:close/>
                <a:moveTo>
                  <a:pt x="40" y="64"/>
                </a:moveTo>
                <a:cubicBezTo>
                  <a:pt x="40" y="62"/>
                  <a:pt x="39" y="61"/>
                  <a:pt x="38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1" y="61"/>
                  <a:pt x="20" y="62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5"/>
                  <a:pt x="21" y="66"/>
                  <a:pt x="23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40" y="65"/>
                  <a:pt x="40" y="64"/>
                </a:cubicBezTo>
                <a:close/>
                <a:moveTo>
                  <a:pt x="33" y="36"/>
                </a:move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60"/>
                  <a:pt x="28" y="60"/>
                  <a:pt x="28" y="60"/>
                </a:cubicBezTo>
                <a:cubicBezTo>
                  <a:pt x="29" y="60"/>
                  <a:pt x="29" y="60"/>
                  <a:pt x="3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0"/>
                  <a:pt x="32" y="60"/>
                  <a:pt x="33" y="60"/>
                </a:cubicBezTo>
                <a:lnTo>
                  <a:pt x="33" y="36"/>
                </a:lnTo>
                <a:close/>
                <a:moveTo>
                  <a:pt x="22" y="26"/>
                </a:moveTo>
                <a:cubicBezTo>
                  <a:pt x="20" y="26"/>
                  <a:pt x="18" y="28"/>
                  <a:pt x="18" y="30"/>
                </a:cubicBezTo>
                <a:cubicBezTo>
                  <a:pt x="18" y="32"/>
                  <a:pt x="20" y="34"/>
                  <a:pt x="22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8"/>
                  <a:pt x="24" y="26"/>
                  <a:pt x="22" y="26"/>
                </a:cubicBezTo>
                <a:close/>
                <a:moveTo>
                  <a:pt x="42" y="30"/>
                </a:moveTo>
                <a:cubicBezTo>
                  <a:pt x="42" y="28"/>
                  <a:pt x="41" y="26"/>
                  <a:pt x="39" y="26"/>
                </a:cubicBezTo>
                <a:cubicBezTo>
                  <a:pt x="37" y="26"/>
                  <a:pt x="35" y="28"/>
                  <a:pt x="35" y="30"/>
                </a:cubicBezTo>
                <a:cubicBezTo>
                  <a:pt x="35" y="34"/>
                  <a:pt x="35" y="34"/>
                  <a:pt x="35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34"/>
                  <a:pt x="42" y="32"/>
                  <a:pt x="42" y="30"/>
                </a:cubicBezTo>
                <a:close/>
                <a:moveTo>
                  <a:pt x="50" y="23"/>
                </a:moveTo>
                <a:cubicBezTo>
                  <a:pt x="49" y="17"/>
                  <a:pt x="41" y="10"/>
                  <a:pt x="30" y="10"/>
                </a:cubicBezTo>
                <a:cubicBezTo>
                  <a:pt x="19" y="10"/>
                  <a:pt x="12" y="17"/>
                  <a:pt x="10" y="23"/>
                </a:cubicBezTo>
                <a:cubicBezTo>
                  <a:pt x="9" y="28"/>
                  <a:pt x="10" y="33"/>
                  <a:pt x="12" y="38"/>
                </a:cubicBezTo>
                <a:cubicBezTo>
                  <a:pt x="15" y="42"/>
                  <a:pt x="17" y="45"/>
                  <a:pt x="19" y="49"/>
                </a:cubicBezTo>
                <a:cubicBezTo>
                  <a:pt x="20" y="51"/>
                  <a:pt x="20" y="55"/>
                  <a:pt x="20" y="57"/>
                </a:cubicBezTo>
                <a:cubicBezTo>
                  <a:pt x="21" y="59"/>
                  <a:pt x="22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36"/>
                  <a:pt x="25" y="36"/>
                  <a:pt x="25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9" y="35"/>
                  <a:pt x="18" y="34"/>
                </a:cubicBezTo>
                <a:cubicBezTo>
                  <a:pt x="16" y="33"/>
                  <a:pt x="16" y="32"/>
                  <a:pt x="16" y="30"/>
                </a:cubicBezTo>
                <a:cubicBezTo>
                  <a:pt x="16" y="28"/>
                  <a:pt x="16" y="27"/>
                  <a:pt x="18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5" y="24"/>
                  <a:pt x="28" y="27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8"/>
                  <a:pt x="33" y="27"/>
                  <a:pt x="34" y="26"/>
                </a:cubicBezTo>
                <a:cubicBezTo>
                  <a:pt x="36" y="25"/>
                  <a:pt x="37" y="24"/>
                  <a:pt x="39" y="24"/>
                </a:cubicBezTo>
                <a:cubicBezTo>
                  <a:pt x="40" y="24"/>
                  <a:pt x="42" y="25"/>
                  <a:pt x="43" y="26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3" y="34"/>
                </a:cubicBezTo>
                <a:cubicBezTo>
                  <a:pt x="42" y="35"/>
                  <a:pt x="40" y="36"/>
                  <a:pt x="39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0"/>
                  <a:pt x="36" y="60"/>
                  <a:pt x="36" y="60"/>
                </a:cubicBezTo>
                <a:cubicBezTo>
                  <a:pt x="39" y="60"/>
                  <a:pt x="40" y="59"/>
                  <a:pt x="40" y="57"/>
                </a:cubicBezTo>
                <a:cubicBezTo>
                  <a:pt x="40" y="55"/>
                  <a:pt x="41" y="51"/>
                  <a:pt x="42" y="49"/>
                </a:cubicBezTo>
                <a:cubicBezTo>
                  <a:pt x="44" y="45"/>
                  <a:pt x="46" y="42"/>
                  <a:pt x="48" y="38"/>
                </a:cubicBezTo>
                <a:cubicBezTo>
                  <a:pt x="50" y="33"/>
                  <a:pt x="52" y="28"/>
                  <a:pt x="50" y="23"/>
                </a:cubicBezTo>
                <a:close/>
                <a:moveTo>
                  <a:pt x="32" y="2"/>
                </a:moveTo>
                <a:cubicBezTo>
                  <a:pt x="32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9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9"/>
                  <a:pt x="32" y="8"/>
                  <a:pt x="32" y="7"/>
                </a:cubicBezTo>
                <a:lnTo>
                  <a:pt x="32" y="2"/>
                </a:lnTo>
                <a:close/>
                <a:moveTo>
                  <a:pt x="45" y="6"/>
                </a:moveTo>
                <a:cubicBezTo>
                  <a:pt x="45" y="5"/>
                  <a:pt x="45" y="4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3" y="2"/>
                  <a:pt x="41" y="3"/>
                  <a:pt x="41" y="4"/>
                </a:cubicBezTo>
                <a:cubicBezTo>
                  <a:pt x="39" y="8"/>
                  <a:pt x="39" y="8"/>
                  <a:pt x="39" y="8"/>
                </a:cubicBezTo>
                <a:cubicBezTo>
                  <a:pt x="38" y="9"/>
                  <a:pt x="39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2" y="11"/>
                  <a:pt x="43" y="10"/>
                </a:cubicBezTo>
                <a:lnTo>
                  <a:pt x="45" y="6"/>
                </a:lnTo>
                <a:close/>
                <a:moveTo>
                  <a:pt x="54" y="13"/>
                </a:moveTo>
                <a:cubicBezTo>
                  <a:pt x="55" y="12"/>
                  <a:pt x="55" y="11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9"/>
                  <a:pt x="52" y="9"/>
                  <a:pt x="51" y="10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3"/>
                  <a:pt x="47" y="15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7"/>
                  <a:pt x="50" y="17"/>
                  <a:pt x="51" y="16"/>
                </a:cubicBezTo>
                <a:lnTo>
                  <a:pt x="54" y="13"/>
                </a:lnTo>
                <a:close/>
                <a:moveTo>
                  <a:pt x="58" y="24"/>
                </a:moveTo>
                <a:cubicBezTo>
                  <a:pt x="60" y="24"/>
                  <a:pt x="60" y="23"/>
                  <a:pt x="60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0"/>
                  <a:pt x="59" y="19"/>
                  <a:pt x="58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21"/>
                  <a:pt x="52" y="22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4"/>
                  <a:pt x="53" y="25"/>
                  <a:pt x="54" y="25"/>
                </a:cubicBezTo>
                <a:lnTo>
                  <a:pt x="58" y="24"/>
                </a:lnTo>
                <a:close/>
                <a:moveTo>
                  <a:pt x="57" y="36"/>
                </a:moveTo>
                <a:cubicBezTo>
                  <a:pt x="59" y="36"/>
                  <a:pt x="60" y="35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3"/>
                  <a:pt x="60" y="32"/>
                  <a:pt x="58" y="32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30"/>
                  <a:pt x="52" y="31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4"/>
                  <a:pt x="52" y="35"/>
                  <a:pt x="53" y="35"/>
                </a:cubicBezTo>
                <a:lnTo>
                  <a:pt x="57" y="36"/>
                </a:lnTo>
                <a:close/>
                <a:moveTo>
                  <a:pt x="17" y="10"/>
                </a:moveTo>
                <a:cubicBezTo>
                  <a:pt x="18" y="11"/>
                  <a:pt x="19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0"/>
                  <a:pt x="22" y="9"/>
                  <a:pt x="21" y="8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7" y="2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4"/>
                  <a:pt x="15" y="5"/>
                  <a:pt x="15" y="6"/>
                </a:cubicBezTo>
                <a:lnTo>
                  <a:pt x="17" y="10"/>
                </a:lnTo>
                <a:close/>
                <a:moveTo>
                  <a:pt x="9" y="16"/>
                </a:moveTo>
                <a:cubicBezTo>
                  <a:pt x="10" y="17"/>
                  <a:pt x="12" y="17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3" y="13"/>
                  <a:pt x="12" y="13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9"/>
                  <a:pt x="7" y="9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6" y="12"/>
                  <a:pt x="6" y="13"/>
                </a:cubicBezTo>
                <a:lnTo>
                  <a:pt x="9" y="16"/>
                </a:lnTo>
                <a:close/>
                <a:moveTo>
                  <a:pt x="6" y="25"/>
                </a:moveTo>
                <a:cubicBezTo>
                  <a:pt x="7" y="25"/>
                  <a:pt x="8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2"/>
                  <a:pt x="8" y="21"/>
                  <a:pt x="6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19"/>
                  <a:pt x="0" y="20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0" y="24"/>
                  <a:pt x="2" y="24"/>
                </a:cubicBezTo>
                <a:lnTo>
                  <a:pt x="6" y="25"/>
                </a:lnTo>
                <a:close/>
                <a:moveTo>
                  <a:pt x="7" y="35"/>
                </a:moveTo>
                <a:cubicBezTo>
                  <a:pt x="8" y="35"/>
                  <a:pt x="9" y="34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1"/>
                  <a:pt x="7" y="30"/>
                  <a:pt x="6" y="31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3" y="36"/>
                </a:cubicBezTo>
                <a:lnTo>
                  <a:pt x="7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8"/>
          <p:cNvSpPr/>
          <p:nvPr/>
        </p:nvSpPr>
        <p:spPr>
          <a:xfrm>
            <a:off x="8315325" y="3576637"/>
            <a:ext cx="757237" cy="504825"/>
          </a:xfrm>
          <a:custGeom>
            <a:avLst/>
            <a:gdLst/>
            <a:ahLst/>
            <a:cxnLst/>
            <a:rect l="l" t="t" r="r" b="b"/>
            <a:pathLst>
              <a:path w="90" h="60" extrusionOk="0">
                <a:moveTo>
                  <a:pt x="71" y="6"/>
                </a:moveTo>
                <a:cubicBezTo>
                  <a:pt x="80" y="27"/>
                  <a:pt x="80" y="27"/>
                  <a:pt x="80" y="27"/>
                </a:cubicBezTo>
                <a:cubicBezTo>
                  <a:pt x="69" y="31"/>
                  <a:pt x="69" y="31"/>
                  <a:pt x="69" y="31"/>
                </a:cubicBezTo>
                <a:cubicBezTo>
                  <a:pt x="64" y="27"/>
                  <a:pt x="47" y="12"/>
                  <a:pt x="46" y="12"/>
                </a:cubicBezTo>
                <a:cubicBezTo>
                  <a:pt x="44" y="12"/>
                  <a:pt x="39" y="14"/>
                  <a:pt x="39" y="14"/>
                </a:cubicBezTo>
                <a:cubicBezTo>
                  <a:pt x="39" y="14"/>
                  <a:pt x="35" y="15"/>
                  <a:pt x="33" y="15"/>
                </a:cubicBezTo>
                <a:cubicBezTo>
                  <a:pt x="31" y="15"/>
                  <a:pt x="30" y="15"/>
                  <a:pt x="30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12"/>
                  <a:pt x="30" y="11"/>
                  <a:pt x="31" y="10"/>
                </a:cubicBezTo>
                <a:cubicBezTo>
                  <a:pt x="35" y="8"/>
                  <a:pt x="47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51" y="3"/>
                  <a:pt x="69" y="6"/>
                  <a:pt x="71" y="6"/>
                </a:cubicBezTo>
                <a:close/>
                <a:moveTo>
                  <a:pt x="79" y="0"/>
                </a:moveTo>
                <a:cubicBezTo>
                  <a:pt x="78" y="0"/>
                  <a:pt x="78" y="0"/>
                  <a:pt x="78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3" y="2"/>
                  <a:pt x="73" y="3"/>
                </a:cubicBezTo>
                <a:cubicBezTo>
                  <a:pt x="73" y="4"/>
                  <a:pt x="73" y="4"/>
                  <a:pt x="73" y="5"/>
                </a:cubicBezTo>
                <a:cubicBezTo>
                  <a:pt x="82" y="27"/>
                  <a:pt x="82" y="27"/>
                  <a:pt x="82" y="27"/>
                </a:cubicBezTo>
                <a:cubicBezTo>
                  <a:pt x="82" y="28"/>
                  <a:pt x="84" y="28"/>
                  <a:pt x="85" y="28"/>
                </a:cubicBezTo>
                <a:cubicBezTo>
                  <a:pt x="88" y="26"/>
                  <a:pt x="88" y="26"/>
                  <a:pt x="88" y="26"/>
                </a:cubicBezTo>
                <a:cubicBezTo>
                  <a:pt x="89" y="26"/>
                  <a:pt x="89" y="26"/>
                  <a:pt x="90" y="25"/>
                </a:cubicBezTo>
                <a:cubicBezTo>
                  <a:pt x="90" y="25"/>
                  <a:pt x="90" y="24"/>
                  <a:pt x="90" y="23"/>
                </a:cubicBezTo>
                <a:cubicBezTo>
                  <a:pt x="81" y="2"/>
                  <a:pt x="81" y="2"/>
                  <a:pt x="81" y="2"/>
                </a:cubicBezTo>
                <a:cubicBezTo>
                  <a:pt x="81" y="1"/>
                  <a:pt x="80" y="0"/>
                  <a:pt x="79" y="0"/>
                </a:cubicBezTo>
                <a:close/>
                <a:moveTo>
                  <a:pt x="0" y="30"/>
                </a:moveTo>
                <a:cubicBezTo>
                  <a:pt x="0" y="31"/>
                  <a:pt x="0" y="31"/>
                  <a:pt x="1" y="32"/>
                </a:cubicBezTo>
                <a:cubicBezTo>
                  <a:pt x="1" y="32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7" y="33"/>
                  <a:pt x="8" y="32"/>
                  <a:pt x="8" y="31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9" y="4"/>
                  <a:pt x="9" y="4"/>
                  <a:pt x="8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6"/>
                </a:cubicBezTo>
                <a:lnTo>
                  <a:pt x="0" y="30"/>
                </a:lnTo>
                <a:close/>
                <a:moveTo>
                  <a:pt x="37" y="52"/>
                </a:moveTo>
                <a:cubicBezTo>
                  <a:pt x="37" y="51"/>
                  <a:pt x="36" y="50"/>
                  <a:pt x="36" y="50"/>
                </a:cubicBezTo>
                <a:cubicBezTo>
                  <a:pt x="34" y="48"/>
                  <a:pt x="32" y="49"/>
                  <a:pt x="31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7"/>
                  <a:pt x="28" y="59"/>
                  <a:pt x="28" y="59"/>
                </a:cubicBezTo>
                <a:cubicBezTo>
                  <a:pt x="29" y="60"/>
                  <a:pt x="30" y="60"/>
                  <a:pt x="30" y="60"/>
                </a:cubicBezTo>
                <a:cubicBezTo>
                  <a:pt x="31" y="60"/>
                  <a:pt x="32" y="60"/>
                  <a:pt x="33" y="59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5"/>
                  <a:pt x="36" y="55"/>
                  <a:pt x="36" y="55"/>
                </a:cubicBezTo>
                <a:cubicBezTo>
                  <a:pt x="37" y="54"/>
                  <a:pt x="37" y="53"/>
                  <a:pt x="37" y="52"/>
                </a:cubicBezTo>
                <a:close/>
                <a:moveTo>
                  <a:pt x="19" y="51"/>
                </a:moveTo>
                <a:cubicBezTo>
                  <a:pt x="18" y="52"/>
                  <a:pt x="19" y="53"/>
                  <a:pt x="21" y="55"/>
                </a:cubicBezTo>
                <a:cubicBezTo>
                  <a:pt x="22" y="56"/>
                  <a:pt x="24" y="56"/>
                  <a:pt x="25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31" y="47"/>
                  <a:pt x="29" y="45"/>
                  <a:pt x="29" y="44"/>
                </a:cubicBezTo>
                <a:cubicBezTo>
                  <a:pt x="27" y="43"/>
                  <a:pt x="26" y="43"/>
                  <a:pt x="24" y="45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lnTo>
                  <a:pt x="19" y="51"/>
                </a:lnTo>
                <a:close/>
                <a:moveTo>
                  <a:pt x="13" y="44"/>
                </a:moveTo>
                <a:cubicBezTo>
                  <a:pt x="13" y="45"/>
                  <a:pt x="12" y="46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5" y="50"/>
                  <a:pt x="17" y="50"/>
                  <a:pt x="18" y="49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2"/>
                  <a:pt x="24" y="41"/>
                  <a:pt x="24" y="40"/>
                </a:cubicBezTo>
                <a:cubicBezTo>
                  <a:pt x="24" y="40"/>
                  <a:pt x="23" y="39"/>
                  <a:pt x="23" y="38"/>
                </a:cubicBezTo>
                <a:cubicBezTo>
                  <a:pt x="21" y="37"/>
                  <a:pt x="19" y="37"/>
                  <a:pt x="18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5" y="42"/>
                  <a:pt x="15" y="42"/>
                </a:cubicBezTo>
                <a:lnTo>
                  <a:pt x="13" y="44"/>
                </a:lnTo>
                <a:close/>
                <a:moveTo>
                  <a:pt x="12" y="42"/>
                </a:moveTo>
                <a:cubicBezTo>
                  <a:pt x="17" y="37"/>
                  <a:pt x="17" y="37"/>
                  <a:pt x="17" y="37"/>
                </a:cubicBezTo>
                <a:cubicBezTo>
                  <a:pt x="19" y="34"/>
                  <a:pt x="17" y="33"/>
                  <a:pt x="16" y="32"/>
                </a:cubicBezTo>
                <a:cubicBezTo>
                  <a:pt x="15" y="31"/>
                  <a:pt x="13" y="31"/>
                  <a:pt x="12" y="33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8"/>
                  <a:pt x="7" y="39"/>
                  <a:pt x="7" y="40"/>
                </a:cubicBezTo>
                <a:cubicBezTo>
                  <a:pt x="7" y="41"/>
                  <a:pt x="8" y="42"/>
                  <a:pt x="8" y="42"/>
                </a:cubicBezTo>
                <a:cubicBezTo>
                  <a:pt x="9" y="42"/>
                  <a:pt x="10" y="43"/>
                  <a:pt x="11" y="43"/>
                </a:cubicBezTo>
                <a:cubicBezTo>
                  <a:pt x="11" y="43"/>
                  <a:pt x="12" y="43"/>
                  <a:pt x="12" y="42"/>
                </a:cubicBezTo>
                <a:close/>
                <a:moveTo>
                  <a:pt x="68" y="38"/>
                </a:moveTo>
                <a:cubicBezTo>
                  <a:pt x="69" y="36"/>
                  <a:pt x="70" y="35"/>
                  <a:pt x="68" y="33"/>
                </a:cubicBezTo>
                <a:cubicBezTo>
                  <a:pt x="66" y="31"/>
                  <a:pt x="66" y="31"/>
                  <a:pt x="66" y="31"/>
                </a:cubicBezTo>
                <a:cubicBezTo>
                  <a:pt x="57" y="24"/>
                  <a:pt x="48" y="16"/>
                  <a:pt x="45" y="14"/>
                </a:cubicBezTo>
                <a:cubicBezTo>
                  <a:pt x="44" y="14"/>
                  <a:pt x="42" y="15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6" y="17"/>
                  <a:pt x="33" y="17"/>
                </a:cubicBezTo>
                <a:cubicBezTo>
                  <a:pt x="31" y="17"/>
                  <a:pt x="30" y="17"/>
                  <a:pt x="29" y="16"/>
                </a:cubicBezTo>
                <a:cubicBezTo>
                  <a:pt x="27" y="15"/>
                  <a:pt x="27" y="13"/>
                  <a:pt x="27" y="13"/>
                </a:cubicBezTo>
                <a:cubicBezTo>
                  <a:pt x="27" y="11"/>
                  <a:pt x="28" y="9"/>
                  <a:pt x="29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29"/>
                  <a:pt x="13" y="29"/>
                  <a:pt x="14" y="29"/>
                </a:cubicBezTo>
                <a:cubicBezTo>
                  <a:pt x="16" y="29"/>
                  <a:pt x="17" y="30"/>
                  <a:pt x="18" y="30"/>
                </a:cubicBezTo>
                <a:cubicBezTo>
                  <a:pt x="19" y="32"/>
                  <a:pt x="20" y="34"/>
                  <a:pt x="20" y="35"/>
                </a:cubicBezTo>
                <a:cubicBezTo>
                  <a:pt x="21" y="35"/>
                  <a:pt x="23" y="36"/>
                  <a:pt x="24" y="37"/>
                </a:cubicBezTo>
                <a:cubicBezTo>
                  <a:pt x="26" y="38"/>
                  <a:pt x="26" y="40"/>
                  <a:pt x="26" y="42"/>
                </a:cubicBezTo>
                <a:cubicBezTo>
                  <a:pt x="27" y="41"/>
                  <a:pt x="29" y="42"/>
                  <a:pt x="30" y="43"/>
                </a:cubicBezTo>
                <a:cubicBezTo>
                  <a:pt x="31" y="44"/>
                  <a:pt x="32" y="45"/>
                  <a:pt x="32" y="47"/>
                </a:cubicBezTo>
                <a:cubicBezTo>
                  <a:pt x="34" y="47"/>
                  <a:pt x="35" y="47"/>
                  <a:pt x="37" y="48"/>
                </a:cubicBezTo>
                <a:cubicBezTo>
                  <a:pt x="39" y="50"/>
                  <a:pt x="40" y="52"/>
                  <a:pt x="39" y="54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2" y="56"/>
                  <a:pt x="42" y="56"/>
                </a:cubicBezTo>
                <a:cubicBezTo>
                  <a:pt x="43" y="56"/>
                  <a:pt x="44" y="56"/>
                  <a:pt x="45" y="55"/>
                </a:cubicBezTo>
                <a:cubicBezTo>
                  <a:pt x="46" y="54"/>
                  <a:pt x="46" y="53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4"/>
                  <a:pt x="37" y="44"/>
                </a:cubicBezTo>
                <a:cubicBezTo>
                  <a:pt x="37" y="44"/>
                  <a:pt x="37" y="43"/>
                  <a:pt x="37" y="43"/>
                </a:cubicBezTo>
                <a:cubicBezTo>
                  <a:pt x="38" y="43"/>
                  <a:pt x="39" y="43"/>
                  <a:pt x="39" y="43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50" y="52"/>
                  <a:pt x="51" y="52"/>
                </a:cubicBezTo>
                <a:cubicBezTo>
                  <a:pt x="52" y="52"/>
                  <a:pt x="53" y="51"/>
                  <a:pt x="53" y="50"/>
                </a:cubicBezTo>
                <a:cubicBezTo>
                  <a:pt x="54" y="50"/>
                  <a:pt x="54" y="49"/>
                  <a:pt x="54" y="48"/>
                </a:cubicBezTo>
                <a:cubicBezTo>
                  <a:pt x="54" y="47"/>
                  <a:pt x="54" y="46"/>
                  <a:pt x="53" y="46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39"/>
                </a:cubicBezTo>
                <a:cubicBezTo>
                  <a:pt x="45" y="39"/>
                  <a:pt x="46" y="39"/>
                  <a:pt x="46" y="38"/>
                </a:cubicBezTo>
                <a:cubicBezTo>
                  <a:pt x="46" y="38"/>
                  <a:pt x="47" y="38"/>
                  <a:pt x="48" y="38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0" y="46"/>
                  <a:pt x="61" y="46"/>
                  <a:pt x="62" y="45"/>
                </a:cubicBezTo>
                <a:cubicBezTo>
                  <a:pt x="62" y="44"/>
                  <a:pt x="63" y="43"/>
                  <a:pt x="63" y="42"/>
                </a:cubicBezTo>
                <a:cubicBezTo>
                  <a:pt x="63" y="42"/>
                  <a:pt x="62" y="41"/>
                  <a:pt x="61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4" y="34"/>
                  <a:pt x="54" y="34"/>
                  <a:pt x="54" y="34"/>
                </a:cubicBezTo>
                <a:cubicBezTo>
                  <a:pt x="53" y="34"/>
                  <a:pt x="53" y="33"/>
                  <a:pt x="54" y="32"/>
                </a:cubicBezTo>
                <a:cubicBezTo>
                  <a:pt x="54" y="32"/>
                  <a:pt x="55" y="32"/>
                  <a:pt x="55" y="32"/>
                </a:cubicBezTo>
                <a:cubicBezTo>
                  <a:pt x="63" y="38"/>
                  <a:pt x="63" y="38"/>
                  <a:pt x="63" y="38"/>
                </a:cubicBezTo>
                <a:cubicBezTo>
                  <a:pt x="65" y="40"/>
                  <a:pt x="67" y="39"/>
                  <a:pt x="68" y="3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8"/>
          <p:cNvSpPr/>
          <p:nvPr/>
        </p:nvSpPr>
        <p:spPr>
          <a:xfrm>
            <a:off x="6524625" y="6007100"/>
            <a:ext cx="614362" cy="369887"/>
          </a:xfrm>
          <a:custGeom>
            <a:avLst/>
            <a:gdLst/>
            <a:ahLst/>
            <a:cxnLst/>
            <a:rect l="l" t="t" r="r" b="b"/>
            <a:pathLst>
              <a:path w="73" h="44" extrusionOk="0">
                <a:moveTo>
                  <a:pt x="65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1"/>
                  <a:pt x="4" y="44"/>
                  <a:pt x="8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9" y="44"/>
                  <a:pt x="73" y="41"/>
                  <a:pt x="73" y="36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3"/>
                  <a:pt x="69" y="0"/>
                  <a:pt x="65" y="0"/>
                </a:cubicBezTo>
                <a:close/>
                <a:moveTo>
                  <a:pt x="69" y="39"/>
                </a:moveTo>
                <a:cubicBezTo>
                  <a:pt x="69" y="40"/>
                  <a:pt x="69" y="40"/>
                  <a:pt x="69" y="40"/>
                </a:cubicBezTo>
                <a:cubicBezTo>
                  <a:pt x="68" y="40"/>
                  <a:pt x="68" y="40"/>
                  <a:pt x="67" y="40"/>
                </a:cubicBezTo>
                <a:cubicBezTo>
                  <a:pt x="48" y="24"/>
                  <a:pt x="48" y="24"/>
                  <a:pt x="48" y="24"/>
                </a:cubicBez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5" y="32"/>
                </a:cubicBezTo>
                <a:cubicBezTo>
                  <a:pt x="25" y="24"/>
                  <a:pt x="25" y="24"/>
                  <a:pt x="25" y="24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5" y="40"/>
                  <a:pt x="4" y="40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8"/>
                  <a:pt x="4" y="38"/>
                </a:cubicBezTo>
                <a:cubicBezTo>
                  <a:pt x="23" y="22"/>
                  <a:pt x="23" y="22"/>
                  <a:pt x="23" y="22"/>
                </a:cubicBezTo>
                <a:cubicBezTo>
                  <a:pt x="5" y="8"/>
                  <a:pt x="5" y="8"/>
                  <a:pt x="5" y="8"/>
                </a:cubicBezTo>
                <a:cubicBezTo>
                  <a:pt x="4" y="8"/>
                  <a:pt x="4" y="7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6" y="5"/>
                  <a:pt x="7" y="6"/>
                </a:cubicBezTo>
                <a:cubicBezTo>
                  <a:pt x="37" y="29"/>
                  <a:pt x="37" y="29"/>
                  <a:pt x="37" y="29"/>
                </a:cubicBezTo>
                <a:cubicBezTo>
                  <a:pt x="66" y="6"/>
                  <a:pt x="66" y="6"/>
                  <a:pt x="66" y="6"/>
                </a:cubicBezTo>
                <a:cubicBezTo>
                  <a:pt x="67" y="5"/>
                  <a:pt x="68" y="5"/>
                  <a:pt x="68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7"/>
                  <a:pt x="69" y="8"/>
                  <a:pt x="68" y="8"/>
                </a:cubicBezTo>
                <a:cubicBezTo>
                  <a:pt x="51" y="22"/>
                  <a:pt x="51" y="22"/>
                  <a:pt x="51" y="22"/>
                </a:cubicBezTo>
                <a:cubicBezTo>
                  <a:pt x="69" y="38"/>
                  <a:pt x="69" y="38"/>
                  <a:pt x="69" y="38"/>
                </a:cubicBezTo>
                <a:cubicBezTo>
                  <a:pt x="70" y="38"/>
                  <a:pt x="70" y="39"/>
                  <a:pt x="6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8"/>
          <p:cNvSpPr/>
          <p:nvPr/>
        </p:nvSpPr>
        <p:spPr>
          <a:xfrm>
            <a:off x="7004050" y="582612"/>
            <a:ext cx="428625" cy="630237"/>
          </a:xfrm>
          <a:custGeom>
            <a:avLst/>
            <a:gdLst/>
            <a:ahLst/>
            <a:cxnLst/>
            <a:rect l="l" t="t" r="r" b="b"/>
            <a:pathLst>
              <a:path w="51" h="75" extrusionOk="0">
                <a:moveTo>
                  <a:pt x="51" y="50"/>
                </a:moveTo>
                <a:cubicBezTo>
                  <a:pt x="51" y="42"/>
                  <a:pt x="45" y="36"/>
                  <a:pt x="33" y="33"/>
                </a:cubicBezTo>
                <a:cubicBezTo>
                  <a:pt x="32" y="33"/>
                  <a:pt x="25" y="31"/>
                  <a:pt x="24" y="31"/>
                </a:cubicBezTo>
                <a:cubicBezTo>
                  <a:pt x="15" y="28"/>
                  <a:pt x="12" y="27"/>
                  <a:pt x="12" y="24"/>
                </a:cubicBezTo>
                <a:cubicBezTo>
                  <a:pt x="12" y="22"/>
                  <a:pt x="15" y="19"/>
                  <a:pt x="25" y="19"/>
                </a:cubicBezTo>
                <a:cubicBezTo>
                  <a:pt x="31" y="19"/>
                  <a:pt x="38" y="24"/>
                  <a:pt x="38" y="24"/>
                </a:cubicBezTo>
                <a:cubicBezTo>
                  <a:pt x="40" y="26"/>
                  <a:pt x="42" y="25"/>
                  <a:pt x="44" y="23"/>
                </a:cubicBezTo>
                <a:cubicBezTo>
                  <a:pt x="44" y="23"/>
                  <a:pt x="47" y="21"/>
                  <a:pt x="47" y="19"/>
                </a:cubicBezTo>
                <a:cubicBezTo>
                  <a:pt x="47" y="15"/>
                  <a:pt x="39" y="10"/>
                  <a:pt x="31" y="9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8"/>
                  <a:pt x="20" y="8"/>
                  <a:pt x="20" y="8"/>
                </a:cubicBezTo>
                <a:cubicBezTo>
                  <a:pt x="7" y="10"/>
                  <a:pt x="0" y="17"/>
                  <a:pt x="0" y="25"/>
                </a:cubicBezTo>
                <a:cubicBezTo>
                  <a:pt x="0" y="34"/>
                  <a:pt x="9" y="38"/>
                  <a:pt x="19" y="41"/>
                </a:cubicBezTo>
                <a:cubicBezTo>
                  <a:pt x="20" y="41"/>
                  <a:pt x="28" y="43"/>
                  <a:pt x="30" y="43"/>
                </a:cubicBezTo>
                <a:cubicBezTo>
                  <a:pt x="37" y="45"/>
                  <a:pt x="39" y="48"/>
                  <a:pt x="39" y="50"/>
                </a:cubicBezTo>
                <a:cubicBezTo>
                  <a:pt x="39" y="53"/>
                  <a:pt x="35" y="56"/>
                  <a:pt x="26" y="56"/>
                </a:cubicBezTo>
                <a:cubicBezTo>
                  <a:pt x="19" y="56"/>
                  <a:pt x="10" y="51"/>
                  <a:pt x="10" y="51"/>
                </a:cubicBezTo>
                <a:cubicBezTo>
                  <a:pt x="8" y="49"/>
                  <a:pt x="5" y="49"/>
                  <a:pt x="3" y="52"/>
                </a:cubicBezTo>
                <a:cubicBezTo>
                  <a:pt x="3" y="52"/>
                  <a:pt x="2" y="54"/>
                  <a:pt x="2" y="56"/>
                </a:cubicBezTo>
                <a:cubicBezTo>
                  <a:pt x="2" y="60"/>
                  <a:pt x="11" y="64"/>
                  <a:pt x="20" y="66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4"/>
                  <a:pt x="21" y="75"/>
                  <a:pt x="23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9" y="75"/>
                  <a:pt x="31" y="74"/>
                  <a:pt x="31" y="72"/>
                </a:cubicBezTo>
                <a:cubicBezTo>
                  <a:pt x="31" y="66"/>
                  <a:pt x="31" y="66"/>
                  <a:pt x="31" y="66"/>
                </a:cubicBezTo>
                <a:cubicBezTo>
                  <a:pt x="45" y="65"/>
                  <a:pt x="51" y="58"/>
                  <a:pt x="51" y="5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8"/>
          <p:cNvSpPr/>
          <p:nvPr/>
        </p:nvSpPr>
        <p:spPr>
          <a:xfrm>
            <a:off x="3430587" y="4484687"/>
            <a:ext cx="546100" cy="555625"/>
          </a:xfrm>
          <a:custGeom>
            <a:avLst/>
            <a:gdLst/>
            <a:ahLst/>
            <a:cxnLst/>
            <a:rect l="l" t="t" r="r" b="b"/>
            <a:pathLst>
              <a:path w="65" h="66" extrusionOk="0">
                <a:moveTo>
                  <a:pt x="64" y="28"/>
                </a:moveTo>
                <a:cubicBezTo>
                  <a:pt x="56" y="27"/>
                  <a:pt x="56" y="27"/>
                  <a:pt x="56" y="27"/>
                </a:cubicBezTo>
                <a:cubicBezTo>
                  <a:pt x="55" y="25"/>
                  <a:pt x="55" y="23"/>
                  <a:pt x="53" y="21"/>
                </a:cubicBezTo>
                <a:cubicBezTo>
                  <a:pt x="58" y="14"/>
                  <a:pt x="58" y="14"/>
                  <a:pt x="58" y="14"/>
                </a:cubicBezTo>
                <a:cubicBezTo>
                  <a:pt x="59" y="13"/>
                  <a:pt x="59" y="13"/>
                  <a:pt x="58" y="12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2" y="7"/>
                  <a:pt x="52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43" y="11"/>
                  <a:pt x="41" y="10"/>
                  <a:pt x="39" y="10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0"/>
                  <a:pt x="3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6" y="10"/>
                  <a:pt x="26" y="10"/>
                  <a:pt x="26" y="10"/>
                </a:cubicBezTo>
                <a:cubicBezTo>
                  <a:pt x="24" y="10"/>
                  <a:pt x="22" y="11"/>
                  <a:pt x="20" y="12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2" y="7"/>
                  <a:pt x="12" y="7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3"/>
                  <a:pt x="6" y="13"/>
                  <a:pt x="7" y="14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3"/>
                  <a:pt x="10" y="25"/>
                  <a:pt x="9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9"/>
                  <a:pt x="0" y="3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8"/>
                  <a:pt x="1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10" y="41"/>
                  <a:pt x="10" y="43"/>
                  <a:pt x="12" y="45"/>
                </a:cubicBezTo>
                <a:cubicBezTo>
                  <a:pt x="7" y="52"/>
                  <a:pt x="7" y="52"/>
                  <a:pt x="7" y="52"/>
                </a:cubicBezTo>
                <a:cubicBezTo>
                  <a:pt x="6" y="53"/>
                  <a:pt x="6" y="53"/>
                  <a:pt x="7" y="54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3" y="59"/>
                  <a:pt x="13" y="59"/>
                </a:cubicBezTo>
                <a:cubicBezTo>
                  <a:pt x="20" y="54"/>
                  <a:pt x="20" y="54"/>
                  <a:pt x="20" y="54"/>
                </a:cubicBezTo>
                <a:cubicBezTo>
                  <a:pt x="22" y="55"/>
                  <a:pt x="24" y="56"/>
                  <a:pt x="26" y="5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6"/>
                  <a:pt x="29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6"/>
                  <a:pt x="37" y="65"/>
                  <a:pt x="37" y="65"/>
                </a:cubicBezTo>
                <a:cubicBezTo>
                  <a:pt x="39" y="57"/>
                  <a:pt x="39" y="57"/>
                  <a:pt x="39" y="57"/>
                </a:cubicBezTo>
                <a:cubicBezTo>
                  <a:pt x="41" y="56"/>
                  <a:pt x="43" y="55"/>
                  <a:pt x="45" y="54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3" y="59"/>
                  <a:pt x="53" y="59"/>
                </a:cubicBezTo>
                <a:cubicBezTo>
                  <a:pt x="58" y="54"/>
                  <a:pt x="58" y="54"/>
                  <a:pt x="58" y="54"/>
                </a:cubicBezTo>
                <a:cubicBezTo>
                  <a:pt x="59" y="53"/>
                  <a:pt x="59" y="53"/>
                  <a:pt x="58" y="52"/>
                </a:cubicBezTo>
                <a:cubicBezTo>
                  <a:pt x="53" y="45"/>
                  <a:pt x="53" y="45"/>
                  <a:pt x="53" y="45"/>
                </a:cubicBezTo>
                <a:cubicBezTo>
                  <a:pt x="55" y="43"/>
                  <a:pt x="55" y="41"/>
                  <a:pt x="56" y="39"/>
                </a:cubicBezTo>
                <a:cubicBezTo>
                  <a:pt x="64" y="38"/>
                  <a:pt x="64" y="38"/>
                  <a:pt x="64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9"/>
                  <a:pt x="65" y="28"/>
                  <a:pt x="64" y="28"/>
                </a:cubicBezTo>
                <a:close/>
                <a:moveTo>
                  <a:pt x="32" y="45"/>
                </a:moveTo>
                <a:cubicBezTo>
                  <a:pt x="26" y="45"/>
                  <a:pt x="20" y="40"/>
                  <a:pt x="20" y="33"/>
                </a:cubicBezTo>
                <a:cubicBezTo>
                  <a:pt x="20" y="26"/>
                  <a:pt x="26" y="21"/>
                  <a:pt x="32" y="21"/>
                </a:cubicBezTo>
                <a:cubicBezTo>
                  <a:pt x="39" y="21"/>
                  <a:pt x="45" y="26"/>
                  <a:pt x="45" y="33"/>
                </a:cubicBezTo>
                <a:cubicBezTo>
                  <a:pt x="45" y="40"/>
                  <a:pt x="39" y="45"/>
                  <a:pt x="32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8"/>
          <p:cNvSpPr txBox="1"/>
          <p:nvPr/>
        </p:nvSpPr>
        <p:spPr>
          <a:xfrm>
            <a:off x="5514975" y="373062"/>
            <a:ext cx="882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708" name="Google Shape;708;p28"/>
          <p:cNvSpPr txBox="1"/>
          <p:nvPr/>
        </p:nvSpPr>
        <p:spPr>
          <a:xfrm>
            <a:off x="7939087" y="2257425"/>
            <a:ext cx="5857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709" name="Google Shape;709;p28"/>
          <p:cNvSpPr txBox="1"/>
          <p:nvPr/>
        </p:nvSpPr>
        <p:spPr>
          <a:xfrm>
            <a:off x="7585075" y="5091112"/>
            <a:ext cx="5873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710" name="Google Shape;710;p28"/>
          <p:cNvSpPr txBox="1"/>
          <p:nvPr/>
        </p:nvSpPr>
        <p:spPr>
          <a:xfrm>
            <a:off x="4481512" y="5099050"/>
            <a:ext cx="882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711" name="Google Shape;711;p28"/>
          <p:cNvSpPr txBox="1"/>
          <p:nvPr/>
        </p:nvSpPr>
        <p:spPr>
          <a:xfrm>
            <a:off x="3489325" y="2570162"/>
            <a:ext cx="722312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712" name="Google Shape;712;p28"/>
          <p:cNvSpPr txBox="1"/>
          <p:nvPr/>
        </p:nvSpPr>
        <p:spPr>
          <a:xfrm>
            <a:off x="4529137" y="814387"/>
            <a:ext cx="1223962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13" name="Google Shape;713;p28"/>
          <p:cNvSpPr txBox="1"/>
          <p:nvPr/>
        </p:nvSpPr>
        <p:spPr>
          <a:xfrm>
            <a:off x="7264400" y="1284287"/>
            <a:ext cx="12239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14" name="Google Shape;714;p28"/>
          <p:cNvSpPr txBox="1"/>
          <p:nvPr/>
        </p:nvSpPr>
        <p:spPr>
          <a:xfrm>
            <a:off x="7585075" y="4086225"/>
            <a:ext cx="12239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15" name="Google Shape;715;p28"/>
          <p:cNvSpPr txBox="1"/>
          <p:nvPr/>
        </p:nvSpPr>
        <p:spPr>
          <a:xfrm>
            <a:off x="5183187" y="5237162"/>
            <a:ext cx="1223962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16" name="Google Shape;716;p28"/>
          <p:cNvSpPr txBox="1"/>
          <p:nvPr/>
        </p:nvSpPr>
        <p:spPr>
          <a:xfrm>
            <a:off x="3189287" y="3267075"/>
            <a:ext cx="122237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9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9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9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724" name="Google Shape;724;p29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725" name="Google Shape;725;p29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726" name="Google Shape;726;p29"/>
          <p:cNvSpPr/>
          <p:nvPr/>
        </p:nvSpPr>
        <p:spPr>
          <a:xfrm>
            <a:off x="3392487" y="215900"/>
            <a:ext cx="3122612" cy="2276475"/>
          </a:xfrm>
          <a:custGeom>
            <a:avLst/>
            <a:gdLst/>
            <a:ahLst/>
            <a:cxnLst/>
            <a:rect l="l" t="t" r="r" b="b"/>
            <a:pathLst>
              <a:path w="380" h="277" extrusionOk="0">
                <a:moveTo>
                  <a:pt x="0" y="182"/>
                </a:moveTo>
                <a:cubicBezTo>
                  <a:pt x="108" y="181"/>
                  <a:pt x="108" y="181"/>
                  <a:pt x="108" y="181"/>
                </a:cubicBezTo>
                <a:cubicBezTo>
                  <a:pt x="162" y="277"/>
                  <a:pt x="162" y="277"/>
                  <a:pt x="162" y="277"/>
                </a:cubicBezTo>
                <a:cubicBezTo>
                  <a:pt x="199" y="223"/>
                  <a:pt x="259" y="190"/>
                  <a:pt x="324" y="188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25" y="0"/>
                  <a:pt x="325" y="0"/>
                  <a:pt x="325" y="0"/>
                </a:cubicBezTo>
                <a:cubicBezTo>
                  <a:pt x="193" y="2"/>
                  <a:pt x="71" y="71"/>
                  <a:pt x="0" y="182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9"/>
          <p:cNvSpPr/>
          <p:nvPr/>
        </p:nvSpPr>
        <p:spPr>
          <a:xfrm>
            <a:off x="6219825" y="215900"/>
            <a:ext cx="2636837" cy="2341562"/>
          </a:xfrm>
          <a:custGeom>
            <a:avLst/>
            <a:gdLst/>
            <a:ahLst/>
            <a:cxnLst/>
            <a:rect l="l" t="t" r="r" b="b"/>
            <a:pathLst>
              <a:path w="321" h="285" extrusionOk="0">
                <a:moveTo>
                  <a:pt x="1" y="0"/>
                </a:moveTo>
                <a:cubicBezTo>
                  <a:pt x="56" y="93"/>
                  <a:pt x="56" y="93"/>
                  <a:pt x="56" y="93"/>
                </a:cubicBezTo>
                <a:cubicBezTo>
                  <a:pt x="0" y="188"/>
                  <a:pt x="0" y="188"/>
                  <a:pt x="0" y="188"/>
                </a:cubicBezTo>
                <a:cubicBezTo>
                  <a:pt x="65" y="193"/>
                  <a:pt x="124" y="229"/>
                  <a:pt x="158" y="284"/>
                </a:cubicBezTo>
                <a:cubicBezTo>
                  <a:pt x="268" y="285"/>
                  <a:pt x="268" y="285"/>
                  <a:pt x="268" y="285"/>
                </a:cubicBezTo>
                <a:cubicBezTo>
                  <a:pt x="321" y="191"/>
                  <a:pt x="321" y="191"/>
                  <a:pt x="321" y="191"/>
                </a:cubicBezTo>
                <a:cubicBezTo>
                  <a:pt x="254" y="77"/>
                  <a:pt x="133" y="6"/>
                  <a:pt x="1" y="0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9"/>
          <p:cNvSpPr/>
          <p:nvPr/>
        </p:nvSpPr>
        <p:spPr>
          <a:xfrm>
            <a:off x="5692775" y="4349750"/>
            <a:ext cx="3122612" cy="2276475"/>
          </a:xfrm>
          <a:custGeom>
            <a:avLst/>
            <a:gdLst/>
            <a:ahLst/>
            <a:cxnLst/>
            <a:rect l="l" t="t" r="r" b="b"/>
            <a:pathLst>
              <a:path w="380" h="277" extrusionOk="0">
                <a:moveTo>
                  <a:pt x="218" y="0"/>
                </a:moveTo>
                <a:cubicBezTo>
                  <a:pt x="181" y="54"/>
                  <a:pt x="121" y="87"/>
                  <a:pt x="56" y="89"/>
                </a:cubicBezTo>
                <a:cubicBezTo>
                  <a:pt x="0" y="184"/>
                  <a:pt x="0" y="184"/>
                  <a:pt x="0" y="184"/>
                </a:cubicBezTo>
                <a:cubicBezTo>
                  <a:pt x="55" y="277"/>
                  <a:pt x="55" y="277"/>
                  <a:pt x="55" y="277"/>
                </a:cubicBezTo>
                <a:cubicBezTo>
                  <a:pt x="187" y="275"/>
                  <a:pt x="309" y="206"/>
                  <a:pt x="380" y="95"/>
                </a:cubicBezTo>
                <a:cubicBezTo>
                  <a:pt x="272" y="96"/>
                  <a:pt x="272" y="96"/>
                  <a:pt x="272" y="96"/>
                </a:cubicBezTo>
                <a:lnTo>
                  <a:pt x="218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9"/>
          <p:cNvSpPr/>
          <p:nvPr/>
        </p:nvSpPr>
        <p:spPr>
          <a:xfrm>
            <a:off x="7567612" y="1925637"/>
            <a:ext cx="1741487" cy="3065462"/>
          </a:xfrm>
          <a:custGeom>
            <a:avLst/>
            <a:gdLst/>
            <a:ahLst/>
            <a:cxnLst/>
            <a:rect l="l" t="t" r="r" b="b"/>
            <a:pathLst>
              <a:path w="212" h="373" extrusionOk="0">
                <a:moveTo>
                  <a:pt x="162" y="373"/>
                </a:moveTo>
                <a:cubicBezTo>
                  <a:pt x="195" y="315"/>
                  <a:pt x="212" y="249"/>
                  <a:pt x="212" y="182"/>
                </a:cubicBezTo>
                <a:cubicBezTo>
                  <a:pt x="212" y="119"/>
                  <a:pt x="196" y="56"/>
                  <a:pt x="167" y="0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4" y="93"/>
                  <a:pt x="4" y="93"/>
                  <a:pt x="4" y="93"/>
                </a:cubicBezTo>
                <a:cubicBezTo>
                  <a:pt x="17" y="121"/>
                  <a:pt x="24" y="151"/>
                  <a:pt x="24" y="182"/>
                </a:cubicBezTo>
                <a:cubicBezTo>
                  <a:pt x="24" y="216"/>
                  <a:pt x="16" y="249"/>
                  <a:pt x="0" y="278"/>
                </a:cubicBezTo>
                <a:cubicBezTo>
                  <a:pt x="54" y="373"/>
                  <a:pt x="54" y="373"/>
                  <a:pt x="54" y="373"/>
                </a:cubicBezTo>
                <a:lnTo>
                  <a:pt x="162" y="373"/>
                </a:lnTo>
                <a:close/>
              </a:path>
            </a:pathLst>
          </a:custGeom>
          <a:solidFill>
            <a:srgbClr val="FD9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9"/>
          <p:cNvSpPr/>
          <p:nvPr/>
        </p:nvSpPr>
        <p:spPr>
          <a:xfrm>
            <a:off x="2898775" y="1851025"/>
            <a:ext cx="1743075" cy="3065462"/>
          </a:xfrm>
          <a:custGeom>
            <a:avLst/>
            <a:gdLst/>
            <a:ahLst/>
            <a:cxnLst/>
            <a:rect l="l" t="t" r="r" b="b"/>
            <a:pathLst>
              <a:path w="212" h="373" extrusionOk="0">
                <a:moveTo>
                  <a:pt x="50" y="0"/>
                </a:moveTo>
                <a:cubicBezTo>
                  <a:pt x="17" y="58"/>
                  <a:pt x="0" y="124"/>
                  <a:pt x="0" y="191"/>
                </a:cubicBezTo>
                <a:cubicBezTo>
                  <a:pt x="0" y="254"/>
                  <a:pt x="16" y="317"/>
                  <a:pt x="45" y="373"/>
                </a:cubicBezTo>
                <a:cubicBezTo>
                  <a:pt x="98" y="279"/>
                  <a:pt x="98" y="279"/>
                  <a:pt x="98" y="279"/>
                </a:cubicBezTo>
                <a:cubicBezTo>
                  <a:pt x="208" y="280"/>
                  <a:pt x="208" y="280"/>
                  <a:pt x="208" y="280"/>
                </a:cubicBezTo>
                <a:cubicBezTo>
                  <a:pt x="195" y="252"/>
                  <a:pt x="188" y="222"/>
                  <a:pt x="188" y="191"/>
                </a:cubicBezTo>
                <a:cubicBezTo>
                  <a:pt x="188" y="157"/>
                  <a:pt x="196" y="124"/>
                  <a:pt x="212" y="95"/>
                </a:cubicBezTo>
                <a:cubicBezTo>
                  <a:pt x="158" y="0"/>
                  <a:pt x="158" y="0"/>
                  <a:pt x="158" y="0"/>
                </a:cubicBezTo>
                <a:lnTo>
                  <a:pt x="50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9"/>
          <p:cNvSpPr/>
          <p:nvPr/>
        </p:nvSpPr>
        <p:spPr>
          <a:xfrm>
            <a:off x="3351212" y="4284662"/>
            <a:ext cx="2638425" cy="2341562"/>
          </a:xfrm>
          <a:custGeom>
            <a:avLst/>
            <a:gdLst/>
            <a:ahLst/>
            <a:cxnLst/>
            <a:rect l="l" t="t" r="r" b="b"/>
            <a:pathLst>
              <a:path w="321" h="285" extrusionOk="0">
                <a:moveTo>
                  <a:pt x="320" y="285"/>
                </a:moveTo>
                <a:cubicBezTo>
                  <a:pt x="265" y="192"/>
                  <a:pt x="265" y="192"/>
                  <a:pt x="265" y="192"/>
                </a:cubicBezTo>
                <a:cubicBezTo>
                  <a:pt x="321" y="97"/>
                  <a:pt x="321" y="97"/>
                  <a:pt x="321" y="97"/>
                </a:cubicBezTo>
                <a:cubicBezTo>
                  <a:pt x="256" y="92"/>
                  <a:pt x="197" y="56"/>
                  <a:pt x="163" y="1"/>
                </a:cubicBezTo>
                <a:cubicBezTo>
                  <a:pt x="53" y="0"/>
                  <a:pt x="53" y="0"/>
                  <a:pt x="53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67" y="208"/>
                  <a:pt x="188" y="279"/>
                  <a:pt x="320" y="285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9"/>
          <p:cNvSpPr/>
          <p:nvPr/>
        </p:nvSpPr>
        <p:spPr>
          <a:xfrm>
            <a:off x="5808662" y="808037"/>
            <a:ext cx="393700" cy="476250"/>
          </a:xfrm>
          <a:custGeom>
            <a:avLst/>
            <a:gdLst/>
            <a:ahLst/>
            <a:cxnLst/>
            <a:rect l="l" t="t" r="r" b="b"/>
            <a:pathLst>
              <a:path w="48" h="58" extrusionOk="0">
                <a:moveTo>
                  <a:pt x="32" y="56"/>
                </a:moveTo>
                <a:cubicBezTo>
                  <a:pt x="32" y="57"/>
                  <a:pt x="31" y="58"/>
                  <a:pt x="30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7" y="58"/>
                  <a:pt x="16" y="57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5"/>
                  <a:pt x="17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4"/>
                  <a:pt x="32" y="55"/>
                  <a:pt x="32" y="56"/>
                </a:cubicBezTo>
                <a:close/>
                <a:moveTo>
                  <a:pt x="32" y="51"/>
                </a:moveTo>
                <a:cubicBezTo>
                  <a:pt x="32" y="50"/>
                  <a:pt x="31" y="49"/>
                  <a:pt x="30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7" y="49"/>
                  <a:pt x="16" y="50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2"/>
                  <a:pt x="17" y="53"/>
                  <a:pt x="18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2" y="52"/>
                  <a:pt x="32" y="51"/>
                </a:cubicBezTo>
                <a:close/>
                <a:moveTo>
                  <a:pt x="26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48"/>
                  <a:pt x="23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5" y="48"/>
                  <a:pt x="25" y="48"/>
                  <a:pt x="26" y="48"/>
                </a:cubicBezTo>
                <a:lnTo>
                  <a:pt x="26" y="29"/>
                </a:lnTo>
                <a:close/>
                <a:moveTo>
                  <a:pt x="17" y="21"/>
                </a:moveTo>
                <a:cubicBezTo>
                  <a:pt x="16" y="21"/>
                  <a:pt x="14" y="22"/>
                  <a:pt x="14" y="24"/>
                </a:cubicBezTo>
                <a:cubicBezTo>
                  <a:pt x="14" y="26"/>
                  <a:pt x="16" y="27"/>
                  <a:pt x="17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2"/>
                  <a:pt x="19" y="21"/>
                  <a:pt x="17" y="21"/>
                </a:cubicBezTo>
                <a:close/>
                <a:moveTo>
                  <a:pt x="34" y="24"/>
                </a:moveTo>
                <a:cubicBezTo>
                  <a:pt x="34" y="22"/>
                  <a:pt x="32" y="21"/>
                  <a:pt x="31" y="21"/>
                </a:cubicBezTo>
                <a:cubicBezTo>
                  <a:pt x="29" y="21"/>
                  <a:pt x="28" y="22"/>
                  <a:pt x="28" y="24"/>
                </a:cubicBezTo>
                <a:cubicBezTo>
                  <a:pt x="28" y="27"/>
                  <a:pt x="28" y="27"/>
                  <a:pt x="28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4" y="26"/>
                  <a:pt x="34" y="24"/>
                </a:cubicBezTo>
                <a:close/>
                <a:moveTo>
                  <a:pt x="40" y="19"/>
                </a:moveTo>
                <a:cubicBezTo>
                  <a:pt x="39" y="14"/>
                  <a:pt x="33" y="8"/>
                  <a:pt x="24" y="8"/>
                </a:cubicBezTo>
                <a:cubicBezTo>
                  <a:pt x="16" y="8"/>
                  <a:pt x="9" y="14"/>
                  <a:pt x="8" y="19"/>
                </a:cubicBezTo>
                <a:cubicBezTo>
                  <a:pt x="7" y="23"/>
                  <a:pt x="8" y="26"/>
                  <a:pt x="10" y="30"/>
                </a:cubicBezTo>
                <a:cubicBezTo>
                  <a:pt x="12" y="33"/>
                  <a:pt x="13" y="36"/>
                  <a:pt x="15" y="39"/>
                </a:cubicBezTo>
                <a:cubicBezTo>
                  <a:pt x="16" y="41"/>
                  <a:pt x="16" y="44"/>
                  <a:pt x="16" y="46"/>
                </a:cubicBezTo>
                <a:cubicBezTo>
                  <a:pt x="17" y="47"/>
                  <a:pt x="17" y="48"/>
                  <a:pt x="19" y="48"/>
                </a:cubicBezTo>
                <a:cubicBezTo>
                  <a:pt x="19" y="48"/>
                  <a:pt x="20" y="48"/>
                  <a:pt x="20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9"/>
                  <a:pt x="15" y="28"/>
                  <a:pt x="14" y="27"/>
                </a:cubicBezTo>
                <a:cubicBezTo>
                  <a:pt x="13" y="27"/>
                  <a:pt x="13" y="25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15" y="20"/>
                  <a:pt x="16" y="19"/>
                  <a:pt x="17" y="19"/>
                </a:cubicBezTo>
                <a:cubicBezTo>
                  <a:pt x="20" y="19"/>
                  <a:pt x="22" y="21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3"/>
                  <a:pt x="27" y="22"/>
                  <a:pt x="27" y="21"/>
                </a:cubicBezTo>
                <a:cubicBezTo>
                  <a:pt x="28" y="20"/>
                  <a:pt x="30" y="19"/>
                  <a:pt x="31" y="19"/>
                </a:cubicBezTo>
                <a:cubicBezTo>
                  <a:pt x="32" y="19"/>
                  <a:pt x="33" y="20"/>
                  <a:pt x="34" y="21"/>
                </a:cubicBezTo>
                <a:cubicBezTo>
                  <a:pt x="35" y="22"/>
                  <a:pt x="36" y="23"/>
                  <a:pt x="36" y="24"/>
                </a:cubicBezTo>
                <a:cubicBezTo>
                  <a:pt x="36" y="25"/>
                  <a:pt x="35" y="27"/>
                  <a:pt x="34" y="27"/>
                </a:cubicBezTo>
                <a:cubicBezTo>
                  <a:pt x="33" y="28"/>
                  <a:pt x="32" y="29"/>
                  <a:pt x="31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9" y="48"/>
                  <a:pt x="29" y="48"/>
                </a:cubicBezTo>
                <a:cubicBezTo>
                  <a:pt x="31" y="48"/>
                  <a:pt x="32" y="47"/>
                  <a:pt x="32" y="46"/>
                </a:cubicBezTo>
                <a:cubicBezTo>
                  <a:pt x="32" y="44"/>
                  <a:pt x="33" y="41"/>
                  <a:pt x="33" y="39"/>
                </a:cubicBezTo>
                <a:cubicBezTo>
                  <a:pt x="35" y="36"/>
                  <a:pt x="37" y="33"/>
                  <a:pt x="38" y="30"/>
                </a:cubicBezTo>
                <a:cubicBezTo>
                  <a:pt x="40" y="26"/>
                  <a:pt x="41" y="23"/>
                  <a:pt x="40" y="19"/>
                </a:cubicBezTo>
                <a:close/>
                <a:moveTo>
                  <a:pt x="26" y="2"/>
                </a:moveTo>
                <a:cubicBezTo>
                  <a:pt x="26" y="1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2" y="2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6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6" y="6"/>
                  <a:pt x="26" y="5"/>
                </a:cubicBezTo>
                <a:lnTo>
                  <a:pt x="26" y="2"/>
                </a:lnTo>
                <a:close/>
                <a:moveTo>
                  <a:pt x="36" y="5"/>
                </a:moveTo>
                <a:cubicBezTo>
                  <a:pt x="36" y="4"/>
                  <a:pt x="36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3" y="2"/>
                  <a:pt x="33" y="3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7"/>
                  <a:pt x="31" y="8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3" y="9"/>
                  <a:pt x="34" y="9"/>
                  <a:pt x="34" y="8"/>
                </a:cubicBezTo>
                <a:lnTo>
                  <a:pt x="36" y="5"/>
                </a:lnTo>
                <a:close/>
                <a:moveTo>
                  <a:pt x="43" y="11"/>
                </a:moveTo>
                <a:cubicBezTo>
                  <a:pt x="44" y="10"/>
                  <a:pt x="44" y="9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7"/>
                  <a:pt x="41" y="7"/>
                  <a:pt x="40" y="8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11"/>
                  <a:pt x="37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9" y="13"/>
                  <a:pt x="40" y="13"/>
                  <a:pt x="40" y="13"/>
                </a:cubicBezTo>
                <a:lnTo>
                  <a:pt x="43" y="11"/>
                </a:lnTo>
                <a:close/>
                <a:moveTo>
                  <a:pt x="47" y="19"/>
                </a:moveTo>
                <a:cubicBezTo>
                  <a:pt x="48" y="19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6"/>
                  <a:pt x="47" y="16"/>
                  <a:pt x="46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2" y="17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2" y="19"/>
                  <a:pt x="42" y="20"/>
                  <a:pt x="43" y="20"/>
                </a:cubicBezTo>
                <a:lnTo>
                  <a:pt x="47" y="19"/>
                </a:lnTo>
                <a:close/>
                <a:moveTo>
                  <a:pt x="46" y="29"/>
                </a:moveTo>
                <a:cubicBezTo>
                  <a:pt x="47" y="29"/>
                  <a:pt x="48" y="28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6"/>
                  <a:pt x="48" y="25"/>
                  <a:pt x="47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4"/>
                  <a:pt x="41" y="25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7"/>
                  <a:pt x="42" y="28"/>
                  <a:pt x="43" y="28"/>
                </a:cubicBezTo>
                <a:lnTo>
                  <a:pt x="46" y="29"/>
                </a:lnTo>
                <a:close/>
                <a:moveTo>
                  <a:pt x="14" y="8"/>
                </a:moveTo>
                <a:cubicBezTo>
                  <a:pt x="14" y="9"/>
                  <a:pt x="15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8"/>
                  <a:pt x="17" y="7"/>
                  <a:pt x="17" y="6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4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4"/>
                  <a:pt x="12" y="5"/>
                </a:cubicBezTo>
                <a:lnTo>
                  <a:pt x="14" y="8"/>
                </a:lnTo>
                <a:close/>
                <a:moveTo>
                  <a:pt x="8" y="13"/>
                </a:moveTo>
                <a:cubicBezTo>
                  <a:pt x="8" y="13"/>
                  <a:pt x="9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1" y="11"/>
                  <a:pt x="10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6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10"/>
                  <a:pt x="5" y="11"/>
                </a:cubicBezTo>
                <a:lnTo>
                  <a:pt x="8" y="13"/>
                </a:lnTo>
                <a:close/>
                <a:moveTo>
                  <a:pt x="4" y="20"/>
                </a:moveTo>
                <a:cubicBezTo>
                  <a:pt x="5" y="20"/>
                  <a:pt x="6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6" y="17"/>
                  <a:pt x="5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1" y="19"/>
                </a:cubicBezTo>
                <a:lnTo>
                  <a:pt x="4" y="20"/>
                </a:lnTo>
                <a:close/>
                <a:moveTo>
                  <a:pt x="5" y="28"/>
                </a:moveTo>
                <a:cubicBezTo>
                  <a:pt x="6" y="28"/>
                  <a:pt x="7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5"/>
                  <a:pt x="6" y="24"/>
                  <a:pt x="5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1" y="29"/>
                  <a:pt x="2" y="29"/>
                </a:cubicBezTo>
                <a:lnTo>
                  <a:pt x="5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29"/>
          <p:cNvSpPr/>
          <p:nvPr/>
        </p:nvSpPr>
        <p:spPr>
          <a:xfrm>
            <a:off x="8116887" y="4349750"/>
            <a:ext cx="584200" cy="393700"/>
          </a:xfrm>
          <a:custGeom>
            <a:avLst/>
            <a:gdLst/>
            <a:ahLst/>
            <a:cxnLst/>
            <a:rect l="l" t="t" r="r" b="b"/>
            <a:pathLst>
              <a:path w="71" h="48" extrusionOk="0">
                <a:moveTo>
                  <a:pt x="57" y="5"/>
                </a:moveTo>
                <a:cubicBezTo>
                  <a:pt x="63" y="22"/>
                  <a:pt x="63" y="22"/>
                  <a:pt x="63" y="22"/>
                </a:cubicBezTo>
                <a:cubicBezTo>
                  <a:pt x="55" y="25"/>
                  <a:pt x="55" y="25"/>
                  <a:pt x="55" y="25"/>
                </a:cubicBezTo>
                <a:cubicBezTo>
                  <a:pt x="51" y="21"/>
                  <a:pt x="37" y="10"/>
                  <a:pt x="36" y="10"/>
                </a:cubicBezTo>
                <a:cubicBezTo>
                  <a:pt x="35" y="10"/>
                  <a:pt x="31" y="11"/>
                  <a:pt x="30" y="11"/>
                </a:cubicBezTo>
                <a:cubicBezTo>
                  <a:pt x="30" y="11"/>
                  <a:pt x="28" y="12"/>
                  <a:pt x="26" y="12"/>
                </a:cubicBezTo>
                <a:cubicBezTo>
                  <a:pt x="25" y="12"/>
                  <a:pt x="24" y="12"/>
                  <a:pt x="23" y="12"/>
                </a:cubicBezTo>
                <a:cubicBezTo>
                  <a:pt x="23" y="11"/>
                  <a:pt x="23" y="11"/>
                  <a:pt x="23" y="10"/>
                </a:cubicBezTo>
                <a:cubicBezTo>
                  <a:pt x="23" y="10"/>
                  <a:pt x="24" y="9"/>
                  <a:pt x="24" y="8"/>
                </a:cubicBezTo>
                <a:cubicBezTo>
                  <a:pt x="28" y="7"/>
                  <a:pt x="37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40" y="3"/>
                  <a:pt x="55" y="5"/>
                  <a:pt x="57" y="5"/>
                </a:cubicBezTo>
                <a:close/>
                <a:moveTo>
                  <a:pt x="63" y="0"/>
                </a:moveTo>
                <a:cubicBezTo>
                  <a:pt x="62" y="0"/>
                  <a:pt x="62" y="0"/>
                  <a:pt x="62" y="1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8" y="2"/>
                  <a:pt x="58" y="3"/>
                </a:cubicBezTo>
                <a:cubicBezTo>
                  <a:pt x="58" y="3"/>
                  <a:pt x="58" y="4"/>
                  <a:pt x="58" y="4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2"/>
                  <a:pt x="66" y="23"/>
                  <a:pt x="67" y="22"/>
                </a:cubicBezTo>
                <a:cubicBezTo>
                  <a:pt x="70" y="21"/>
                  <a:pt x="70" y="21"/>
                  <a:pt x="70" y="21"/>
                </a:cubicBezTo>
                <a:cubicBezTo>
                  <a:pt x="71" y="21"/>
                  <a:pt x="71" y="21"/>
                  <a:pt x="71" y="20"/>
                </a:cubicBezTo>
                <a:cubicBezTo>
                  <a:pt x="71" y="20"/>
                  <a:pt x="71" y="19"/>
                  <a:pt x="71" y="19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1"/>
                  <a:pt x="63" y="0"/>
                  <a:pt x="63" y="0"/>
                </a:cubicBezTo>
                <a:close/>
                <a:moveTo>
                  <a:pt x="0" y="24"/>
                </a:moveTo>
                <a:cubicBezTo>
                  <a:pt x="0" y="25"/>
                  <a:pt x="0" y="25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7"/>
                  <a:pt x="6" y="26"/>
                  <a:pt x="6" y="2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7" y="4"/>
                </a:cubicBezTo>
                <a:cubicBezTo>
                  <a:pt x="7" y="4"/>
                  <a:pt x="7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lnTo>
                  <a:pt x="0" y="24"/>
                </a:lnTo>
                <a:close/>
                <a:moveTo>
                  <a:pt x="29" y="42"/>
                </a:moveTo>
                <a:cubicBezTo>
                  <a:pt x="29" y="41"/>
                  <a:pt x="29" y="40"/>
                  <a:pt x="28" y="40"/>
                </a:cubicBezTo>
                <a:cubicBezTo>
                  <a:pt x="27" y="39"/>
                  <a:pt x="25" y="39"/>
                  <a:pt x="24" y="40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6"/>
                  <a:pt x="22" y="47"/>
                  <a:pt x="22" y="48"/>
                </a:cubicBezTo>
                <a:cubicBezTo>
                  <a:pt x="23" y="48"/>
                  <a:pt x="23" y="48"/>
                  <a:pt x="24" y="48"/>
                </a:cubicBezTo>
                <a:cubicBezTo>
                  <a:pt x="24" y="48"/>
                  <a:pt x="25" y="48"/>
                  <a:pt x="26" y="4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4"/>
                  <a:pt x="28" y="44"/>
                  <a:pt x="28" y="44"/>
                </a:cubicBezTo>
                <a:cubicBezTo>
                  <a:pt x="29" y="43"/>
                  <a:pt x="29" y="42"/>
                  <a:pt x="29" y="42"/>
                </a:cubicBezTo>
                <a:close/>
                <a:moveTo>
                  <a:pt x="15" y="41"/>
                </a:moveTo>
                <a:cubicBezTo>
                  <a:pt x="14" y="42"/>
                  <a:pt x="14" y="43"/>
                  <a:pt x="16" y="44"/>
                </a:cubicBezTo>
                <a:cubicBezTo>
                  <a:pt x="17" y="45"/>
                  <a:pt x="19" y="45"/>
                  <a:pt x="20" y="44"/>
                </a:cubicBezTo>
                <a:cubicBezTo>
                  <a:pt x="23" y="40"/>
                  <a:pt x="23" y="40"/>
                  <a:pt x="23" y="40"/>
                </a:cubicBezTo>
                <a:cubicBezTo>
                  <a:pt x="25" y="38"/>
                  <a:pt x="23" y="36"/>
                  <a:pt x="23" y="36"/>
                </a:cubicBezTo>
                <a:cubicBezTo>
                  <a:pt x="21" y="35"/>
                  <a:pt x="20" y="35"/>
                  <a:pt x="19" y="36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lnTo>
                  <a:pt x="15" y="41"/>
                </a:lnTo>
                <a:close/>
                <a:moveTo>
                  <a:pt x="10" y="36"/>
                </a:moveTo>
                <a:cubicBezTo>
                  <a:pt x="10" y="36"/>
                  <a:pt x="9" y="37"/>
                  <a:pt x="10" y="38"/>
                </a:cubicBezTo>
                <a:cubicBezTo>
                  <a:pt x="10" y="38"/>
                  <a:pt x="10" y="39"/>
                  <a:pt x="11" y="40"/>
                </a:cubicBezTo>
                <a:cubicBezTo>
                  <a:pt x="12" y="41"/>
                  <a:pt x="13" y="40"/>
                  <a:pt x="14" y="39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4"/>
                  <a:pt x="19" y="33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6" y="30"/>
                  <a:pt x="15" y="30"/>
                  <a:pt x="14" y="31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4"/>
                  <a:pt x="12" y="34"/>
                  <a:pt x="12" y="34"/>
                </a:cubicBezTo>
                <a:lnTo>
                  <a:pt x="10" y="36"/>
                </a:lnTo>
                <a:close/>
                <a:moveTo>
                  <a:pt x="9" y="34"/>
                </a:moveTo>
                <a:cubicBezTo>
                  <a:pt x="13" y="30"/>
                  <a:pt x="13" y="30"/>
                  <a:pt x="13" y="30"/>
                </a:cubicBezTo>
                <a:cubicBezTo>
                  <a:pt x="15" y="28"/>
                  <a:pt x="13" y="26"/>
                  <a:pt x="13" y="26"/>
                </a:cubicBezTo>
                <a:cubicBezTo>
                  <a:pt x="11" y="25"/>
                  <a:pt x="10" y="25"/>
                  <a:pt x="9" y="26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1"/>
                  <a:pt x="5" y="32"/>
                  <a:pt x="5" y="32"/>
                </a:cubicBezTo>
                <a:cubicBezTo>
                  <a:pt x="5" y="33"/>
                  <a:pt x="6" y="33"/>
                  <a:pt x="6" y="34"/>
                </a:cubicBezTo>
                <a:cubicBezTo>
                  <a:pt x="7" y="34"/>
                  <a:pt x="7" y="35"/>
                  <a:pt x="8" y="35"/>
                </a:cubicBezTo>
                <a:cubicBezTo>
                  <a:pt x="9" y="35"/>
                  <a:pt x="9" y="34"/>
                  <a:pt x="9" y="34"/>
                </a:cubicBezTo>
                <a:close/>
                <a:moveTo>
                  <a:pt x="54" y="30"/>
                </a:moveTo>
                <a:cubicBezTo>
                  <a:pt x="55" y="29"/>
                  <a:pt x="55" y="28"/>
                  <a:pt x="54" y="26"/>
                </a:cubicBezTo>
                <a:cubicBezTo>
                  <a:pt x="52" y="25"/>
                  <a:pt x="52" y="25"/>
                  <a:pt x="52" y="25"/>
                </a:cubicBezTo>
                <a:cubicBezTo>
                  <a:pt x="46" y="19"/>
                  <a:pt x="38" y="13"/>
                  <a:pt x="36" y="12"/>
                </a:cubicBezTo>
                <a:cubicBezTo>
                  <a:pt x="35" y="12"/>
                  <a:pt x="33" y="12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28" y="14"/>
                  <a:pt x="26" y="14"/>
                </a:cubicBezTo>
                <a:cubicBezTo>
                  <a:pt x="24" y="14"/>
                  <a:pt x="23" y="14"/>
                  <a:pt x="22" y="13"/>
                </a:cubicBezTo>
                <a:cubicBezTo>
                  <a:pt x="21" y="12"/>
                  <a:pt x="21" y="11"/>
                  <a:pt x="21" y="10"/>
                </a:cubicBezTo>
                <a:cubicBezTo>
                  <a:pt x="21" y="9"/>
                  <a:pt x="22" y="8"/>
                  <a:pt x="23" y="7"/>
                </a:cubicBezTo>
                <a:cubicBezTo>
                  <a:pt x="9" y="5"/>
                  <a:pt x="9" y="5"/>
                  <a:pt x="9" y="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10" y="23"/>
                  <a:pt x="11" y="23"/>
                </a:cubicBezTo>
                <a:cubicBezTo>
                  <a:pt x="12" y="23"/>
                  <a:pt x="13" y="24"/>
                  <a:pt x="14" y="25"/>
                </a:cubicBezTo>
                <a:cubicBezTo>
                  <a:pt x="15" y="26"/>
                  <a:pt x="16" y="27"/>
                  <a:pt x="15" y="28"/>
                </a:cubicBezTo>
                <a:cubicBezTo>
                  <a:pt x="17" y="28"/>
                  <a:pt x="18" y="29"/>
                  <a:pt x="19" y="29"/>
                </a:cubicBezTo>
                <a:cubicBezTo>
                  <a:pt x="20" y="31"/>
                  <a:pt x="21" y="32"/>
                  <a:pt x="20" y="33"/>
                </a:cubicBezTo>
                <a:cubicBezTo>
                  <a:pt x="22" y="33"/>
                  <a:pt x="23" y="34"/>
                  <a:pt x="24" y="34"/>
                </a:cubicBezTo>
                <a:cubicBezTo>
                  <a:pt x="25" y="35"/>
                  <a:pt x="25" y="37"/>
                  <a:pt x="25" y="38"/>
                </a:cubicBezTo>
                <a:cubicBezTo>
                  <a:pt x="27" y="37"/>
                  <a:pt x="28" y="38"/>
                  <a:pt x="29" y="39"/>
                </a:cubicBezTo>
                <a:cubicBezTo>
                  <a:pt x="31" y="40"/>
                  <a:pt x="31" y="42"/>
                  <a:pt x="31" y="43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5"/>
                  <a:pt x="35" y="45"/>
                  <a:pt x="35" y="44"/>
                </a:cubicBezTo>
                <a:cubicBezTo>
                  <a:pt x="36" y="43"/>
                  <a:pt x="37" y="42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4"/>
                  <a:pt x="30" y="34"/>
                  <a:pt x="31" y="35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2"/>
                  <a:pt x="40" y="42"/>
                  <a:pt x="40" y="42"/>
                </a:cubicBezTo>
                <a:cubicBezTo>
                  <a:pt x="41" y="42"/>
                  <a:pt x="42" y="41"/>
                  <a:pt x="42" y="41"/>
                </a:cubicBezTo>
                <a:cubicBezTo>
                  <a:pt x="43" y="40"/>
                  <a:pt x="43" y="39"/>
                  <a:pt x="43" y="39"/>
                </a:cubicBezTo>
                <a:cubicBezTo>
                  <a:pt x="43" y="38"/>
                  <a:pt x="42" y="37"/>
                  <a:pt x="42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1"/>
                  <a:pt x="38" y="31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7"/>
                  <a:pt x="46" y="37"/>
                </a:cubicBezTo>
                <a:cubicBezTo>
                  <a:pt x="47" y="37"/>
                  <a:pt x="48" y="37"/>
                  <a:pt x="49" y="36"/>
                </a:cubicBezTo>
                <a:cubicBezTo>
                  <a:pt x="49" y="35"/>
                  <a:pt x="50" y="35"/>
                  <a:pt x="50" y="34"/>
                </a:cubicBezTo>
                <a:cubicBezTo>
                  <a:pt x="50" y="33"/>
                  <a:pt x="49" y="33"/>
                  <a:pt x="48" y="32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3" y="27"/>
                  <a:pt x="43" y="27"/>
                  <a:pt x="43" y="27"/>
                </a:cubicBezTo>
                <a:cubicBezTo>
                  <a:pt x="42" y="27"/>
                  <a:pt x="42" y="26"/>
                  <a:pt x="42" y="26"/>
                </a:cubicBezTo>
                <a:cubicBezTo>
                  <a:pt x="43" y="26"/>
                  <a:pt x="43" y="26"/>
                  <a:pt x="44" y="26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2"/>
                  <a:pt x="53" y="32"/>
                  <a:pt x="54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9"/>
          <p:cNvSpPr/>
          <p:nvPr/>
        </p:nvSpPr>
        <p:spPr>
          <a:xfrm>
            <a:off x="7862887" y="1908175"/>
            <a:ext cx="501650" cy="411162"/>
          </a:xfrm>
          <a:custGeom>
            <a:avLst/>
            <a:gdLst/>
            <a:ahLst/>
            <a:cxnLst/>
            <a:rect l="l" t="t" r="r" b="b"/>
            <a:pathLst>
              <a:path w="61" h="50" extrusionOk="0">
                <a:moveTo>
                  <a:pt x="8" y="41"/>
                </a:moveTo>
                <a:cubicBezTo>
                  <a:pt x="8" y="27"/>
                  <a:pt x="8" y="27"/>
                  <a:pt x="8" y="27"/>
                </a:cubicBezTo>
                <a:cubicBezTo>
                  <a:pt x="8" y="26"/>
                  <a:pt x="9" y="25"/>
                  <a:pt x="10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6" y="26"/>
                  <a:pt x="16" y="27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2"/>
                  <a:pt x="15" y="43"/>
                  <a:pt x="14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3"/>
                  <a:pt x="8" y="42"/>
                  <a:pt x="8" y="41"/>
                </a:cubicBezTo>
                <a:close/>
                <a:moveTo>
                  <a:pt x="22" y="20"/>
                </a:moveTo>
                <a:cubicBezTo>
                  <a:pt x="21" y="20"/>
                  <a:pt x="20" y="21"/>
                  <a:pt x="20" y="22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2"/>
                  <a:pt x="21" y="43"/>
                  <a:pt x="22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8" y="42"/>
                  <a:pt x="28" y="4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7" y="20"/>
                  <a:pt x="26" y="20"/>
                </a:cubicBezTo>
                <a:lnTo>
                  <a:pt x="22" y="20"/>
                </a:lnTo>
                <a:close/>
                <a:moveTo>
                  <a:pt x="34" y="16"/>
                </a:moveTo>
                <a:cubicBezTo>
                  <a:pt x="33" y="16"/>
                  <a:pt x="33" y="17"/>
                  <a:pt x="33" y="18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2"/>
                  <a:pt x="33" y="43"/>
                  <a:pt x="3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40" y="42"/>
                  <a:pt x="40" y="4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7"/>
                  <a:pt x="39" y="16"/>
                  <a:pt x="38" y="16"/>
                </a:cubicBezTo>
                <a:lnTo>
                  <a:pt x="34" y="16"/>
                </a:lnTo>
                <a:close/>
                <a:moveTo>
                  <a:pt x="47" y="12"/>
                </a:moveTo>
                <a:cubicBezTo>
                  <a:pt x="45" y="12"/>
                  <a:pt x="45" y="13"/>
                  <a:pt x="45" y="14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2"/>
                  <a:pt x="45" y="43"/>
                  <a:pt x="47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3"/>
                  <a:pt x="52" y="42"/>
                  <a:pt x="52" y="41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3"/>
                  <a:pt x="51" y="12"/>
                  <a:pt x="50" y="12"/>
                </a:cubicBezTo>
                <a:lnTo>
                  <a:pt x="47" y="12"/>
                </a:lnTo>
                <a:close/>
                <a:moveTo>
                  <a:pt x="9" y="20"/>
                </a:moveTo>
                <a:cubicBezTo>
                  <a:pt x="22" y="17"/>
                  <a:pt x="34" y="13"/>
                  <a:pt x="45" y="6"/>
                </a:cubicBezTo>
                <a:cubicBezTo>
                  <a:pt x="46" y="8"/>
                  <a:pt x="46" y="8"/>
                  <a:pt x="46" y="8"/>
                </a:cubicBezTo>
                <a:cubicBezTo>
                  <a:pt x="50" y="2"/>
                  <a:pt x="50" y="2"/>
                  <a:pt x="50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4"/>
                  <a:pt x="44" y="4"/>
                </a:cubicBezTo>
                <a:cubicBezTo>
                  <a:pt x="33" y="10"/>
                  <a:pt x="21" y="15"/>
                  <a:pt x="9" y="17"/>
                </a:cubicBezTo>
                <a:lnTo>
                  <a:pt x="9" y="20"/>
                </a:lnTo>
                <a:close/>
                <a:moveTo>
                  <a:pt x="61" y="46"/>
                </a:moveTo>
                <a:cubicBezTo>
                  <a:pt x="54" y="43"/>
                  <a:pt x="54" y="43"/>
                  <a:pt x="54" y="43"/>
                </a:cubicBezTo>
                <a:cubicBezTo>
                  <a:pt x="54" y="45"/>
                  <a:pt x="54" y="45"/>
                  <a:pt x="54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4" y="0"/>
                  <a:pt x="4" y="0"/>
                  <a:pt x="4" y="0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8"/>
                  <a:pt x="3" y="48"/>
                  <a:pt x="3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50"/>
                  <a:pt x="54" y="50"/>
                  <a:pt x="54" y="50"/>
                </a:cubicBezTo>
                <a:lnTo>
                  <a:pt x="61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9"/>
          <p:cNvSpPr/>
          <p:nvPr/>
        </p:nvSpPr>
        <p:spPr>
          <a:xfrm>
            <a:off x="3770312" y="4522787"/>
            <a:ext cx="747712" cy="385762"/>
          </a:xfrm>
          <a:custGeom>
            <a:avLst/>
            <a:gdLst/>
            <a:ahLst/>
            <a:cxnLst/>
            <a:rect l="l" t="t" r="r" b="b"/>
            <a:pathLst>
              <a:path w="91" h="47" extrusionOk="0">
                <a:moveTo>
                  <a:pt x="66" y="44"/>
                </a:moveTo>
                <a:cubicBezTo>
                  <a:pt x="64" y="45"/>
                  <a:pt x="63" y="45"/>
                  <a:pt x="62" y="46"/>
                </a:cubicBezTo>
                <a:cubicBezTo>
                  <a:pt x="57" y="47"/>
                  <a:pt x="53" y="47"/>
                  <a:pt x="47" y="47"/>
                </a:cubicBezTo>
                <a:cubicBezTo>
                  <a:pt x="41" y="47"/>
                  <a:pt x="36" y="47"/>
                  <a:pt x="32" y="46"/>
                </a:cubicBezTo>
                <a:cubicBezTo>
                  <a:pt x="30" y="45"/>
                  <a:pt x="29" y="45"/>
                  <a:pt x="28" y="44"/>
                </a:cubicBezTo>
                <a:cubicBezTo>
                  <a:pt x="24" y="42"/>
                  <a:pt x="24" y="39"/>
                  <a:pt x="26" y="37"/>
                </a:cubicBezTo>
                <a:cubicBezTo>
                  <a:pt x="28" y="34"/>
                  <a:pt x="31" y="33"/>
                  <a:pt x="34" y="31"/>
                </a:cubicBezTo>
                <a:cubicBezTo>
                  <a:pt x="36" y="31"/>
                  <a:pt x="37" y="30"/>
                  <a:pt x="39" y="30"/>
                </a:cubicBezTo>
                <a:cubicBezTo>
                  <a:pt x="41" y="29"/>
                  <a:pt x="42" y="26"/>
                  <a:pt x="40" y="24"/>
                </a:cubicBezTo>
                <a:cubicBezTo>
                  <a:pt x="36" y="20"/>
                  <a:pt x="35" y="15"/>
                  <a:pt x="35" y="10"/>
                </a:cubicBezTo>
                <a:cubicBezTo>
                  <a:pt x="35" y="4"/>
                  <a:pt x="38" y="1"/>
                  <a:pt x="43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48" y="0"/>
                  <a:pt x="49" y="0"/>
                  <a:pt x="50" y="0"/>
                </a:cubicBezTo>
                <a:cubicBezTo>
                  <a:pt x="55" y="1"/>
                  <a:pt x="58" y="4"/>
                  <a:pt x="59" y="10"/>
                </a:cubicBezTo>
                <a:cubicBezTo>
                  <a:pt x="59" y="15"/>
                  <a:pt x="57" y="20"/>
                  <a:pt x="53" y="24"/>
                </a:cubicBezTo>
                <a:cubicBezTo>
                  <a:pt x="51" y="26"/>
                  <a:pt x="52" y="29"/>
                  <a:pt x="55" y="30"/>
                </a:cubicBezTo>
                <a:cubicBezTo>
                  <a:pt x="56" y="30"/>
                  <a:pt x="58" y="31"/>
                  <a:pt x="59" y="31"/>
                </a:cubicBezTo>
                <a:cubicBezTo>
                  <a:pt x="62" y="33"/>
                  <a:pt x="65" y="34"/>
                  <a:pt x="68" y="37"/>
                </a:cubicBezTo>
                <a:cubicBezTo>
                  <a:pt x="69" y="38"/>
                  <a:pt x="70" y="42"/>
                  <a:pt x="66" y="44"/>
                </a:cubicBezTo>
                <a:close/>
                <a:moveTo>
                  <a:pt x="90" y="40"/>
                </a:moveTo>
                <a:cubicBezTo>
                  <a:pt x="88" y="38"/>
                  <a:pt x="86" y="37"/>
                  <a:pt x="84" y="36"/>
                </a:cubicBezTo>
                <a:cubicBezTo>
                  <a:pt x="83" y="36"/>
                  <a:pt x="82" y="35"/>
                  <a:pt x="81" y="35"/>
                </a:cubicBezTo>
                <a:cubicBezTo>
                  <a:pt x="79" y="34"/>
                  <a:pt x="78" y="32"/>
                  <a:pt x="80" y="31"/>
                </a:cubicBezTo>
                <a:cubicBezTo>
                  <a:pt x="83" y="28"/>
                  <a:pt x="84" y="25"/>
                  <a:pt x="83" y="21"/>
                </a:cubicBezTo>
                <a:cubicBezTo>
                  <a:pt x="83" y="17"/>
                  <a:pt x="81" y="15"/>
                  <a:pt x="77" y="14"/>
                </a:cubicBezTo>
                <a:cubicBezTo>
                  <a:pt x="77" y="14"/>
                  <a:pt x="76" y="14"/>
                  <a:pt x="75" y="14"/>
                </a:cubicBezTo>
                <a:cubicBezTo>
                  <a:pt x="74" y="14"/>
                  <a:pt x="74" y="14"/>
                  <a:pt x="73" y="14"/>
                </a:cubicBezTo>
                <a:cubicBezTo>
                  <a:pt x="69" y="15"/>
                  <a:pt x="67" y="17"/>
                  <a:pt x="67" y="21"/>
                </a:cubicBezTo>
                <a:cubicBezTo>
                  <a:pt x="67" y="25"/>
                  <a:pt x="68" y="28"/>
                  <a:pt x="70" y="31"/>
                </a:cubicBezTo>
                <a:cubicBezTo>
                  <a:pt x="72" y="32"/>
                  <a:pt x="71" y="34"/>
                  <a:pt x="69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70" y="35"/>
                  <a:pt x="70" y="36"/>
                  <a:pt x="70" y="36"/>
                </a:cubicBezTo>
                <a:cubicBezTo>
                  <a:pt x="71" y="37"/>
                  <a:pt x="72" y="39"/>
                  <a:pt x="72" y="41"/>
                </a:cubicBezTo>
                <a:cubicBezTo>
                  <a:pt x="71" y="43"/>
                  <a:pt x="70" y="45"/>
                  <a:pt x="68" y="46"/>
                </a:cubicBezTo>
                <a:cubicBezTo>
                  <a:pt x="67" y="46"/>
                  <a:pt x="67" y="46"/>
                  <a:pt x="66" y="46"/>
                </a:cubicBezTo>
                <a:cubicBezTo>
                  <a:pt x="69" y="47"/>
                  <a:pt x="72" y="47"/>
                  <a:pt x="75" y="47"/>
                </a:cubicBezTo>
                <a:cubicBezTo>
                  <a:pt x="79" y="47"/>
                  <a:pt x="82" y="47"/>
                  <a:pt x="86" y="46"/>
                </a:cubicBezTo>
                <a:cubicBezTo>
                  <a:pt x="86" y="46"/>
                  <a:pt x="87" y="45"/>
                  <a:pt x="88" y="45"/>
                </a:cubicBezTo>
                <a:cubicBezTo>
                  <a:pt x="91" y="44"/>
                  <a:pt x="91" y="41"/>
                  <a:pt x="90" y="40"/>
                </a:cubicBezTo>
                <a:close/>
                <a:moveTo>
                  <a:pt x="22" y="41"/>
                </a:moveTo>
                <a:cubicBezTo>
                  <a:pt x="21" y="39"/>
                  <a:pt x="22" y="37"/>
                  <a:pt x="23" y="36"/>
                </a:cubicBezTo>
                <a:cubicBezTo>
                  <a:pt x="24" y="35"/>
                  <a:pt x="25" y="35"/>
                  <a:pt x="25" y="34"/>
                </a:cubicBezTo>
                <a:cubicBezTo>
                  <a:pt x="25" y="34"/>
                  <a:pt x="24" y="34"/>
                  <a:pt x="24" y="34"/>
                </a:cubicBezTo>
                <a:cubicBezTo>
                  <a:pt x="22" y="33"/>
                  <a:pt x="21" y="31"/>
                  <a:pt x="23" y="29"/>
                </a:cubicBezTo>
                <a:cubicBezTo>
                  <a:pt x="26" y="26"/>
                  <a:pt x="27" y="23"/>
                  <a:pt x="27" y="18"/>
                </a:cubicBezTo>
                <a:cubicBezTo>
                  <a:pt x="27" y="14"/>
                  <a:pt x="24" y="12"/>
                  <a:pt x="20" y="11"/>
                </a:cubicBezTo>
                <a:cubicBezTo>
                  <a:pt x="19" y="11"/>
                  <a:pt x="19" y="10"/>
                  <a:pt x="18" y="10"/>
                </a:cubicBezTo>
                <a:cubicBezTo>
                  <a:pt x="17" y="10"/>
                  <a:pt x="16" y="11"/>
                  <a:pt x="15" y="11"/>
                </a:cubicBezTo>
                <a:cubicBezTo>
                  <a:pt x="11" y="12"/>
                  <a:pt x="9" y="14"/>
                  <a:pt x="9" y="18"/>
                </a:cubicBezTo>
                <a:cubicBezTo>
                  <a:pt x="8" y="23"/>
                  <a:pt x="10" y="26"/>
                  <a:pt x="13" y="29"/>
                </a:cubicBezTo>
                <a:cubicBezTo>
                  <a:pt x="14" y="31"/>
                  <a:pt x="14" y="33"/>
                  <a:pt x="12" y="34"/>
                </a:cubicBezTo>
                <a:cubicBezTo>
                  <a:pt x="10" y="34"/>
                  <a:pt x="9" y="34"/>
                  <a:pt x="8" y="35"/>
                </a:cubicBezTo>
                <a:cubicBezTo>
                  <a:pt x="6" y="36"/>
                  <a:pt x="4" y="37"/>
                  <a:pt x="2" y="39"/>
                </a:cubicBezTo>
                <a:cubicBezTo>
                  <a:pt x="0" y="41"/>
                  <a:pt x="0" y="43"/>
                  <a:pt x="3" y="45"/>
                </a:cubicBezTo>
                <a:cubicBezTo>
                  <a:pt x="4" y="45"/>
                  <a:pt x="5" y="46"/>
                  <a:pt x="6" y="46"/>
                </a:cubicBezTo>
                <a:cubicBezTo>
                  <a:pt x="10" y="47"/>
                  <a:pt x="13" y="47"/>
                  <a:pt x="18" y="47"/>
                </a:cubicBezTo>
                <a:cubicBezTo>
                  <a:pt x="21" y="47"/>
                  <a:pt x="24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3" y="44"/>
                  <a:pt x="22" y="43"/>
                  <a:pt x="22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9"/>
          <p:cNvSpPr/>
          <p:nvPr/>
        </p:nvSpPr>
        <p:spPr>
          <a:xfrm>
            <a:off x="3687762" y="2138362"/>
            <a:ext cx="452437" cy="411162"/>
          </a:xfrm>
          <a:custGeom>
            <a:avLst/>
            <a:gdLst/>
            <a:ahLst/>
            <a:cxnLst/>
            <a:rect l="l" t="t" r="r" b="b"/>
            <a:pathLst>
              <a:path w="55" h="50" extrusionOk="0">
                <a:moveTo>
                  <a:pt x="37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2" y="3"/>
                  <a:pt x="31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1" y="5"/>
                  <a:pt x="21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3"/>
                  <a:pt x="20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0"/>
                  <a:pt x="37" y="3"/>
                  <a:pt x="37" y="7"/>
                </a:cubicBezTo>
                <a:close/>
                <a:moveTo>
                  <a:pt x="8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4"/>
                  <a:pt x="23" y="23"/>
                  <a:pt x="25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3"/>
                  <a:pt x="33" y="24"/>
                  <a:pt x="33" y="26"/>
                </a:cubicBezTo>
                <a:cubicBezTo>
                  <a:pt x="33" y="28"/>
                  <a:pt x="33" y="28"/>
                  <a:pt x="33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51" y="28"/>
                  <a:pt x="54" y="24"/>
                  <a:pt x="55" y="20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1"/>
                  <a:pt x="52" y="8"/>
                  <a:pt x="49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4"/>
                  <a:pt x="4" y="28"/>
                  <a:pt x="8" y="28"/>
                </a:cubicBezTo>
                <a:close/>
                <a:moveTo>
                  <a:pt x="47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3"/>
                  <a:pt x="32" y="35"/>
                  <a:pt x="30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3" y="35"/>
                  <a:pt x="22" y="33"/>
                  <a:pt x="22" y="32"/>
                </a:cubicBezTo>
                <a:cubicBezTo>
                  <a:pt x="22" y="30"/>
                  <a:pt x="22" y="30"/>
                  <a:pt x="22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5" y="30"/>
                  <a:pt x="2" y="28"/>
                  <a:pt x="0" y="2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6"/>
                  <a:pt x="3" y="50"/>
                  <a:pt x="6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2" y="50"/>
                  <a:pt x="55" y="46"/>
                  <a:pt x="55" y="42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8"/>
                  <a:pt x="50" y="30"/>
                  <a:pt x="47" y="30"/>
                </a:cubicBezTo>
                <a:close/>
                <a:moveTo>
                  <a:pt x="30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24" y="25"/>
                  <a:pt x="24" y="25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3"/>
                  <a:pt x="25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3"/>
                  <a:pt x="31" y="32"/>
                  <a:pt x="31" y="32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5"/>
                  <a:pt x="31" y="25"/>
                  <a:pt x="3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9"/>
          <p:cNvSpPr/>
          <p:nvPr/>
        </p:nvSpPr>
        <p:spPr>
          <a:xfrm>
            <a:off x="6096000" y="5640387"/>
            <a:ext cx="336550" cy="492125"/>
          </a:xfrm>
          <a:custGeom>
            <a:avLst/>
            <a:gdLst/>
            <a:ahLst/>
            <a:cxnLst/>
            <a:rect l="l" t="t" r="r" b="b"/>
            <a:pathLst>
              <a:path w="41" h="60" extrusionOk="0">
                <a:moveTo>
                  <a:pt x="41" y="40"/>
                </a:moveTo>
                <a:cubicBezTo>
                  <a:pt x="41" y="34"/>
                  <a:pt x="36" y="29"/>
                  <a:pt x="26" y="26"/>
                </a:cubicBezTo>
                <a:cubicBezTo>
                  <a:pt x="25" y="26"/>
                  <a:pt x="20" y="25"/>
                  <a:pt x="19" y="25"/>
                </a:cubicBezTo>
                <a:cubicBezTo>
                  <a:pt x="12" y="23"/>
                  <a:pt x="10" y="22"/>
                  <a:pt x="10" y="20"/>
                </a:cubicBezTo>
                <a:cubicBezTo>
                  <a:pt x="10" y="18"/>
                  <a:pt x="12" y="15"/>
                  <a:pt x="20" y="15"/>
                </a:cubicBezTo>
                <a:cubicBezTo>
                  <a:pt x="25" y="15"/>
                  <a:pt x="30" y="19"/>
                  <a:pt x="30" y="19"/>
                </a:cubicBezTo>
                <a:cubicBezTo>
                  <a:pt x="32" y="20"/>
                  <a:pt x="34" y="20"/>
                  <a:pt x="35" y="19"/>
                </a:cubicBezTo>
                <a:cubicBezTo>
                  <a:pt x="35" y="19"/>
                  <a:pt x="38" y="17"/>
                  <a:pt x="38" y="15"/>
                </a:cubicBezTo>
                <a:cubicBezTo>
                  <a:pt x="38" y="12"/>
                  <a:pt x="31" y="8"/>
                  <a:pt x="25" y="7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3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7"/>
                  <a:pt x="16" y="7"/>
                  <a:pt x="16" y="7"/>
                </a:cubicBezTo>
                <a:cubicBezTo>
                  <a:pt x="5" y="8"/>
                  <a:pt x="0" y="13"/>
                  <a:pt x="0" y="20"/>
                </a:cubicBezTo>
                <a:cubicBezTo>
                  <a:pt x="0" y="28"/>
                  <a:pt x="7" y="31"/>
                  <a:pt x="15" y="33"/>
                </a:cubicBezTo>
                <a:cubicBezTo>
                  <a:pt x="16" y="33"/>
                  <a:pt x="23" y="35"/>
                  <a:pt x="24" y="35"/>
                </a:cubicBezTo>
                <a:cubicBezTo>
                  <a:pt x="30" y="36"/>
                  <a:pt x="31" y="39"/>
                  <a:pt x="31" y="40"/>
                </a:cubicBezTo>
                <a:cubicBezTo>
                  <a:pt x="31" y="43"/>
                  <a:pt x="28" y="45"/>
                  <a:pt x="21" y="45"/>
                </a:cubicBezTo>
                <a:cubicBezTo>
                  <a:pt x="16" y="45"/>
                  <a:pt x="8" y="40"/>
                  <a:pt x="8" y="40"/>
                </a:cubicBezTo>
                <a:cubicBezTo>
                  <a:pt x="6" y="39"/>
                  <a:pt x="4" y="40"/>
                  <a:pt x="3" y="41"/>
                </a:cubicBezTo>
                <a:cubicBezTo>
                  <a:pt x="3" y="41"/>
                  <a:pt x="1" y="43"/>
                  <a:pt x="1" y="45"/>
                </a:cubicBezTo>
                <a:cubicBezTo>
                  <a:pt x="1" y="48"/>
                  <a:pt x="9" y="52"/>
                  <a:pt x="16" y="53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9"/>
                  <a:pt x="17" y="60"/>
                  <a:pt x="19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5" y="59"/>
                  <a:pt x="25" y="58"/>
                </a:cubicBezTo>
                <a:cubicBezTo>
                  <a:pt x="25" y="53"/>
                  <a:pt x="25" y="53"/>
                  <a:pt x="25" y="53"/>
                </a:cubicBezTo>
                <a:cubicBezTo>
                  <a:pt x="36" y="52"/>
                  <a:pt x="41" y="46"/>
                  <a:pt x="4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9"/>
          <p:cNvSpPr txBox="1"/>
          <p:nvPr/>
        </p:nvSpPr>
        <p:spPr>
          <a:xfrm>
            <a:off x="4175125" y="1042987"/>
            <a:ext cx="75565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739" name="Google Shape;739;p29"/>
          <p:cNvSpPr txBox="1"/>
          <p:nvPr/>
        </p:nvSpPr>
        <p:spPr>
          <a:xfrm>
            <a:off x="6784975" y="482600"/>
            <a:ext cx="75565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740" name="Google Shape;740;p29"/>
          <p:cNvSpPr txBox="1"/>
          <p:nvPr/>
        </p:nvSpPr>
        <p:spPr>
          <a:xfrm>
            <a:off x="8588375" y="2773362"/>
            <a:ext cx="75565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741" name="Google Shape;741;p29"/>
          <p:cNvSpPr txBox="1"/>
          <p:nvPr/>
        </p:nvSpPr>
        <p:spPr>
          <a:xfrm>
            <a:off x="7648575" y="5229225"/>
            <a:ext cx="75565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742" name="Google Shape;742;p29"/>
          <p:cNvSpPr txBox="1"/>
          <p:nvPr/>
        </p:nvSpPr>
        <p:spPr>
          <a:xfrm>
            <a:off x="4887912" y="5746750"/>
            <a:ext cx="75565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743" name="Google Shape;743;p29"/>
          <p:cNvSpPr txBox="1"/>
          <p:nvPr/>
        </p:nvSpPr>
        <p:spPr>
          <a:xfrm>
            <a:off x="3143250" y="3544887"/>
            <a:ext cx="75565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744" name="Google Shape;744;p29"/>
          <p:cNvSpPr txBox="1"/>
          <p:nvPr/>
        </p:nvSpPr>
        <p:spPr>
          <a:xfrm>
            <a:off x="3165475" y="2679700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45" name="Google Shape;745;p29"/>
          <p:cNvSpPr txBox="1"/>
          <p:nvPr/>
        </p:nvSpPr>
        <p:spPr>
          <a:xfrm>
            <a:off x="4695825" y="744537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46" name="Google Shape;746;p29"/>
          <p:cNvSpPr txBox="1"/>
          <p:nvPr/>
        </p:nvSpPr>
        <p:spPr>
          <a:xfrm>
            <a:off x="7013575" y="998537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47" name="Google Shape;747;p29"/>
          <p:cNvSpPr txBox="1"/>
          <p:nvPr/>
        </p:nvSpPr>
        <p:spPr>
          <a:xfrm>
            <a:off x="8032750" y="330041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48" name="Google Shape;748;p29"/>
          <p:cNvSpPr txBox="1"/>
          <p:nvPr/>
        </p:nvSpPr>
        <p:spPr>
          <a:xfrm>
            <a:off x="6551612" y="5229225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49" name="Google Shape;749;p29"/>
          <p:cNvSpPr txBox="1"/>
          <p:nvPr/>
        </p:nvSpPr>
        <p:spPr>
          <a:xfrm>
            <a:off x="4089400" y="4943475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0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0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0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757" name="Google Shape;757;p30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758" name="Google Shape;758;p30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759" name="Google Shape;759;p30"/>
          <p:cNvSpPr/>
          <p:nvPr/>
        </p:nvSpPr>
        <p:spPr>
          <a:xfrm>
            <a:off x="6199187" y="200025"/>
            <a:ext cx="2395537" cy="2157412"/>
          </a:xfrm>
          <a:custGeom>
            <a:avLst/>
            <a:gdLst/>
            <a:ahLst/>
            <a:cxnLst/>
            <a:rect l="l" t="t" r="r" b="b"/>
            <a:pathLst>
              <a:path w="292" h="263" extrusionOk="0">
                <a:moveTo>
                  <a:pt x="142" y="263"/>
                </a:moveTo>
                <a:cubicBezTo>
                  <a:pt x="253" y="248"/>
                  <a:pt x="253" y="248"/>
                  <a:pt x="253" y="248"/>
                </a:cubicBezTo>
                <a:cubicBezTo>
                  <a:pt x="292" y="145"/>
                  <a:pt x="292" y="145"/>
                  <a:pt x="292" y="145"/>
                </a:cubicBezTo>
                <a:cubicBezTo>
                  <a:pt x="220" y="56"/>
                  <a:pt x="115" y="4"/>
                  <a:pt x="1" y="0"/>
                </a:cubicBezTo>
                <a:cubicBezTo>
                  <a:pt x="56" y="95"/>
                  <a:pt x="56" y="95"/>
                  <a:pt x="56" y="95"/>
                </a:cubicBezTo>
                <a:cubicBezTo>
                  <a:pt x="0" y="192"/>
                  <a:pt x="0" y="192"/>
                  <a:pt x="0" y="192"/>
                </a:cubicBezTo>
                <a:cubicBezTo>
                  <a:pt x="55" y="195"/>
                  <a:pt x="106" y="221"/>
                  <a:pt x="142" y="263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7453312" y="1504950"/>
            <a:ext cx="1871662" cy="2879725"/>
          </a:xfrm>
          <a:custGeom>
            <a:avLst/>
            <a:gdLst/>
            <a:ahLst/>
            <a:cxnLst/>
            <a:rect l="l" t="t" r="r" b="b"/>
            <a:pathLst>
              <a:path w="228" h="351" extrusionOk="0">
                <a:moveTo>
                  <a:pt x="150" y="0"/>
                </a:moveTo>
                <a:cubicBezTo>
                  <a:pt x="111" y="103"/>
                  <a:pt x="111" y="103"/>
                  <a:pt x="111" y="103"/>
                </a:cubicBezTo>
                <a:cubicBezTo>
                  <a:pt x="0" y="119"/>
                  <a:pt x="0" y="119"/>
                  <a:pt x="0" y="119"/>
                </a:cubicBezTo>
                <a:cubicBezTo>
                  <a:pt x="24" y="153"/>
                  <a:pt x="37" y="193"/>
                  <a:pt x="37" y="235"/>
                </a:cubicBezTo>
                <a:cubicBezTo>
                  <a:pt x="37" y="248"/>
                  <a:pt x="36" y="262"/>
                  <a:pt x="33" y="275"/>
                </a:cubicBezTo>
                <a:cubicBezTo>
                  <a:pt x="114" y="351"/>
                  <a:pt x="114" y="351"/>
                  <a:pt x="114" y="351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25" y="291"/>
                  <a:pt x="228" y="263"/>
                  <a:pt x="228" y="235"/>
                </a:cubicBezTo>
                <a:cubicBezTo>
                  <a:pt x="228" y="149"/>
                  <a:pt x="201" y="69"/>
                  <a:pt x="150" y="0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0"/>
          <p:cNvSpPr/>
          <p:nvPr/>
        </p:nvSpPr>
        <p:spPr>
          <a:xfrm>
            <a:off x="6781800" y="3908425"/>
            <a:ext cx="2436812" cy="2420937"/>
          </a:xfrm>
          <a:custGeom>
            <a:avLst/>
            <a:gdLst/>
            <a:ahLst/>
            <a:cxnLst/>
            <a:rect l="l" t="t" r="r" b="b"/>
            <a:pathLst>
              <a:path w="297" h="295" extrusionOk="0">
                <a:moveTo>
                  <a:pt x="9" y="122"/>
                </a:moveTo>
                <a:cubicBezTo>
                  <a:pt x="0" y="234"/>
                  <a:pt x="0" y="234"/>
                  <a:pt x="0" y="23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92" y="245"/>
                  <a:pt x="268" y="152"/>
                  <a:pt x="297" y="43"/>
                </a:cubicBezTo>
                <a:cubicBezTo>
                  <a:pt x="192" y="76"/>
                  <a:pt x="192" y="76"/>
                  <a:pt x="192" y="76"/>
                </a:cubicBezTo>
                <a:cubicBezTo>
                  <a:pt x="111" y="0"/>
                  <a:pt x="111" y="0"/>
                  <a:pt x="111" y="0"/>
                </a:cubicBezTo>
                <a:cubicBezTo>
                  <a:pt x="95" y="52"/>
                  <a:pt x="58" y="97"/>
                  <a:pt x="9" y="122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0"/>
          <p:cNvSpPr/>
          <p:nvPr/>
        </p:nvSpPr>
        <p:spPr>
          <a:xfrm>
            <a:off x="3638550" y="200025"/>
            <a:ext cx="2871787" cy="2117725"/>
          </a:xfrm>
          <a:custGeom>
            <a:avLst/>
            <a:gdLst/>
            <a:ahLst/>
            <a:cxnLst/>
            <a:rect l="l" t="t" r="r" b="b"/>
            <a:pathLst>
              <a:path w="350" h="258" extrusionOk="0">
                <a:moveTo>
                  <a:pt x="108" y="153"/>
                </a:moveTo>
                <a:cubicBezTo>
                  <a:pt x="149" y="258"/>
                  <a:pt x="149" y="258"/>
                  <a:pt x="149" y="258"/>
                </a:cubicBezTo>
                <a:cubicBezTo>
                  <a:pt x="186" y="217"/>
                  <a:pt x="238" y="193"/>
                  <a:pt x="294" y="191"/>
                </a:cubicBezTo>
                <a:cubicBezTo>
                  <a:pt x="350" y="95"/>
                  <a:pt x="350" y="95"/>
                  <a:pt x="350" y="95"/>
                </a:cubicBezTo>
                <a:cubicBezTo>
                  <a:pt x="295" y="0"/>
                  <a:pt x="295" y="0"/>
                  <a:pt x="295" y="0"/>
                </a:cubicBezTo>
                <a:cubicBezTo>
                  <a:pt x="180" y="1"/>
                  <a:pt x="74" y="51"/>
                  <a:pt x="0" y="138"/>
                </a:cubicBezTo>
                <a:lnTo>
                  <a:pt x="108" y="153"/>
                </a:lnTo>
                <a:close/>
              </a:path>
            </a:pathLst>
          </a:custGeom>
          <a:solidFill>
            <a:srgbClr val="72D4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2949575" y="3571875"/>
            <a:ext cx="2330450" cy="2724150"/>
          </a:xfrm>
          <a:custGeom>
            <a:avLst/>
            <a:gdLst/>
            <a:ahLst/>
            <a:cxnLst/>
            <a:rect l="l" t="t" r="r" b="b"/>
            <a:pathLst>
              <a:path w="284" h="332" extrusionOk="0">
                <a:moveTo>
                  <a:pt x="200" y="332"/>
                </a:moveTo>
                <a:cubicBezTo>
                  <a:pt x="191" y="222"/>
                  <a:pt x="191" y="222"/>
                  <a:pt x="191" y="222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36" y="133"/>
                  <a:pt x="200" y="87"/>
                  <a:pt x="186" y="33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6" y="184"/>
                  <a:pt x="100" y="279"/>
                  <a:pt x="200" y="332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0"/>
          <p:cNvSpPr/>
          <p:nvPr/>
        </p:nvSpPr>
        <p:spPr>
          <a:xfrm>
            <a:off x="2859087" y="1447800"/>
            <a:ext cx="1903412" cy="2592387"/>
          </a:xfrm>
          <a:custGeom>
            <a:avLst/>
            <a:gdLst/>
            <a:ahLst/>
            <a:cxnLst/>
            <a:rect l="l" t="t" r="r" b="b"/>
            <a:pathLst>
              <a:path w="232" h="316" extrusionOk="0">
                <a:moveTo>
                  <a:pt x="83" y="0"/>
                </a:moveTo>
                <a:cubicBezTo>
                  <a:pt x="29" y="70"/>
                  <a:pt x="0" y="153"/>
                  <a:pt x="0" y="242"/>
                </a:cubicBezTo>
                <a:cubicBezTo>
                  <a:pt x="0" y="267"/>
                  <a:pt x="2" y="292"/>
                  <a:pt x="7" y="316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194" y="275"/>
                  <a:pt x="194" y="275"/>
                  <a:pt x="194" y="275"/>
                </a:cubicBezTo>
                <a:cubicBezTo>
                  <a:pt x="192" y="264"/>
                  <a:pt x="191" y="253"/>
                  <a:pt x="191" y="242"/>
                </a:cubicBezTo>
                <a:cubicBezTo>
                  <a:pt x="191" y="197"/>
                  <a:pt x="205" y="155"/>
                  <a:pt x="232" y="120"/>
                </a:cubicBezTo>
                <a:cubicBezTo>
                  <a:pt x="192" y="15"/>
                  <a:pt x="192" y="15"/>
                  <a:pt x="192" y="15"/>
                </a:cubicBezTo>
                <a:lnTo>
                  <a:pt x="83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0"/>
          <p:cNvSpPr/>
          <p:nvPr/>
        </p:nvSpPr>
        <p:spPr>
          <a:xfrm>
            <a:off x="4648200" y="4951412"/>
            <a:ext cx="2740025" cy="1714500"/>
          </a:xfrm>
          <a:custGeom>
            <a:avLst/>
            <a:gdLst/>
            <a:ahLst/>
            <a:cxnLst/>
            <a:rect l="l" t="t" r="r" b="b"/>
            <a:pathLst>
              <a:path w="334" h="209" extrusionOk="0">
                <a:moveTo>
                  <a:pt x="252" y="3"/>
                </a:moveTo>
                <a:cubicBezTo>
                  <a:pt x="228" y="13"/>
                  <a:pt x="203" y="18"/>
                  <a:pt x="176" y="18"/>
                </a:cubicBezTo>
                <a:cubicBezTo>
                  <a:pt x="147" y="18"/>
                  <a:pt x="119" y="12"/>
                  <a:pt x="93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9" y="172"/>
                  <a:pt x="9" y="172"/>
                  <a:pt x="9" y="172"/>
                </a:cubicBezTo>
                <a:cubicBezTo>
                  <a:pt x="62" y="196"/>
                  <a:pt x="118" y="209"/>
                  <a:pt x="176" y="209"/>
                </a:cubicBezTo>
                <a:cubicBezTo>
                  <a:pt x="231" y="209"/>
                  <a:pt x="284" y="198"/>
                  <a:pt x="334" y="176"/>
                </a:cubicBezTo>
                <a:cubicBezTo>
                  <a:pt x="243" y="115"/>
                  <a:pt x="243" y="115"/>
                  <a:pt x="243" y="115"/>
                </a:cubicBezTo>
                <a:lnTo>
                  <a:pt x="252" y="3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/>
          <p:nvPr/>
        </p:nvSpPr>
        <p:spPr>
          <a:xfrm>
            <a:off x="6699250" y="487362"/>
            <a:ext cx="427037" cy="500062"/>
          </a:xfrm>
          <a:custGeom>
            <a:avLst/>
            <a:gdLst/>
            <a:ahLst/>
            <a:cxnLst/>
            <a:rect l="l" t="t" r="r" b="b"/>
            <a:pathLst>
              <a:path w="52" h="61" extrusionOk="0">
                <a:moveTo>
                  <a:pt x="35" y="59"/>
                </a:moveTo>
                <a:cubicBezTo>
                  <a:pt x="35" y="60"/>
                  <a:pt x="34" y="61"/>
                  <a:pt x="33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19" y="61"/>
                  <a:pt x="18" y="60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8"/>
                  <a:pt x="19" y="57"/>
                  <a:pt x="20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5" y="58"/>
                  <a:pt x="35" y="59"/>
                </a:cubicBezTo>
                <a:close/>
                <a:moveTo>
                  <a:pt x="35" y="54"/>
                </a:moveTo>
                <a:cubicBezTo>
                  <a:pt x="35" y="52"/>
                  <a:pt x="34" y="52"/>
                  <a:pt x="33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52"/>
                  <a:pt x="18" y="52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5"/>
                  <a:pt x="19" y="56"/>
                  <a:pt x="20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4" y="56"/>
                  <a:pt x="35" y="55"/>
                  <a:pt x="35" y="54"/>
                </a:cubicBezTo>
                <a:close/>
                <a:moveTo>
                  <a:pt x="28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50"/>
                  <a:pt x="24" y="50"/>
                  <a:pt x="24" y="50"/>
                </a:cubicBezTo>
                <a:cubicBezTo>
                  <a:pt x="25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0"/>
                  <a:pt x="28" y="50"/>
                  <a:pt x="28" y="50"/>
                </a:cubicBezTo>
                <a:lnTo>
                  <a:pt x="28" y="30"/>
                </a:lnTo>
                <a:close/>
                <a:moveTo>
                  <a:pt x="19" y="22"/>
                </a:moveTo>
                <a:cubicBezTo>
                  <a:pt x="17" y="22"/>
                  <a:pt x="16" y="23"/>
                  <a:pt x="16" y="25"/>
                </a:cubicBezTo>
                <a:cubicBezTo>
                  <a:pt x="16" y="27"/>
                  <a:pt x="17" y="28"/>
                  <a:pt x="1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3"/>
                  <a:pt x="21" y="22"/>
                  <a:pt x="19" y="22"/>
                </a:cubicBezTo>
                <a:close/>
                <a:moveTo>
                  <a:pt x="37" y="25"/>
                </a:moveTo>
                <a:cubicBezTo>
                  <a:pt x="37" y="23"/>
                  <a:pt x="35" y="22"/>
                  <a:pt x="33" y="22"/>
                </a:cubicBezTo>
                <a:cubicBezTo>
                  <a:pt x="32" y="22"/>
                  <a:pt x="30" y="23"/>
                  <a:pt x="30" y="25"/>
                </a:cubicBezTo>
                <a:cubicBezTo>
                  <a:pt x="30" y="28"/>
                  <a:pt x="30" y="28"/>
                  <a:pt x="30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5" y="28"/>
                  <a:pt x="37" y="27"/>
                  <a:pt x="37" y="25"/>
                </a:cubicBezTo>
                <a:close/>
                <a:moveTo>
                  <a:pt x="43" y="19"/>
                </a:moveTo>
                <a:cubicBezTo>
                  <a:pt x="42" y="14"/>
                  <a:pt x="35" y="8"/>
                  <a:pt x="26" y="8"/>
                </a:cubicBezTo>
                <a:cubicBezTo>
                  <a:pt x="17" y="8"/>
                  <a:pt x="11" y="14"/>
                  <a:pt x="9" y="19"/>
                </a:cubicBezTo>
                <a:cubicBezTo>
                  <a:pt x="8" y="24"/>
                  <a:pt x="9" y="27"/>
                  <a:pt x="11" y="31"/>
                </a:cubicBezTo>
                <a:cubicBezTo>
                  <a:pt x="13" y="35"/>
                  <a:pt x="15" y="38"/>
                  <a:pt x="16" y="41"/>
                </a:cubicBezTo>
                <a:cubicBezTo>
                  <a:pt x="17" y="43"/>
                  <a:pt x="18" y="46"/>
                  <a:pt x="18" y="48"/>
                </a:cubicBezTo>
                <a:cubicBezTo>
                  <a:pt x="18" y="50"/>
                  <a:pt x="19" y="50"/>
                  <a:pt x="21" y="50"/>
                </a:cubicBezTo>
                <a:cubicBezTo>
                  <a:pt x="21" y="50"/>
                  <a:pt x="22" y="50"/>
                  <a:pt x="22" y="50"/>
                </a:cubicBezTo>
                <a:cubicBezTo>
                  <a:pt x="22" y="30"/>
                  <a:pt x="22" y="30"/>
                  <a:pt x="22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6" y="30"/>
                  <a:pt x="15" y="29"/>
                </a:cubicBezTo>
                <a:cubicBezTo>
                  <a:pt x="15" y="28"/>
                  <a:pt x="14" y="26"/>
                  <a:pt x="14" y="25"/>
                </a:cubicBezTo>
                <a:cubicBezTo>
                  <a:pt x="14" y="24"/>
                  <a:pt x="15" y="22"/>
                  <a:pt x="15" y="21"/>
                </a:cubicBezTo>
                <a:cubicBezTo>
                  <a:pt x="16" y="20"/>
                  <a:pt x="18" y="20"/>
                  <a:pt x="19" y="20"/>
                </a:cubicBezTo>
                <a:cubicBezTo>
                  <a:pt x="22" y="20"/>
                  <a:pt x="24" y="22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4"/>
                  <a:pt x="29" y="22"/>
                  <a:pt x="30" y="21"/>
                </a:cubicBezTo>
                <a:cubicBezTo>
                  <a:pt x="31" y="20"/>
                  <a:pt x="32" y="20"/>
                  <a:pt x="33" y="20"/>
                </a:cubicBezTo>
                <a:cubicBezTo>
                  <a:pt x="35" y="20"/>
                  <a:pt x="36" y="20"/>
                  <a:pt x="37" y="21"/>
                </a:cubicBezTo>
                <a:cubicBezTo>
                  <a:pt x="38" y="22"/>
                  <a:pt x="39" y="24"/>
                  <a:pt x="39" y="25"/>
                </a:cubicBezTo>
                <a:cubicBezTo>
                  <a:pt x="39" y="26"/>
                  <a:pt x="38" y="28"/>
                  <a:pt x="37" y="29"/>
                </a:cubicBezTo>
                <a:cubicBezTo>
                  <a:pt x="36" y="30"/>
                  <a:pt x="35" y="30"/>
                  <a:pt x="33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2" y="50"/>
                </a:cubicBezTo>
                <a:cubicBezTo>
                  <a:pt x="34" y="50"/>
                  <a:pt x="34" y="50"/>
                  <a:pt x="35" y="48"/>
                </a:cubicBezTo>
                <a:cubicBezTo>
                  <a:pt x="35" y="46"/>
                  <a:pt x="35" y="43"/>
                  <a:pt x="36" y="41"/>
                </a:cubicBezTo>
                <a:cubicBezTo>
                  <a:pt x="38" y="38"/>
                  <a:pt x="40" y="35"/>
                  <a:pt x="42" y="31"/>
                </a:cubicBezTo>
                <a:cubicBezTo>
                  <a:pt x="44" y="27"/>
                  <a:pt x="44" y="24"/>
                  <a:pt x="43" y="19"/>
                </a:cubicBezTo>
                <a:close/>
                <a:moveTo>
                  <a:pt x="28" y="1"/>
                </a:moveTo>
                <a:cubicBezTo>
                  <a:pt x="28" y="0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0"/>
                  <a:pt x="24" y="1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5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8" y="6"/>
                  <a:pt x="28" y="5"/>
                </a:cubicBezTo>
                <a:lnTo>
                  <a:pt x="28" y="1"/>
                </a:lnTo>
                <a:close/>
                <a:moveTo>
                  <a:pt x="39" y="5"/>
                </a:moveTo>
                <a:cubicBezTo>
                  <a:pt x="39" y="4"/>
                  <a:pt x="39" y="2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6" y="2"/>
                  <a:pt x="35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7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9"/>
                  <a:pt x="36" y="9"/>
                  <a:pt x="37" y="8"/>
                </a:cubicBezTo>
                <a:lnTo>
                  <a:pt x="39" y="5"/>
                </a:lnTo>
                <a:close/>
                <a:moveTo>
                  <a:pt x="46" y="11"/>
                </a:moveTo>
                <a:cubicBezTo>
                  <a:pt x="47" y="10"/>
                  <a:pt x="47" y="9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7"/>
                  <a:pt x="45" y="7"/>
                  <a:pt x="44" y="8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1"/>
                  <a:pt x="40" y="12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4"/>
                  <a:pt x="43" y="14"/>
                  <a:pt x="44" y="13"/>
                </a:cubicBezTo>
                <a:lnTo>
                  <a:pt x="46" y="11"/>
                </a:lnTo>
                <a:close/>
                <a:moveTo>
                  <a:pt x="50" y="20"/>
                </a:moveTo>
                <a:cubicBezTo>
                  <a:pt x="51" y="20"/>
                  <a:pt x="52" y="19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7"/>
                  <a:pt x="51" y="16"/>
                  <a:pt x="50" y="16"/>
                </a:cubicBezTo>
                <a:cubicBezTo>
                  <a:pt x="46" y="17"/>
                  <a:pt x="46" y="17"/>
                  <a:pt x="46" y="17"/>
                </a:cubicBezTo>
                <a:cubicBezTo>
                  <a:pt x="45" y="17"/>
                  <a:pt x="45" y="18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20"/>
                  <a:pt x="46" y="21"/>
                  <a:pt x="47" y="20"/>
                </a:cubicBezTo>
                <a:lnTo>
                  <a:pt x="50" y="20"/>
                </a:lnTo>
                <a:close/>
                <a:moveTo>
                  <a:pt x="50" y="30"/>
                </a:moveTo>
                <a:cubicBezTo>
                  <a:pt x="51" y="30"/>
                  <a:pt x="52" y="29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7"/>
                  <a:pt x="51" y="26"/>
                  <a:pt x="50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6" y="25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8"/>
                  <a:pt x="45" y="29"/>
                  <a:pt x="46" y="29"/>
                </a:cubicBezTo>
                <a:lnTo>
                  <a:pt x="50" y="30"/>
                </a:lnTo>
                <a:close/>
                <a:moveTo>
                  <a:pt x="15" y="8"/>
                </a:moveTo>
                <a:cubicBezTo>
                  <a:pt x="16" y="9"/>
                  <a:pt x="17" y="9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7"/>
                  <a:pt x="19" y="6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5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3" y="4"/>
                  <a:pt x="14" y="5"/>
                </a:cubicBezTo>
                <a:lnTo>
                  <a:pt x="15" y="8"/>
                </a:lnTo>
                <a:close/>
                <a:moveTo>
                  <a:pt x="9" y="13"/>
                </a:moveTo>
                <a:cubicBezTo>
                  <a:pt x="9" y="14"/>
                  <a:pt x="11" y="14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2"/>
                  <a:pt x="12" y="11"/>
                  <a:pt x="11" y="10"/>
                </a:cubicBezTo>
                <a:cubicBezTo>
                  <a:pt x="9" y="8"/>
                  <a:pt x="9" y="8"/>
                  <a:pt x="9" y="8"/>
                </a:cubicBezTo>
                <a:cubicBezTo>
                  <a:pt x="8" y="7"/>
                  <a:pt x="7" y="7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5" y="9"/>
                  <a:pt x="5" y="10"/>
                  <a:pt x="6" y="11"/>
                </a:cubicBezTo>
                <a:lnTo>
                  <a:pt x="9" y="13"/>
                </a:lnTo>
                <a:close/>
                <a:moveTo>
                  <a:pt x="5" y="20"/>
                </a:moveTo>
                <a:cubicBezTo>
                  <a:pt x="6" y="21"/>
                  <a:pt x="7" y="20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7" y="17"/>
                  <a:pt x="6" y="17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1" y="17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1" y="20"/>
                  <a:pt x="2" y="20"/>
                </a:cubicBezTo>
                <a:lnTo>
                  <a:pt x="5" y="20"/>
                </a:lnTo>
                <a:close/>
                <a:moveTo>
                  <a:pt x="6" y="29"/>
                </a:moveTo>
                <a:cubicBezTo>
                  <a:pt x="7" y="29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6" y="25"/>
                  <a:pt x="5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0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2" y="30"/>
                  <a:pt x="3" y="30"/>
                </a:cubicBezTo>
                <a:lnTo>
                  <a:pt x="6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/>
          <p:nvPr/>
        </p:nvSpPr>
        <p:spPr>
          <a:xfrm>
            <a:off x="8175625" y="4679950"/>
            <a:ext cx="623887" cy="419100"/>
          </a:xfrm>
          <a:custGeom>
            <a:avLst/>
            <a:gdLst/>
            <a:ahLst/>
            <a:cxnLst/>
            <a:rect l="l" t="t" r="r" b="b"/>
            <a:pathLst>
              <a:path w="76" h="51" extrusionOk="0">
                <a:moveTo>
                  <a:pt x="60" y="5"/>
                </a:moveTo>
                <a:cubicBezTo>
                  <a:pt x="67" y="23"/>
                  <a:pt x="67" y="23"/>
                  <a:pt x="67" y="23"/>
                </a:cubicBezTo>
                <a:cubicBezTo>
                  <a:pt x="58" y="27"/>
                  <a:pt x="58" y="27"/>
                  <a:pt x="58" y="27"/>
                </a:cubicBezTo>
                <a:cubicBezTo>
                  <a:pt x="54" y="23"/>
                  <a:pt x="39" y="10"/>
                  <a:pt x="38" y="10"/>
                </a:cubicBezTo>
                <a:cubicBezTo>
                  <a:pt x="37" y="10"/>
                  <a:pt x="33" y="12"/>
                  <a:pt x="32" y="12"/>
                </a:cubicBezTo>
                <a:cubicBezTo>
                  <a:pt x="32" y="12"/>
                  <a:pt x="30" y="13"/>
                  <a:pt x="27" y="13"/>
                </a:cubicBezTo>
                <a:cubicBezTo>
                  <a:pt x="26" y="13"/>
                  <a:pt x="25" y="13"/>
                  <a:pt x="25" y="12"/>
                </a:cubicBezTo>
                <a:cubicBezTo>
                  <a:pt x="24" y="12"/>
                  <a:pt x="24" y="11"/>
                  <a:pt x="24" y="11"/>
                </a:cubicBezTo>
                <a:cubicBezTo>
                  <a:pt x="24" y="10"/>
                  <a:pt x="25" y="9"/>
                  <a:pt x="26" y="9"/>
                </a:cubicBezTo>
                <a:cubicBezTo>
                  <a:pt x="29" y="7"/>
                  <a:pt x="39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3"/>
                  <a:pt x="58" y="5"/>
                  <a:pt x="60" y="5"/>
                </a:cubicBezTo>
                <a:close/>
                <a:moveTo>
                  <a:pt x="66" y="0"/>
                </a:moveTo>
                <a:cubicBezTo>
                  <a:pt x="66" y="0"/>
                  <a:pt x="66" y="0"/>
                  <a:pt x="65" y="1"/>
                </a:cubicBezTo>
                <a:cubicBezTo>
                  <a:pt x="63" y="2"/>
                  <a:pt x="63" y="2"/>
                  <a:pt x="63" y="2"/>
                </a:cubicBezTo>
                <a:cubicBezTo>
                  <a:pt x="62" y="2"/>
                  <a:pt x="62" y="2"/>
                  <a:pt x="61" y="3"/>
                </a:cubicBezTo>
                <a:cubicBezTo>
                  <a:pt x="61" y="3"/>
                  <a:pt x="61" y="4"/>
                  <a:pt x="61" y="4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4"/>
                  <a:pt x="70" y="24"/>
                  <a:pt x="71" y="24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1"/>
                  <a:pt x="76" y="21"/>
                  <a:pt x="75" y="20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lose/>
                <a:moveTo>
                  <a:pt x="0" y="26"/>
                </a:moveTo>
                <a:cubicBezTo>
                  <a:pt x="0" y="26"/>
                  <a:pt x="0" y="27"/>
                  <a:pt x="0" y="27"/>
                </a:cubicBezTo>
                <a:cubicBezTo>
                  <a:pt x="1" y="27"/>
                  <a:pt x="1" y="28"/>
                  <a:pt x="2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7" y="27"/>
                  <a:pt x="7" y="2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8" y="4"/>
                  <a:pt x="7" y="3"/>
                  <a:pt x="7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lnTo>
                  <a:pt x="0" y="26"/>
                </a:lnTo>
                <a:close/>
                <a:moveTo>
                  <a:pt x="31" y="44"/>
                </a:moveTo>
                <a:cubicBezTo>
                  <a:pt x="31" y="43"/>
                  <a:pt x="30" y="43"/>
                  <a:pt x="30" y="42"/>
                </a:cubicBezTo>
                <a:cubicBezTo>
                  <a:pt x="28" y="41"/>
                  <a:pt x="27" y="41"/>
                  <a:pt x="26" y="43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46"/>
                  <a:pt x="23" y="46"/>
                  <a:pt x="23" y="46"/>
                </a:cubicBezTo>
                <a:cubicBezTo>
                  <a:pt x="21" y="48"/>
                  <a:pt x="23" y="50"/>
                  <a:pt x="24" y="50"/>
                </a:cubicBezTo>
                <a:cubicBezTo>
                  <a:pt x="24" y="51"/>
                  <a:pt x="25" y="51"/>
                  <a:pt x="25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1" y="45"/>
                  <a:pt x="31" y="44"/>
                </a:cubicBezTo>
                <a:close/>
                <a:moveTo>
                  <a:pt x="16" y="43"/>
                </a:moveTo>
                <a:cubicBezTo>
                  <a:pt x="15" y="44"/>
                  <a:pt x="15" y="45"/>
                  <a:pt x="17" y="47"/>
                </a:cubicBezTo>
                <a:cubicBezTo>
                  <a:pt x="18" y="48"/>
                  <a:pt x="20" y="47"/>
                  <a:pt x="21" y="46"/>
                </a:cubicBezTo>
                <a:cubicBezTo>
                  <a:pt x="24" y="42"/>
                  <a:pt x="24" y="42"/>
                  <a:pt x="24" y="42"/>
                </a:cubicBezTo>
                <a:cubicBezTo>
                  <a:pt x="26" y="40"/>
                  <a:pt x="24" y="38"/>
                  <a:pt x="24" y="38"/>
                </a:cubicBezTo>
                <a:cubicBezTo>
                  <a:pt x="23" y="37"/>
                  <a:pt x="21" y="37"/>
                  <a:pt x="20" y="38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lnTo>
                  <a:pt x="16" y="43"/>
                </a:lnTo>
                <a:close/>
                <a:moveTo>
                  <a:pt x="11" y="38"/>
                </a:moveTo>
                <a:cubicBezTo>
                  <a:pt x="10" y="38"/>
                  <a:pt x="10" y="39"/>
                  <a:pt x="10" y="40"/>
                </a:cubicBezTo>
                <a:cubicBezTo>
                  <a:pt x="10" y="41"/>
                  <a:pt x="11" y="41"/>
                  <a:pt x="11" y="42"/>
                </a:cubicBezTo>
                <a:cubicBezTo>
                  <a:pt x="13" y="43"/>
                  <a:pt x="14" y="43"/>
                  <a:pt x="15" y="41"/>
                </a:cubicBezTo>
                <a:cubicBezTo>
                  <a:pt x="19" y="37"/>
                  <a:pt x="19" y="37"/>
                  <a:pt x="19" y="37"/>
                </a:cubicBezTo>
                <a:cubicBezTo>
                  <a:pt x="20" y="36"/>
                  <a:pt x="20" y="35"/>
                  <a:pt x="20" y="34"/>
                </a:cubicBezTo>
                <a:cubicBezTo>
                  <a:pt x="20" y="34"/>
                  <a:pt x="19" y="33"/>
                  <a:pt x="19" y="32"/>
                </a:cubicBezTo>
                <a:cubicBezTo>
                  <a:pt x="17" y="31"/>
                  <a:pt x="16" y="32"/>
                  <a:pt x="15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6"/>
                  <a:pt x="13" y="36"/>
                  <a:pt x="13" y="36"/>
                </a:cubicBezTo>
                <a:lnTo>
                  <a:pt x="11" y="38"/>
                </a:lnTo>
                <a:close/>
                <a:moveTo>
                  <a:pt x="10" y="36"/>
                </a:moveTo>
                <a:cubicBezTo>
                  <a:pt x="14" y="31"/>
                  <a:pt x="14" y="31"/>
                  <a:pt x="14" y="31"/>
                </a:cubicBezTo>
                <a:cubicBezTo>
                  <a:pt x="16" y="29"/>
                  <a:pt x="14" y="28"/>
                  <a:pt x="14" y="27"/>
                </a:cubicBezTo>
                <a:cubicBezTo>
                  <a:pt x="12" y="26"/>
                  <a:pt x="11" y="26"/>
                  <a:pt x="10" y="28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5" y="33"/>
                  <a:pt x="5" y="34"/>
                </a:cubicBezTo>
                <a:cubicBezTo>
                  <a:pt x="6" y="35"/>
                  <a:pt x="6" y="35"/>
                  <a:pt x="6" y="36"/>
                </a:cubicBezTo>
                <a:cubicBezTo>
                  <a:pt x="7" y="36"/>
                  <a:pt x="8" y="37"/>
                  <a:pt x="9" y="37"/>
                </a:cubicBezTo>
                <a:cubicBezTo>
                  <a:pt x="9" y="37"/>
                  <a:pt x="10" y="36"/>
                  <a:pt x="10" y="36"/>
                </a:cubicBezTo>
                <a:close/>
                <a:moveTo>
                  <a:pt x="57" y="32"/>
                </a:moveTo>
                <a:cubicBezTo>
                  <a:pt x="58" y="31"/>
                  <a:pt x="59" y="29"/>
                  <a:pt x="57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0"/>
                  <a:pt x="40" y="13"/>
                  <a:pt x="38" y="12"/>
                </a:cubicBezTo>
                <a:cubicBezTo>
                  <a:pt x="37" y="12"/>
                  <a:pt x="35" y="13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0" y="15"/>
                  <a:pt x="27" y="15"/>
                </a:cubicBezTo>
                <a:cubicBezTo>
                  <a:pt x="26" y="15"/>
                  <a:pt x="25" y="14"/>
                  <a:pt x="24" y="14"/>
                </a:cubicBezTo>
                <a:cubicBezTo>
                  <a:pt x="22" y="13"/>
                  <a:pt x="22" y="12"/>
                  <a:pt x="22" y="11"/>
                </a:cubicBezTo>
                <a:cubicBezTo>
                  <a:pt x="22" y="9"/>
                  <a:pt x="23" y="8"/>
                  <a:pt x="24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5"/>
                  <a:pt x="11" y="25"/>
                  <a:pt x="12" y="25"/>
                </a:cubicBezTo>
                <a:cubicBezTo>
                  <a:pt x="13" y="25"/>
                  <a:pt x="14" y="25"/>
                  <a:pt x="15" y="26"/>
                </a:cubicBezTo>
                <a:cubicBezTo>
                  <a:pt x="16" y="27"/>
                  <a:pt x="17" y="29"/>
                  <a:pt x="16" y="30"/>
                </a:cubicBezTo>
                <a:cubicBezTo>
                  <a:pt x="18" y="30"/>
                  <a:pt x="19" y="30"/>
                  <a:pt x="20" y="31"/>
                </a:cubicBezTo>
                <a:cubicBezTo>
                  <a:pt x="21" y="32"/>
                  <a:pt x="22" y="34"/>
                  <a:pt x="22" y="35"/>
                </a:cubicBezTo>
                <a:cubicBezTo>
                  <a:pt x="23" y="35"/>
                  <a:pt x="24" y="35"/>
                  <a:pt x="25" y="36"/>
                </a:cubicBezTo>
                <a:cubicBezTo>
                  <a:pt x="26" y="37"/>
                  <a:pt x="27" y="39"/>
                  <a:pt x="27" y="40"/>
                </a:cubicBezTo>
                <a:cubicBezTo>
                  <a:pt x="28" y="40"/>
                  <a:pt x="30" y="40"/>
                  <a:pt x="31" y="41"/>
                </a:cubicBezTo>
                <a:cubicBezTo>
                  <a:pt x="32" y="42"/>
                  <a:pt x="33" y="44"/>
                  <a:pt x="32" y="46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48"/>
                  <a:pt x="37" y="47"/>
                  <a:pt x="37" y="47"/>
                </a:cubicBezTo>
                <a:cubicBezTo>
                  <a:pt x="38" y="46"/>
                  <a:pt x="39" y="45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6"/>
                  <a:pt x="32" y="36"/>
                  <a:pt x="33" y="3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2" y="44"/>
                  <a:pt x="42" y="44"/>
                </a:cubicBezTo>
                <a:cubicBezTo>
                  <a:pt x="43" y="44"/>
                  <a:pt x="44" y="44"/>
                  <a:pt x="45" y="43"/>
                </a:cubicBezTo>
                <a:cubicBezTo>
                  <a:pt x="45" y="42"/>
                  <a:pt x="45" y="41"/>
                  <a:pt x="45" y="41"/>
                </a:cubicBezTo>
                <a:cubicBezTo>
                  <a:pt x="45" y="40"/>
                  <a:pt x="45" y="39"/>
                  <a:pt x="44" y="39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2"/>
                  <a:pt x="39" y="32"/>
                  <a:pt x="40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39"/>
                  <a:pt x="49" y="39"/>
                  <a:pt x="49" y="39"/>
                </a:cubicBezTo>
                <a:cubicBezTo>
                  <a:pt x="50" y="39"/>
                  <a:pt x="51" y="39"/>
                  <a:pt x="52" y="38"/>
                </a:cubicBezTo>
                <a:cubicBezTo>
                  <a:pt x="52" y="37"/>
                  <a:pt x="53" y="37"/>
                  <a:pt x="53" y="36"/>
                </a:cubicBezTo>
                <a:cubicBezTo>
                  <a:pt x="52" y="35"/>
                  <a:pt x="52" y="35"/>
                  <a:pt x="51" y="34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8"/>
                  <a:pt x="45" y="28"/>
                </a:cubicBezTo>
                <a:cubicBezTo>
                  <a:pt x="45" y="27"/>
                  <a:pt x="46" y="27"/>
                  <a:pt x="46" y="27"/>
                </a:cubicBezTo>
                <a:cubicBezTo>
                  <a:pt x="53" y="33"/>
                  <a:pt x="53" y="33"/>
                  <a:pt x="53" y="33"/>
                </a:cubicBezTo>
                <a:cubicBezTo>
                  <a:pt x="54" y="34"/>
                  <a:pt x="56" y="33"/>
                  <a:pt x="57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0"/>
          <p:cNvSpPr/>
          <p:nvPr/>
        </p:nvSpPr>
        <p:spPr>
          <a:xfrm>
            <a:off x="4305300" y="857250"/>
            <a:ext cx="533400" cy="442912"/>
          </a:xfrm>
          <a:custGeom>
            <a:avLst/>
            <a:gdLst/>
            <a:ahLst/>
            <a:cxnLst/>
            <a:rect l="l" t="t" r="r" b="b"/>
            <a:pathLst>
              <a:path w="65" h="54" extrusionOk="0">
                <a:moveTo>
                  <a:pt x="9" y="44"/>
                </a:moveTo>
                <a:cubicBezTo>
                  <a:pt x="9" y="29"/>
                  <a:pt x="9" y="29"/>
                  <a:pt x="9" y="29"/>
                </a:cubicBezTo>
                <a:cubicBezTo>
                  <a:pt x="9" y="28"/>
                  <a:pt x="10" y="27"/>
                  <a:pt x="11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6" y="27"/>
                  <a:pt x="16" y="28"/>
                  <a:pt x="16" y="29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5"/>
                  <a:pt x="16" y="46"/>
                  <a:pt x="14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6"/>
                  <a:pt x="9" y="45"/>
                  <a:pt x="9" y="44"/>
                </a:cubicBezTo>
                <a:close/>
                <a:moveTo>
                  <a:pt x="24" y="22"/>
                </a:moveTo>
                <a:cubicBezTo>
                  <a:pt x="23" y="22"/>
                  <a:pt x="22" y="23"/>
                  <a:pt x="22" y="2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5"/>
                  <a:pt x="23" y="46"/>
                  <a:pt x="2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3"/>
                  <a:pt x="29" y="22"/>
                  <a:pt x="27" y="22"/>
                </a:cubicBezTo>
                <a:lnTo>
                  <a:pt x="24" y="22"/>
                </a:lnTo>
                <a:close/>
                <a:moveTo>
                  <a:pt x="37" y="18"/>
                </a:moveTo>
                <a:cubicBezTo>
                  <a:pt x="36" y="18"/>
                  <a:pt x="35" y="18"/>
                  <a:pt x="35" y="20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5"/>
                  <a:pt x="36" y="46"/>
                  <a:pt x="37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2" y="46"/>
                  <a:pt x="43" y="45"/>
                  <a:pt x="43" y="44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8"/>
                  <a:pt x="42" y="18"/>
                  <a:pt x="40" y="18"/>
                </a:cubicBezTo>
                <a:lnTo>
                  <a:pt x="37" y="18"/>
                </a:lnTo>
                <a:close/>
                <a:moveTo>
                  <a:pt x="50" y="13"/>
                </a:moveTo>
                <a:cubicBezTo>
                  <a:pt x="49" y="13"/>
                  <a:pt x="48" y="14"/>
                  <a:pt x="48" y="1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5"/>
                  <a:pt x="49" y="46"/>
                  <a:pt x="50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5" y="46"/>
                  <a:pt x="56" y="45"/>
                  <a:pt x="56" y="44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4"/>
                  <a:pt x="55" y="13"/>
                  <a:pt x="54" y="13"/>
                </a:cubicBezTo>
                <a:lnTo>
                  <a:pt x="50" y="13"/>
                </a:lnTo>
                <a:close/>
                <a:moveTo>
                  <a:pt x="10" y="22"/>
                </a:moveTo>
                <a:cubicBezTo>
                  <a:pt x="24" y="19"/>
                  <a:pt x="37" y="14"/>
                  <a:pt x="48" y="7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4"/>
                  <a:pt x="47" y="4"/>
                  <a:pt x="47" y="4"/>
                </a:cubicBezTo>
                <a:cubicBezTo>
                  <a:pt x="36" y="11"/>
                  <a:pt x="23" y="16"/>
                  <a:pt x="9" y="19"/>
                </a:cubicBezTo>
                <a:lnTo>
                  <a:pt x="10" y="22"/>
                </a:lnTo>
                <a:close/>
                <a:moveTo>
                  <a:pt x="65" y="50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49"/>
                  <a:pt x="59" y="49"/>
                  <a:pt x="59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6"/>
                  <a:pt x="5" y="6"/>
                  <a:pt x="5" y="6"/>
                </a:cubicBezTo>
                <a:cubicBezTo>
                  <a:pt x="8" y="6"/>
                  <a:pt x="8" y="6"/>
                  <a:pt x="8" y="6"/>
                </a:cubicBezTo>
                <a:cubicBezTo>
                  <a:pt x="4" y="0"/>
                  <a:pt x="4" y="0"/>
                  <a:pt x="4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52"/>
                  <a:pt x="2" y="52"/>
                  <a:pt x="2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4"/>
                  <a:pt x="59" y="54"/>
                  <a:pt x="59" y="54"/>
                </a:cubicBezTo>
                <a:lnTo>
                  <a:pt x="65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0"/>
          <p:cNvSpPr/>
          <p:nvPr/>
        </p:nvSpPr>
        <p:spPr>
          <a:xfrm>
            <a:off x="8299450" y="2447925"/>
            <a:ext cx="730250" cy="377825"/>
          </a:xfrm>
          <a:custGeom>
            <a:avLst/>
            <a:gdLst/>
            <a:ahLst/>
            <a:cxnLst/>
            <a:rect l="l" t="t" r="r" b="b"/>
            <a:pathLst>
              <a:path w="89" h="46" extrusionOk="0">
                <a:moveTo>
                  <a:pt x="65" y="43"/>
                </a:moveTo>
                <a:cubicBezTo>
                  <a:pt x="63" y="44"/>
                  <a:pt x="62" y="44"/>
                  <a:pt x="61" y="45"/>
                </a:cubicBezTo>
                <a:cubicBezTo>
                  <a:pt x="56" y="46"/>
                  <a:pt x="52" y="46"/>
                  <a:pt x="46" y="46"/>
                </a:cubicBezTo>
                <a:cubicBezTo>
                  <a:pt x="40" y="46"/>
                  <a:pt x="36" y="46"/>
                  <a:pt x="31" y="45"/>
                </a:cubicBezTo>
                <a:cubicBezTo>
                  <a:pt x="30" y="44"/>
                  <a:pt x="29" y="44"/>
                  <a:pt x="27" y="43"/>
                </a:cubicBezTo>
                <a:cubicBezTo>
                  <a:pt x="23" y="42"/>
                  <a:pt x="23" y="39"/>
                  <a:pt x="26" y="36"/>
                </a:cubicBezTo>
                <a:cubicBezTo>
                  <a:pt x="28" y="34"/>
                  <a:pt x="31" y="32"/>
                  <a:pt x="34" y="31"/>
                </a:cubicBezTo>
                <a:cubicBezTo>
                  <a:pt x="35" y="30"/>
                  <a:pt x="37" y="30"/>
                  <a:pt x="38" y="29"/>
                </a:cubicBezTo>
                <a:cubicBezTo>
                  <a:pt x="40" y="28"/>
                  <a:pt x="41" y="26"/>
                  <a:pt x="39" y="24"/>
                </a:cubicBezTo>
                <a:cubicBezTo>
                  <a:pt x="35" y="20"/>
                  <a:pt x="34" y="15"/>
                  <a:pt x="34" y="10"/>
                </a:cubicBezTo>
                <a:cubicBezTo>
                  <a:pt x="34" y="4"/>
                  <a:pt x="38" y="1"/>
                  <a:pt x="43" y="0"/>
                </a:cubicBezTo>
                <a:cubicBezTo>
                  <a:pt x="44" y="0"/>
                  <a:pt x="45" y="0"/>
                  <a:pt x="46" y="0"/>
                </a:cubicBezTo>
                <a:cubicBezTo>
                  <a:pt x="47" y="0"/>
                  <a:pt x="48" y="0"/>
                  <a:pt x="49" y="0"/>
                </a:cubicBezTo>
                <a:cubicBezTo>
                  <a:pt x="54" y="1"/>
                  <a:pt x="57" y="4"/>
                  <a:pt x="58" y="10"/>
                </a:cubicBezTo>
                <a:cubicBezTo>
                  <a:pt x="58" y="15"/>
                  <a:pt x="56" y="20"/>
                  <a:pt x="52" y="24"/>
                </a:cubicBezTo>
                <a:cubicBezTo>
                  <a:pt x="51" y="26"/>
                  <a:pt x="51" y="28"/>
                  <a:pt x="54" y="29"/>
                </a:cubicBezTo>
                <a:cubicBezTo>
                  <a:pt x="55" y="30"/>
                  <a:pt x="57" y="30"/>
                  <a:pt x="58" y="31"/>
                </a:cubicBezTo>
                <a:cubicBezTo>
                  <a:pt x="61" y="32"/>
                  <a:pt x="64" y="34"/>
                  <a:pt x="66" y="36"/>
                </a:cubicBezTo>
                <a:cubicBezTo>
                  <a:pt x="68" y="38"/>
                  <a:pt x="68" y="42"/>
                  <a:pt x="65" y="43"/>
                </a:cubicBezTo>
                <a:close/>
                <a:moveTo>
                  <a:pt x="88" y="39"/>
                </a:moveTo>
                <a:cubicBezTo>
                  <a:pt x="86" y="38"/>
                  <a:pt x="84" y="37"/>
                  <a:pt x="82" y="36"/>
                </a:cubicBezTo>
                <a:cubicBezTo>
                  <a:pt x="81" y="35"/>
                  <a:pt x="80" y="35"/>
                  <a:pt x="79" y="34"/>
                </a:cubicBezTo>
                <a:cubicBezTo>
                  <a:pt x="77" y="34"/>
                  <a:pt x="77" y="32"/>
                  <a:pt x="78" y="31"/>
                </a:cubicBezTo>
                <a:cubicBezTo>
                  <a:pt x="81" y="28"/>
                  <a:pt x="82" y="25"/>
                  <a:pt x="82" y="21"/>
                </a:cubicBezTo>
                <a:cubicBezTo>
                  <a:pt x="82" y="17"/>
                  <a:pt x="79" y="15"/>
                  <a:pt x="76" y="14"/>
                </a:cubicBezTo>
                <a:cubicBezTo>
                  <a:pt x="75" y="14"/>
                  <a:pt x="74" y="14"/>
                  <a:pt x="74" y="14"/>
                </a:cubicBezTo>
                <a:cubicBezTo>
                  <a:pt x="73" y="14"/>
                  <a:pt x="72" y="14"/>
                  <a:pt x="71" y="14"/>
                </a:cubicBezTo>
                <a:cubicBezTo>
                  <a:pt x="68" y="15"/>
                  <a:pt x="66" y="17"/>
                  <a:pt x="66" y="21"/>
                </a:cubicBezTo>
                <a:cubicBezTo>
                  <a:pt x="65" y="25"/>
                  <a:pt x="66" y="28"/>
                  <a:pt x="69" y="31"/>
                </a:cubicBezTo>
                <a:cubicBezTo>
                  <a:pt x="70" y="32"/>
                  <a:pt x="70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5"/>
                  <a:pt x="68" y="35"/>
                  <a:pt x="69" y="35"/>
                </a:cubicBezTo>
                <a:cubicBezTo>
                  <a:pt x="70" y="36"/>
                  <a:pt x="71" y="38"/>
                  <a:pt x="70" y="40"/>
                </a:cubicBezTo>
                <a:cubicBezTo>
                  <a:pt x="70" y="42"/>
                  <a:pt x="69" y="44"/>
                  <a:pt x="67" y="45"/>
                </a:cubicBezTo>
                <a:cubicBezTo>
                  <a:pt x="66" y="45"/>
                  <a:pt x="66" y="45"/>
                  <a:pt x="65" y="45"/>
                </a:cubicBezTo>
                <a:cubicBezTo>
                  <a:pt x="68" y="46"/>
                  <a:pt x="70" y="46"/>
                  <a:pt x="74" y="46"/>
                </a:cubicBezTo>
                <a:cubicBezTo>
                  <a:pt x="78" y="46"/>
                  <a:pt x="81" y="46"/>
                  <a:pt x="84" y="45"/>
                </a:cubicBezTo>
                <a:cubicBezTo>
                  <a:pt x="85" y="45"/>
                  <a:pt x="86" y="45"/>
                  <a:pt x="87" y="44"/>
                </a:cubicBezTo>
                <a:cubicBezTo>
                  <a:pt x="89" y="43"/>
                  <a:pt x="89" y="40"/>
                  <a:pt x="88" y="39"/>
                </a:cubicBezTo>
                <a:close/>
                <a:moveTo>
                  <a:pt x="21" y="40"/>
                </a:moveTo>
                <a:cubicBezTo>
                  <a:pt x="21" y="39"/>
                  <a:pt x="22" y="37"/>
                  <a:pt x="23" y="35"/>
                </a:cubicBezTo>
                <a:cubicBezTo>
                  <a:pt x="24" y="35"/>
                  <a:pt x="24" y="34"/>
                  <a:pt x="25" y="34"/>
                </a:cubicBezTo>
                <a:cubicBezTo>
                  <a:pt x="25" y="33"/>
                  <a:pt x="24" y="33"/>
                  <a:pt x="24" y="33"/>
                </a:cubicBezTo>
                <a:cubicBezTo>
                  <a:pt x="22" y="32"/>
                  <a:pt x="21" y="30"/>
                  <a:pt x="23" y="29"/>
                </a:cubicBezTo>
                <a:cubicBezTo>
                  <a:pt x="26" y="26"/>
                  <a:pt x="27" y="22"/>
                  <a:pt x="27" y="18"/>
                </a:cubicBezTo>
                <a:cubicBezTo>
                  <a:pt x="26" y="14"/>
                  <a:pt x="24" y="12"/>
                  <a:pt x="20" y="11"/>
                </a:cubicBezTo>
                <a:cubicBezTo>
                  <a:pt x="19" y="11"/>
                  <a:pt x="18" y="10"/>
                  <a:pt x="18" y="10"/>
                </a:cubicBezTo>
                <a:cubicBezTo>
                  <a:pt x="17" y="10"/>
                  <a:pt x="16" y="11"/>
                  <a:pt x="15" y="11"/>
                </a:cubicBezTo>
                <a:cubicBezTo>
                  <a:pt x="11" y="12"/>
                  <a:pt x="9" y="14"/>
                  <a:pt x="9" y="18"/>
                </a:cubicBezTo>
                <a:cubicBezTo>
                  <a:pt x="8" y="22"/>
                  <a:pt x="10" y="26"/>
                  <a:pt x="13" y="29"/>
                </a:cubicBezTo>
                <a:cubicBezTo>
                  <a:pt x="14" y="30"/>
                  <a:pt x="13" y="32"/>
                  <a:pt x="11" y="33"/>
                </a:cubicBezTo>
                <a:cubicBezTo>
                  <a:pt x="10" y="34"/>
                  <a:pt x="9" y="34"/>
                  <a:pt x="8" y="34"/>
                </a:cubicBezTo>
                <a:cubicBezTo>
                  <a:pt x="6" y="36"/>
                  <a:pt x="4" y="37"/>
                  <a:pt x="2" y="39"/>
                </a:cubicBezTo>
                <a:cubicBezTo>
                  <a:pt x="0" y="40"/>
                  <a:pt x="0" y="43"/>
                  <a:pt x="3" y="44"/>
                </a:cubicBezTo>
                <a:cubicBezTo>
                  <a:pt x="4" y="45"/>
                  <a:pt x="5" y="45"/>
                  <a:pt x="6" y="45"/>
                </a:cubicBezTo>
                <a:cubicBezTo>
                  <a:pt x="10" y="46"/>
                  <a:pt x="13" y="46"/>
                  <a:pt x="18" y="46"/>
                </a:cubicBezTo>
                <a:cubicBezTo>
                  <a:pt x="21" y="46"/>
                  <a:pt x="24" y="46"/>
                  <a:pt x="27" y="46"/>
                </a:cubicBezTo>
                <a:cubicBezTo>
                  <a:pt x="26" y="45"/>
                  <a:pt x="26" y="45"/>
                  <a:pt x="25" y="45"/>
                </a:cubicBezTo>
                <a:cubicBezTo>
                  <a:pt x="23" y="44"/>
                  <a:pt x="22" y="42"/>
                  <a:pt x="2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0"/>
          <p:cNvSpPr/>
          <p:nvPr/>
        </p:nvSpPr>
        <p:spPr>
          <a:xfrm>
            <a:off x="3033712" y="2957512"/>
            <a:ext cx="442912" cy="434975"/>
          </a:xfrm>
          <a:custGeom>
            <a:avLst/>
            <a:gdLst/>
            <a:ahLst/>
            <a:cxnLst/>
            <a:rect l="l" t="t" r="r" b="b"/>
            <a:pathLst>
              <a:path w="54" h="53" extrusionOk="0">
                <a:moveTo>
                  <a:pt x="1" y="33"/>
                </a:moveTo>
                <a:cubicBezTo>
                  <a:pt x="1" y="32"/>
                  <a:pt x="1" y="31"/>
                  <a:pt x="1" y="31"/>
                </a:cubicBezTo>
                <a:cubicBezTo>
                  <a:pt x="0" y="27"/>
                  <a:pt x="0" y="24"/>
                  <a:pt x="1" y="20"/>
                </a:cubicBezTo>
                <a:cubicBezTo>
                  <a:pt x="2" y="17"/>
                  <a:pt x="3" y="14"/>
                  <a:pt x="5" y="11"/>
                </a:cubicBezTo>
                <a:cubicBezTo>
                  <a:pt x="7" y="8"/>
                  <a:pt x="10" y="6"/>
                  <a:pt x="13" y="4"/>
                </a:cubicBezTo>
                <a:cubicBezTo>
                  <a:pt x="16" y="2"/>
                  <a:pt x="19" y="1"/>
                  <a:pt x="23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26" y="12"/>
                  <a:pt x="26" y="12"/>
                  <a:pt x="26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17" y="13"/>
                  <a:pt x="12" y="21"/>
                  <a:pt x="13" y="29"/>
                </a:cubicBezTo>
                <a:cubicBezTo>
                  <a:pt x="13" y="29"/>
                  <a:pt x="13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8" y="29"/>
                  <a:pt x="8" y="29"/>
                  <a:pt x="8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32"/>
                  <a:pt x="4" y="32"/>
                  <a:pt x="4" y="32"/>
                </a:cubicBezTo>
                <a:cubicBezTo>
                  <a:pt x="3" y="37"/>
                  <a:pt x="3" y="37"/>
                  <a:pt x="3" y="37"/>
                </a:cubicBezTo>
                <a:cubicBezTo>
                  <a:pt x="2" y="36"/>
                  <a:pt x="2" y="36"/>
                  <a:pt x="2" y="35"/>
                </a:cubicBezTo>
                <a:cubicBezTo>
                  <a:pt x="2" y="35"/>
                  <a:pt x="2" y="35"/>
                  <a:pt x="2" y="34"/>
                </a:cubicBezTo>
                <a:cubicBezTo>
                  <a:pt x="1" y="34"/>
                  <a:pt x="1" y="33"/>
                  <a:pt x="1" y="33"/>
                </a:cubicBezTo>
                <a:close/>
                <a:moveTo>
                  <a:pt x="43" y="43"/>
                </a:moveTo>
                <a:cubicBezTo>
                  <a:pt x="40" y="44"/>
                  <a:pt x="40" y="44"/>
                  <a:pt x="40" y="44"/>
                </a:cubicBezTo>
                <a:cubicBezTo>
                  <a:pt x="39" y="41"/>
                  <a:pt x="39" y="41"/>
                  <a:pt x="39" y="41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7" y="36"/>
                  <a:pt x="37" y="37"/>
                </a:cubicBezTo>
                <a:cubicBezTo>
                  <a:pt x="37" y="37"/>
                  <a:pt x="36" y="37"/>
                  <a:pt x="36" y="37"/>
                </a:cubicBezTo>
                <a:cubicBezTo>
                  <a:pt x="36" y="37"/>
                  <a:pt x="36" y="37"/>
                  <a:pt x="36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4" y="38"/>
                </a:cubicBezTo>
                <a:cubicBezTo>
                  <a:pt x="34" y="39"/>
                  <a:pt x="34" y="39"/>
                  <a:pt x="34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2" y="39"/>
                  <a:pt x="32" y="40"/>
                </a:cubicBezTo>
                <a:cubicBezTo>
                  <a:pt x="32" y="40"/>
                  <a:pt x="32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40"/>
                  <a:pt x="30" y="40"/>
                  <a:pt x="29" y="40"/>
                </a:cubicBezTo>
                <a:cubicBezTo>
                  <a:pt x="29" y="41"/>
                  <a:pt x="28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4" y="40"/>
                  <a:pt x="24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0" y="39"/>
                  <a:pt x="20" y="39"/>
                </a:cubicBezTo>
                <a:cubicBezTo>
                  <a:pt x="20" y="39"/>
                  <a:pt x="19" y="38"/>
                  <a:pt x="19" y="38"/>
                </a:cubicBezTo>
                <a:cubicBezTo>
                  <a:pt x="19" y="38"/>
                  <a:pt x="19" y="38"/>
                  <a:pt x="18" y="38"/>
                </a:cubicBezTo>
                <a:cubicBezTo>
                  <a:pt x="18" y="38"/>
                  <a:pt x="18" y="37"/>
                  <a:pt x="18" y="37"/>
                </a:cubicBezTo>
                <a:cubicBezTo>
                  <a:pt x="17" y="37"/>
                  <a:pt x="17" y="37"/>
                  <a:pt x="17" y="36"/>
                </a:cubicBezTo>
                <a:cubicBezTo>
                  <a:pt x="17" y="36"/>
                  <a:pt x="17" y="36"/>
                  <a:pt x="16" y="36"/>
                </a:cubicBezTo>
                <a:cubicBezTo>
                  <a:pt x="16" y="36"/>
                  <a:pt x="16" y="35"/>
                  <a:pt x="15" y="35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41"/>
                  <a:pt x="5" y="41"/>
                  <a:pt x="5" y="41"/>
                </a:cubicBezTo>
                <a:cubicBezTo>
                  <a:pt x="6" y="44"/>
                  <a:pt x="9" y="46"/>
                  <a:pt x="11" y="48"/>
                </a:cubicBezTo>
                <a:cubicBezTo>
                  <a:pt x="14" y="50"/>
                  <a:pt x="17" y="51"/>
                  <a:pt x="21" y="52"/>
                </a:cubicBezTo>
                <a:cubicBezTo>
                  <a:pt x="22" y="52"/>
                  <a:pt x="23" y="53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5" y="53"/>
                  <a:pt x="26" y="53"/>
                  <a:pt x="26" y="53"/>
                </a:cubicBezTo>
                <a:cubicBezTo>
                  <a:pt x="27" y="53"/>
                  <a:pt x="27" y="53"/>
                  <a:pt x="28" y="53"/>
                </a:cubicBezTo>
                <a:cubicBezTo>
                  <a:pt x="28" y="53"/>
                  <a:pt x="28" y="53"/>
                  <a:pt x="29" y="53"/>
                </a:cubicBezTo>
                <a:cubicBezTo>
                  <a:pt x="30" y="53"/>
                  <a:pt x="30" y="53"/>
                  <a:pt x="31" y="53"/>
                </a:cubicBezTo>
                <a:cubicBezTo>
                  <a:pt x="35" y="52"/>
                  <a:pt x="38" y="51"/>
                  <a:pt x="41" y="49"/>
                </a:cubicBezTo>
                <a:cubicBezTo>
                  <a:pt x="44" y="47"/>
                  <a:pt x="46" y="45"/>
                  <a:pt x="48" y="42"/>
                </a:cubicBezTo>
                <a:lnTo>
                  <a:pt x="43" y="43"/>
                </a:lnTo>
                <a:close/>
                <a:moveTo>
                  <a:pt x="53" y="22"/>
                </a:moveTo>
                <a:cubicBezTo>
                  <a:pt x="53" y="18"/>
                  <a:pt x="51" y="15"/>
                  <a:pt x="49" y="12"/>
                </a:cubicBezTo>
                <a:cubicBezTo>
                  <a:pt x="48" y="9"/>
                  <a:pt x="45" y="7"/>
                  <a:pt x="42" y="5"/>
                </a:cubicBezTo>
                <a:cubicBezTo>
                  <a:pt x="40" y="3"/>
                  <a:pt x="36" y="1"/>
                  <a:pt x="33" y="0"/>
                </a:cubicBezTo>
                <a:cubicBezTo>
                  <a:pt x="32" y="0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4" y="8"/>
                  <a:pt x="34" y="8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14"/>
                  <a:pt x="40" y="18"/>
                  <a:pt x="41" y="24"/>
                </a:cubicBezTo>
                <a:cubicBezTo>
                  <a:pt x="41" y="27"/>
                  <a:pt x="41" y="30"/>
                  <a:pt x="40" y="32"/>
                </a:cubicBezTo>
                <a:cubicBezTo>
                  <a:pt x="42" y="40"/>
                  <a:pt x="42" y="40"/>
                  <a:pt x="42" y="40"/>
                </a:cubicBezTo>
                <a:cubicBezTo>
                  <a:pt x="51" y="38"/>
                  <a:pt x="51" y="38"/>
                  <a:pt x="51" y="38"/>
                </a:cubicBezTo>
                <a:cubicBezTo>
                  <a:pt x="52" y="37"/>
                  <a:pt x="52" y="35"/>
                  <a:pt x="53" y="33"/>
                </a:cubicBezTo>
                <a:cubicBezTo>
                  <a:pt x="54" y="29"/>
                  <a:pt x="54" y="26"/>
                  <a:pt x="5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0"/>
          <p:cNvSpPr/>
          <p:nvPr/>
        </p:nvSpPr>
        <p:spPr>
          <a:xfrm>
            <a:off x="6278562" y="6051550"/>
            <a:ext cx="434975" cy="434975"/>
          </a:xfrm>
          <a:custGeom>
            <a:avLst/>
            <a:gdLst/>
            <a:ahLst/>
            <a:cxnLst/>
            <a:rect l="l" t="t" r="r" b="b"/>
            <a:pathLst>
              <a:path w="53" h="53" extrusionOk="0">
                <a:moveTo>
                  <a:pt x="25" y="28"/>
                </a:moveTo>
                <a:cubicBezTo>
                  <a:pt x="50" y="28"/>
                  <a:pt x="50" y="28"/>
                  <a:pt x="50" y="28"/>
                </a:cubicBezTo>
                <a:cubicBezTo>
                  <a:pt x="50" y="42"/>
                  <a:pt x="39" y="53"/>
                  <a:pt x="25" y="53"/>
                </a:cubicBezTo>
                <a:cubicBezTo>
                  <a:pt x="11" y="53"/>
                  <a:pt x="0" y="42"/>
                  <a:pt x="0" y="28"/>
                </a:cubicBezTo>
                <a:cubicBezTo>
                  <a:pt x="0" y="14"/>
                  <a:pt x="11" y="3"/>
                  <a:pt x="25" y="3"/>
                </a:cubicBezTo>
                <a:lnTo>
                  <a:pt x="25" y="28"/>
                </a:lnTo>
                <a:close/>
                <a:moveTo>
                  <a:pt x="28" y="0"/>
                </a:moveTo>
                <a:cubicBezTo>
                  <a:pt x="28" y="25"/>
                  <a:pt x="28" y="25"/>
                  <a:pt x="28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11"/>
                  <a:pt x="42" y="0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0"/>
          <p:cNvSpPr/>
          <p:nvPr/>
        </p:nvSpPr>
        <p:spPr>
          <a:xfrm>
            <a:off x="3941762" y="5197475"/>
            <a:ext cx="344487" cy="492125"/>
          </a:xfrm>
          <a:custGeom>
            <a:avLst/>
            <a:gdLst/>
            <a:ahLst/>
            <a:cxnLst/>
            <a:rect l="l" t="t" r="r" b="b"/>
            <a:pathLst>
              <a:path w="42" h="60" extrusionOk="0">
                <a:moveTo>
                  <a:pt x="42" y="40"/>
                </a:moveTo>
                <a:cubicBezTo>
                  <a:pt x="42" y="34"/>
                  <a:pt x="37" y="29"/>
                  <a:pt x="27" y="26"/>
                </a:cubicBezTo>
                <a:cubicBezTo>
                  <a:pt x="26" y="26"/>
                  <a:pt x="21" y="25"/>
                  <a:pt x="20" y="24"/>
                </a:cubicBezTo>
                <a:cubicBezTo>
                  <a:pt x="12" y="23"/>
                  <a:pt x="10" y="21"/>
                  <a:pt x="10" y="19"/>
                </a:cubicBezTo>
                <a:cubicBezTo>
                  <a:pt x="10" y="17"/>
                  <a:pt x="13" y="15"/>
                  <a:pt x="21" y="15"/>
                </a:cubicBezTo>
                <a:cubicBezTo>
                  <a:pt x="26" y="15"/>
                  <a:pt x="31" y="19"/>
                  <a:pt x="31" y="19"/>
                </a:cubicBezTo>
                <a:cubicBezTo>
                  <a:pt x="33" y="20"/>
                  <a:pt x="35" y="20"/>
                  <a:pt x="37" y="18"/>
                </a:cubicBezTo>
                <a:cubicBezTo>
                  <a:pt x="37" y="18"/>
                  <a:pt x="39" y="17"/>
                  <a:pt x="39" y="15"/>
                </a:cubicBezTo>
                <a:cubicBezTo>
                  <a:pt x="39" y="12"/>
                  <a:pt x="32" y="8"/>
                  <a:pt x="25" y="7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4" y="0"/>
                  <a:pt x="2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7" y="1"/>
                  <a:pt x="17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6" y="7"/>
                  <a:pt x="0" y="13"/>
                  <a:pt x="0" y="20"/>
                </a:cubicBezTo>
                <a:cubicBezTo>
                  <a:pt x="0" y="27"/>
                  <a:pt x="8" y="31"/>
                  <a:pt x="16" y="33"/>
                </a:cubicBezTo>
                <a:cubicBezTo>
                  <a:pt x="17" y="33"/>
                  <a:pt x="24" y="35"/>
                  <a:pt x="25" y="35"/>
                </a:cubicBezTo>
                <a:cubicBezTo>
                  <a:pt x="31" y="36"/>
                  <a:pt x="32" y="39"/>
                  <a:pt x="32" y="40"/>
                </a:cubicBezTo>
                <a:cubicBezTo>
                  <a:pt x="32" y="43"/>
                  <a:pt x="29" y="45"/>
                  <a:pt x="22" y="45"/>
                </a:cubicBezTo>
                <a:cubicBezTo>
                  <a:pt x="16" y="45"/>
                  <a:pt x="9" y="40"/>
                  <a:pt x="9" y="40"/>
                </a:cubicBezTo>
                <a:cubicBezTo>
                  <a:pt x="7" y="39"/>
                  <a:pt x="5" y="40"/>
                  <a:pt x="3" y="41"/>
                </a:cubicBezTo>
                <a:cubicBezTo>
                  <a:pt x="3" y="41"/>
                  <a:pt x="2" y="43"/>
                  <a:pt x="2" y="45"/>
                </a:cubicBezTo>
                <a:cubicBezTo>
                  <a:pt x="2" y="48"/>
                  <a:pt x="10" y="52"/>
                  <a:pt x="17" y="53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8" y="60"/>
                  <a:pt x="20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60"/>
                  <a:pt x="25" y="59"/>
                  <a:pt x="25" y="58"/>
                </a:cubicBezTo>
                <a:cubicBezTo>
                  <a:pt x="25" y="53"/>
                  <a:pt x="25" y="53"/>
                  <a:pt x="25" y="53"/>
                </a:cubicBezTo>
                <a:cubicBezTo>
                  <a:pt x="37" y="52"/>
                  <a:pt x="42" y="46"/>
                  <a:pt x="42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0"/>
          <p:cNvSpPr txBox="1"/>
          <p:nvPr/>
        </p:nvSpPr>
        <p:spPr>
          <a:xfrm>
            <a:off x="5886450" y="684212"/>
            <a:ext cx="706437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774" name="Google Shape;774;p30"/>
          <p:cNvSpPr txBox="1"/>
          <p:nvPr/>
        </p:nvSpPr>
        <p:spPr>
          <a:xfrm>
            <a:off x="7724775" y="1660525"/>
            <a:ext cx="706437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775" name="Google Shape;775;p30"/>
          <p:cNvSpPr txBox="1"/>
          <p:nvPr/>
        </p:nvSpPr>
        <p:spPr>
          <a:xfrm>
            <a:off x="8291512" y="3703637"/>
            <a:ext cx="706437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776" name="Google Shape;776;p30"/>
          <p:cNvSpPr txBox="1"/>
          <p:nvPr/>
        </p:nvSpPr>
        <p:spPr>
          <a:xfrm>
            <a:off x="7250112" y="5611812"/>
            <a:ext cx="55086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777" name="Google Shape;777;p30"/>
          <p:cNvSpPr txBox="1"/>
          <p:nvPr/>
        </p:nvSpPr>
        <p:spPr>
          <a:xfrm>
            <a:off x="4803775" y="5467350"/>
            <a:ext cx="5508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778" name="Google Shape;778;p30"/>
          <p:cNvSpPr txBox="1"/>
          <p:nvPr/>
        </p:nvSpPr>
        <p:spPr>
          <a:xfrm>
            <a:off x="3490912" y="3736975"/>
            <a:ext cx="706437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779" name="Google Shape;779;p30"/>
          <p:cNvSpPr txBox="1"/>
          <p:nvPr/>
        </p:nvSpPr>
        <p:spPr>
          <a:xfrm>
            <a:off x="3884612" y="1611312"/>
            <a:ext cx="468312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</a:t>
            </a:r>
            <a:endParaRPr/>
          </a:p>
        </p:txBody>
      </p:sp>
      <p:sp>
        <p:nvSpPr>
          <p:cNvPr id="780" name="Google Shape;780;p30"/>
          <p:cNvSpPr txBox="1"/>
          <p:nvPr/>
        </p:nvSpPr>
        <p:spPr>
          <a:xfrm>
            <a:off x="4105275" y="1611312"/>
            <a:ext cx="468312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/>
          </a:p>
        </p:txBody>
      </p:sp>
      <p:sp>
        <p:nvSpPr>
          <p:cNvPr id="781" name="Google Shape;781;p30"/>
          <p:cNvSpPr txBox="1"/>
          <p:nvPr/>
        </p:nvSpPr>
        <p:spPr>
          <a:xfrm>
            <a:off x="3338512" y="2090737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82" name="Google Shape;782;p30"/>
          <p:cNvSpPr txBox="1"/>
          <p:nvPr/>
        </p:nvSpPr>
        <p:spPr>
          <a:xfrm>
            <a:off x="4870450" y="71596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83" name="Google Shape;783;p30"/>
          <p:cNvSpPr txBox="1"/>
          <p:nvPr/>
        </p:nvSpPr>
        <p:spPr>
          <a:xfrm>
            <a:off x="7026275" y="890587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84" name="Google Shape;784;p30"/>
          <p:cNvSpPr txBox="1"/>
          <p:nvPr/>
        </p:nvSpPr>
        <p:spPr>
          <a:xfrm>
            <a:off x="8048625" y="2882900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85" name="Google Shape;785;p30"/>
          <p:cNvSpPr txBox="1"/>
          <p:nvPr/>
        </p:nvSpPr>
        <p:spPr>
          <a:xfrm>
            <a:off x="7194550" y="481171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86" name="Google Shape;786;p30"/>
          <p:cNvSpPr txBox="1"/>
          <p:nvPr/>
        </p:nvSpPr>
        <p:spPr>
          <a:xfrm>
            <a:off x="5311775" y="5273675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787" name="Google Shape;787;p30"/>
          <p:cNvSpPr txBox="1"/>
          <p:nvPr/>
        </p:nvSpPr>
        <p:spPr>
          <a:xfrm>
            <a:off x="3554412" y="425926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1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31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31"/>
          <p:cNvSpPr txBox="1"/>
          <p:nvPr/>
        </p:nvSpPr>
        <p:spPr>
          <a:xfrm>
            <a:off x="5130800" y="3222625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795" name="Google Shape;795;p31"/>
          <p:cNvSpPr txBox="1"/>
          <p:nvPr/>
        </p:nvSpPr>
        <p:spPr>
          <a:xfrm>
            <a:off x="5130800" y="3624262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796" name="Google Shape;796;p31"/>
          <p:cNvSpPr txBox="1"/>
          <p:nvPr/>
        </p:nvSpPr>
        <p:spPr>
          <a:xfrm>
            <a:off x="5318125" y="3975100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797" name="Google Shape;797;p31"/>
          <p:cNvSpPr/>
          <p:nvPr/>
        </p:nvSpPr>
        <p:spPr>
          <a:xfrm>
            <a:off x="3948112" y="3889375"/>
            <a:ext cx="1465262" cy="2085975"/>
          </a:xfrm>
          <a:custGeom>
            <a:avLst/>
            <a:gdLst/>
            <a:ahLst/>
            <a:cxnLst/>
            <a:rect l="l" t="t" r="r" b="b"/>
            <a:pathLst>
              <a:path w="175" h="249" extrusionOk="0">
                <a:moveTo>
                  <a:pt x="38" y="188"/>
                </a:moveTo>
                <a:cubicBezTo>
                  <a:pt x="144" y="249"/>
                  <a:pt x="144" y="249"/>
                  <a:pt x="144" y="249"/>
                </a:cubicBezTo>
                <a:cubicBezTo>
                  <a:pt x="173" y="199"/>
                  <a:pt x="175" y="136"/>
                  <a:pt x="145" y="83"/>
                </a:cubicBezTo>
                <a:cubicBezTo>
                  <a:pt x="114" y="30"/>
                  <a:pt x="58" y="0"/>
                  <a:pt x="0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46"/>
                  <a:pt x="17" y="176"/>
                  <a:pt x="38" y="18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31"/>
          <p:cNvSpPr/>
          <p:nvPr/>
        </p:nvSpPr>
        <p:spPr>
          <a:xfrm>
            <a:off x="8369300" y="3898900"/>
            <a:ext cx="1439862" cy="2009775"/>
          </a:xfrm>
          <a:custGeom>
            <a:avLst/>
            <a:gdLst/>
            <a:ahLst/>
            <a:cxnLst/>
            <a:rect l="l" t="t" r="r" b="b"/>
            <a:pathLst>
              <a:path w="172" h="240" extrusionOk="0">
                <a:moveTo>
                  <a:pt x="1" y="113"/>
                </a:moveTo>
                <a:cubicBezTo>
                  <a:pt x="0" y="144"/>
                  <a:pt x="16" y="174"/>
                  <a:pt x="44" y="190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72" y="162"/>
                  <a:pt x="144" y="65"/>
                  <a:pt x="67" y="21"/>
                </a:cubicBezTo>
                <a:cubicBezTo>
                  <a:pt x="46" y="9"/>
                  <a:pt x="23" y="2"/>
                  <a:pt x="1" y="0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31"/>
          <p:cNvSpPr/>
          <p:nvPr/>
        </p:nvSpPr>
        <p:spPr>
          <a:xfrm>
            <a:off x="7104062" y="5489575"/>
            <a:ext cx="2293937" cy="1365250"/>
          </a:xfrm>
          <a:custGeom>
            <a:avLst/>
            <a:gdLst/>
            <a:ahLst/>
            <a:cxnLst/>
            <a:rect l="l" t="t" r="r" b="b"/>
            <a:pathLst>
              <a:path w="274" h="163" extrusionOk="0">
                <a:moveTo>
                  <a:pt x="190" y="17"/>
                </a:moveTo>
                <a:cubicBezTo>
                  <a:pt x="190" y="17"/>
                  <a:pt x="190" y="17"/>
                  <a:pt x="190" y="17"/>
                </a:cubicBezTo>
                <a:cubicBezTo>
                  <a:pt x="160" y="0"/>
                  <a:pt x="124" y="1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0" y="73"/>
                  <a:pt x="0" y="73"/>
                  <a:pt x="0" y="73"/>
                </a:cubicBezTo>
                <a:cubicBezTo>
                  <a:pt x="13" y="91"/>
                  <a:pt x="31" y="107"/>
                  <a:pt x="51" y="119"/>
                </a:cubicBezTo>
                <a:cubicBezTo>
                  <a:pt x="128" y="163"/>
                  <a:pt x="226" y="139"/>
                  <a:pt x="274" y="66"/>
                </a:cubicBezTo>
                <a:lnTo>
                  <a:pt x="190" y="17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31"/>
          <p:cNvSpPr/>
          <p:nvPr/>
        </p:nvSpPr>
        <p:spPr>
          <a:xfrm>
            <a:off x="2784475" y="5481637"/>
            <a:ext cx="2293937" cy="1373187"/>
          </a:xfrm>
          <a:custGeom>
            <a:avLst/>
            <a:gdLst/>
            <a:ahLst/>
            <a:cxnLst/>
            <a:rect l="l" t="t" r="r" b="b"/>
            <a:pathLst>
              <a:path w="274" h="164" extrusionOk="0">
                <a:moveTo>
                  <a:pt x="176" y="17"/>
                </a:moveTo>
                <a:cubicBezTo>
                  <a:pt x="150" y="1"/>
                  <a:pt x="116" y="0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0" y="67"/>
                  <a:pt x="0" y="67"/>
                  <a:pt x="0" y="67"/>
                </a:cubicBezTo>
                <a:cubicBezTo>
                  <a:pt x="48" y="140"/>
                  <a:pt x="146" y="164"/>
                  <a:pt x="223" y="120"/>
                </a:cubicBezTo>
                <a:cubicBezTo>
                  <a:pt x="243" y="108"/>
                  <a:pt x="261" y="92"/>
                  <a:pt x="274" y="74"/>
                </a:cubicBezTo>
                <a:cubicBezTo>
                  <a:pt x="176" y="17"/>
                  <a:pt x="176" y="17"/>
                  <a:pt x="176" y="17"/>
                </a:cubicBezTo>
                <a:cubicBezTo>
                  <a:pt x="176" y="17"/>
                  <a:pt x="176" y="17"/>
                  <a:pt x="176" y="1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31"/>
          <p:cNvSpPr/>
          <p:nvPr/>
        </p:nvSpPr>
        <p:spPr>
          <a:xfrm>
            <a:off x="2374900" y="3898900"/>
            <a:ext cx="1431925" cy="2009775"/>
          </a:xfrm>
          <a:custGeom>
            <a:avLst/>
            <a:gdLst/>
            <a:ahLst/>
            <a:cxnLst/>
            <a:rect l="l" t="t" r="r" b="b"/>
            <a:pathLst>
              <a:path w="171" h="240" extrusionOk="0">
                <a:moveTo>
                  <a:pt x="124" y="192"/>
                </a:moveTo>
                <a:cubicBezTo>
                  <a:pt x="124" y="192"/>
                  <a:pt x="124" y="192"/>
                  <a:pt x="124" y="192"/>
                </a:cubicBezTo>
                <a:cubicBezTo>
                  <a:pt x="154" y="175"/>
                  <a:pt x="171" y="143"/>
                  <a:pt x="171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1" y="0"/>
                  <a:pt x="171" y="0"/>
                  <a:pt x="171" y="0"/>
                </a:cubicBezTo>
                <a:cubicBezTo>
                  <a:pt x="149" y="2"/>
                  <a:pt x="126" y="9"/>
                  <a:pt x="105" y="21"/>
                </a:cubicBezTo>
                <a:cubicBezTo>
                  <a:pt x="28" y="65"/>
                  <a:pt x="0" y="162"/>
                  <a:pt x="40" y="240"/>
                </a:cubicBezTo>
                <a:lnTo>
                  <a:pt x="124" y="19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31"/>
          <p:cNvSpPr/>
          <p:nvPr/>
        </p:nvSpPr>
        <p:spPr>
          <a:xfrm>
            <a:off x="4886325" y="1652587"/>
            <a:ext cx="2411412" cy="1316037"/>
          </a:xfrm>
          <a:custGeom>
            <a:avLst/>
            <a:gdLst/>
            <a:ahLst/>
            <a:cxnLst/>
            <a:rect l="l" t="t" r="r" b="b"/>
            <a:pathLst>
              <a:path w="288" h="157" extrusionOk="0">
                <a:moveTo>
                  <a:pt x="106" y="12"/>
                </a:moveTo>
                <a:cubicBezTo>
                  <a:pt x="0" y="74"/>
                  <a:pt x="0" y="74"/>
                  <a:pt x="0" y="74"/>
                </a:cubicBezTo>
                <a:cubicBezTo>
                  <a:pt x="29" y="123"/>
                  <a:pt x="82" y="157"/>
                  <a:pt x="144" y="157"/>
                </a:cubicBezTo>
                <a:cubicBezTo>
                  <a:pt x="206" y="157"/>
                  <a:pt x="259" y="123"/>
                  <a:pt x="288" y="7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61" y="0"/>
                  <a:pt x="127" y="0"/>
                  <a:pt x="106" y="12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31"/>
          <p:cNvSpPr/>
          <p:nvPr/>
        </p:nvSpPr>
        <p:spPr>
          <a:xfrm>
            <a:off x="4702175" y="179387"/>
            <a:ext cx="1314450" cy="1958975"/>
          </a:xfrm>
          <a:custGeom>
            <a:avLst/>
            <a:gdLst/>
            <a:ahLst/>
            <a:cxnLst/>
            <a:rect l="l" t="t" r="r" b="b"/>
            <a:pathLst>
              <a:path w="157" h="234" extrusionOk="0">
                <a:moveTo>
                  <a:pt x="112" y="177"/>
                </a:moveTo>
                <a:cubicBezTo>
                  <a:pt x="139" y="162"/>
                  <a:pt x="157" y="134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7" y="0"/>
                  <a:pt x="157" y="0"/>
                  <a:pt x="157" y="0"/>
                </a:cubicBezTo>
                <a:cubicBezTo>
                  <a:pt x="69" y="5"/>
                  <a:pt x="0" y="77"/>
                  <a:pt x="0" y="166"/>
                </a:cubicBezTo>
                <a:cubicBezTo>
                  <a:pt x="0" y="190"/>
                  <a:pt x="5" y="213"/>
                  <a:pt x="14" y="234"/>
                </a:cubicBezTo>
                <a:cubicBezTo>
                  <a:pt x="112" y="177"/>
                  <a:pt x="112" y="177"/>
                  <a:pt x="112" y="177"/>
                </a:cubicBezTo>
                <a:cubicBezTo>
                  <a:pt x="112" y="177"/>
                  <a:pt x="112" y="177"/>
                  <a:pt x="112" y="17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31"/>
          <p:cNvSpPr/>
          <p:nvPr/>
        </p:nvSpPr>
        <p:spPr>
          <a:xfrm>
            <a:off x="6167437" y="179387"/>
            <a:ext cx="1314450" cy="1958975"/>
          </a:xfrm>
          <a:custGeom>
            <a:avLst/>
            <a:gdLst/>
            <a:ahLst/>
            <a:cxnLst/>
            <a:rect l="l" t="t" r="r" b="b"/>
            <a:pathLst>
              <a:path w="157" h="234" extrusionOk="0">
                <a:moveTo>
                  <a:pt x="0" y="97"/>
                </a:moveTo>
                <a:cubicBezTo>
                  <a:pt x="0" y="97"/>
                  <a:pt x="0" y="97"/>
                  <a:pt x="0" y="97"/>
                </a:cubicBezTo>
                <a:cubicBezTo>
                  <a:pt x="0" y="132"/>
                  <a:pt x="19" y="163"/>
                  <a:pt x="47" y="17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143" y="234"/>
                  <a:pt x="143" y="234"/>
                  <a:pt x="143" y="234"/>
                </a:cubicBezTo>
                <a:cubicBezTo>
                  <a:pt x="152" y="213"/>
                  <a:pt x="157" y="190"/>
                  <a:pt x="157" y="166"/>
                </a:cubicBezTo>
                <a:cubicBezTo>
                  <a:pt x="157" y="77"/>
                  <a:pt x="88" y="5"/>
                  <a:pt x="0" y="0"/>
                </a:cubicBezTo>
                <a:lnTo>
                  <a:pt x="0" y="97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31"/>
          <p:cNvSpPr/>
          <p:nvPr/>
        </p:nvSpPr>
        <p:spPr>
          <a:xfrm>
            <a:off x="6770687" y="3889375"/>
            <a:ext cx="1463675" cy="2085975"/>
          </a:xfrm>
          <a:custGeom>
            <a:avLst/>
            <a:gdLst/>
            <a:ahLst/>
            <a:cxnLst/>
            <a:rect l="l" t="t" r="r" b="b"/>
            <a:pathLst>
              <a:path w="175" h="249" extrusionOk="0">
                <a:moveTo>
                  <a:pt x="175" y="122"/>
                </a:moveTo>
                <a:cubicBezTo>
                  <a:pt x="175" y="0"/>
                  <a:pt x="175" y="0"/>
                  <a:pt x="175" y="0"/>
                </a:cubicBezTo>
                <a:cubicBezTo>
                  <a:pt x="117" y="0"/>
                  <a:pt x="61" y="30"/>
                  <a:pt x="30" y="83"/>
                </a:cubicBezTo>
                <a:cubicBezTo>
                  <a:pt x="0" y="136"/>
                  <a:pt x="2" y="199"/>
                  <a:pt x="31" y="24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58" y="176"/>
                  <a:pt x="175" y="146"/>
                  <a:pt x="175" y="12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31"/>
          <p:cNvSpPr/>
          <p:nvPr/>
        </p:nvSpPr>
        <p:spPr>
          <a:xfrm>
            <a:off x="5145087" y="706437"/>
            <a:ext cx="595312" cy="712787"/>
          </a:xfrm>
          <a:custGeom>
            <a:avLst/>
            <a:gdLst/>
            <a:ahLst/>
            <a:cxnLst/>
            <a:rect l="l" t="t" r="r" b="b"/>
            <a:pathLst>
              <a:path w="71" h="85" extrusionOk="0">
                <a:moveTo>
                  <a:pt x="47" y="82"/>
                </a:moveTo>
                <a:cubicBezTo>
                  <a:pt x="47" y="84"/>
                  <a:pt x="46" y="85"/>
                  <a:pt x="44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5"/>
                  <a:pt x="24" y="84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1"/>
                  <a:pt x="25" y="79"/>
                  <a:pt x="27" y="79"/>
                </a:cubicBezTo>
                <a:cubicBezTo>
                  <a:pt x="44" y="79"/>
                  <a:pt x="44" y="79"/>
                  <a:pt x="44" y="79"/>
                </a:cubicBezTo>
                <a:cubicBezTo>
                  <a:pt x="46" y="79"/>
                  <a:pt x="47" y="81"/>
                  <a:pt x="47" y="82"/>
                </a:cubicBezTo>
                <a:close/>
                <a:moveTo>
                  <a:pt x="47" y="75"/>
                </a:moveTo>
                <a:cubicBezTo>
                  <a:pt x="47" y="73"/>
                  <a:pt x="46" y="72"/>
                  <a:pt x="44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5" y="72"/>
                  <a:pt x="24" y="73"/>
                  <a:pt x="24" y="7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6"/>
                  <a:pt x="25" y="78"/>
                  <a:pt x="27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6" y="78"/>
                  <a:pt x="47" y="76"/>
                  <a:pt x="47" y="75"/>
                </a:cubicBezTo>
                <a:close/>
                <a:moveTo>
                  <a:pt x="38" y="42"/>
                </a:moveTo>
                <a:cubicBezTo>
                  <a:pt x="35" y="42"/>
                  <a:pt x="35" y="42"/>
                  <a:pt x="35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70"/>
                  <a:pt x="33" y="70"/>
                  <a:pt x="33" y="70"/>
                </a:cubicBezTo>
                <a:cubicBezTo>
                  <a:pt x="34" y="70"/>
                  <a:pt x="34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7" y="70"/>
                  <a:pt x="37" y="70"/>
                  <a:pt x="38" y="70"/>
                </a:cubicBezTo>
                <a:lnTo>
                  <a:pt x="38" y="42"/>
                </a:lnTo>
                <a:close/>
                <a:moveTo>
                  <a:pt x="26" y="31"/>
                </a:moveTo>
                <a:cubicBezTo>
                  <a:pt x="23" y="31"/>
                  <a:pt x="21" y="33"/>
                  <a:pt x="21" y="35"/>
                </a:cubicBezTo>
                <a:cubicBezTo>
                  <a:pt x="21" y="38"/>
                  <a:pt x="23" y="39"/>
                  <a:pt x="26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3"/>
                  <a:pt x="28" y="31"/>
                  <a:pt x="26" y="31"/>
                </a:cubicBezTo>
                <a:close/>
                <a:moveTo>
                  <a:pt x="50" y="35"/>
                </a:moveTo>
                <a:cubicBezTo>
                  <a:pt x="50" y="33"/>
                  <a:pt x="48" y="31"/>
                  <a:pt x="45" y="31"/>
                </a:cubicBezTo>
                <a:cubicBezTo>
                  <a:pt x="43" y="31"/>
                  <a:pt x="41" y="33"/>
                  <a:pt x="41" y="35"/>
                </a:cubicBezTo>
                <a:cubicBezTo>
                  <a:pt x="41" y="39"/>
                  <a:pt x="41" y="39"/>
                  <a:pt x="41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39"/>
                  <a:pt x="50" y="38"/>
                  <a:pt x="50" y="35"/>
                </a:cubicBezTo>
                <a:close/>
                <a:moveTo>
                  <a:pt x="59" y="27"/>
                </a:moveTo>
                <a:cubicBezTo>
                  <a:pt x="57" y="20"/>
                  <a:pt x="48" y="12"/>
                  <a:pt x="36" y="12"/>
                </a:cubicBezTo>
                <a:cubicBezTo>
                  <a:pt x="23" y="12"/>
                  <a:pt x="14" y="20"/>
                  <a:pt x="12" y="27"/>
                </a:cubicBezTo>
                <a:cubicBezTo>
                  <a:pt x="11" y="33"/>
                  <a:pt x="12" y="39"/>
                  <a:pt x="15" y="44"/>
                </a:cubicBezTo>
                <a:cubicBezTo>
                  <a:pt x="17" y="49"/>
                  <a:pt x="20" y="53"/>
                  <a:pt x="22" y="58"/>
                </a:cubicBezTo>
                <a:cubicBezTo>
                  <a:pt x="23" y="60"/>
                  <a:pt x="23" y="64"/>
                  <a:pt x="24" y="67"/>
                </a:cubicBezTo>
                <a:cubicBezTo>
                  <a:pt x="25" y="69"/>
                  <a:pt x="25" y="70"/>
                  <a:pt x="28" y="70"/>
                </a:cubicBezTo>
                <a:cubicBezTo>
                  <a:pt x="29" y="70"/>
                  <a:pt x="29" y="70"/>
                  <a:pt x="30" y="70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2"/>
                  <a:pt x="22" y="41"/>
                  <a:pt x="21" y="40"/>
                </a:cubicBezTo>
                <a:cubicBezTo>
                  <a:pt x="19" y="39"/>
                  <a:pt x="19" y="37"/>
                  <a:pt x="19" y="35"/>
                </a:cubicBezTo>
                <a:cubicBezTo>
                  <a:pt x="19" y="33"/>
                  <a:pt x="19" y="32"/>
                  <a:pt x="21" y="30"/>
                </a:cubicBezTo>
                <a:cubicBezTo>
                  <a:pt x="22" y="29"/>
                  <a:pt x="24" y="28"/>
                  <a:pt x="26" y="28"/>
                </a:cubicBezTo>
                <a:cubicBezTo>
                  <a:pt x="30" y="28"/>
                  <a:pt x="33" y="31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9" y="31"/>
                  <a:pt x="40" y="30"/>
                </a:cubicBezTo>
                <a:cubicBezTo>
                  <a:pt x="42" y="29"/>
                  <a:pt x="43" y="28"/>
                  <a:pt x="45" y="28"/>
                </a:cubicBezTo>
                <a:cubicBezTo>
                  <a:pt x="47" y="28"/>
                  <a:pt x="49" y="29"/>
                  <a:pt x="50" y="30"/>
                </a:cubicBezTo>
                <a:cubicBezTo>
                  <a:pt x="52" y="32"/>
                  <a:pt x="52" y="33"/>
                  <a:pt x="52" y="35"/>
                </a:cubicBezTo>
                <a:cubicBezTo>
                  <a:pt x="52" y="37"/>
                  <a:pt x="52" y="39"/>
                  <a:pt x="50" y="40"/>
                </a:cubicBezTo>
                <a:cubicBezTo>
                  <a:pt x="49" y="41"/>
                  <a:pt x="47" y="42"/>
                  <a:pt x="45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70"/>
                  <a:pt x="41" y="70"/>
                  <a:pt x="41" y="70"/>
                </a:cubicBezTo>
                <a:cubicBezTo>
                  <a:pt x="42" y="70"/>
                  <a:pt x="42" y="70"/>
                  <a:pt x="43" y="70"/>
                </a:cubicBezTo>
                <a:cubicBezTo>
                  <a:pt x="46" y="70"/>
                  <a:pt x="46" y="69"/>
                  <a:pt x="47" y="67"/>
                </a:cubicBezTo>
                <a:cubicBezTo>
                  <a:pt x="48" y="64"/>
                  <a:pt x="48" y="60"/>
                  <a:pt x="49" y="58"/>
                </a:cubicBezTo>
                <a:cubicBezTo>
                  <a:pt x="51" y="53"/>
                  <a:pt x="54" y="49"/>
                  <a:pt x="56" y="44"/>
                </a:cubicBezTo>
                <a:cubicBezTo>
                  <a:pt x="59" y="39"/>
                  <a:pt x="60" y="33"/>
                  <a:pt x="59" y="27"/>
                </a:cubicBezTo>
                <a:close/>
                <a:moveTo>
                  <a:pt x="38" y="3"/>
                </a:moveTo>
                <a:cubicBezTo>
                  <a:pt x="38" y="2"/>
                  <a:pt x="37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2"/>
                  <a:pt x="33" y="3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4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0"/>
                  <a:pt x="38" y="9"/>
                  <a:pt x="38" y="8"/>
                </a:cubicBezTo>
                <a:lnTo>
                  <a:pt x="38" y="3"/>
                </a:lnTo>
                <a:close/>
                <a:moveTo>
                  <a:pt x="52" y="7"/>
                </a:moveTo>
                <a:cubicBezTo>
                  <a:pt x="53" y="6"/>
                  <a:pt x="53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3"/>
                  <a:pt x="49" y="3"/>
                  <a:pt x="48" y="5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10"/>
                  <a:pt x="45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3"/>
                  <a:pt x="49" y="13"/>
                  <a:pt x="50" y="11"/>
                </a:cubicBezTo>
                <a:lnTo>
                  <a:pt x="52" y="7"/>
                </a:lnTo>
                <a:close/>
                <a:moveTo>
                  <a:pt x="63" y="15"/>
                </a:moveTo>
                <a:cubicBezTo>
                  <a:pt x="64" y="15"/>
                  <a:pt x="64" y="13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1"/>
                  <a:pt x="61" y="11"/>
                  <a:pt x="60" y="12"/>
                </a:cubicBezTo>
                <a:cubicBezTo>
                  <a:pt x="56" y="15"/>
                  <a:pt x="56" y="15"/>
                  <a:pt x="56" y="15"/>
                </a:cubicBezTo>
                <a:cubicBezTo>
                  <a:pt x="55" y="16"/>
                  <a:pt x="55" y="17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20"/>
                  <a:pt x="58" y="20"/>
                  <a:pt x="59" y="19"/>
                </a:cubicBezTo>
                <a:lnTo>
                  <a:pt x="63" y="15"/>
                </a:lnTo>
                <a:close/>
                <a:moveTo>
                  <a:pt x="69" y="28"/>
                </a:moveTo>
                <a:cubicBezTo>
                  <a:pt x="70" y="28"/>
                  <a:pt x="71" y="27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4"/>
                  <a:pt x="69" y="23"/>
                  <a:pt x="68" y="23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4"/>
                  <a:pt x="61" y="26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8"/>
                  <a:pt x="62" y="29"/>
                  <a:pt x="64" y="29"/>
                </a:cubicBezTo>
                <a:lnTo>
                  <a:pt x="69" y="28"/>
                </a:lnTo>
                <a:close/>
                <a:moveTo>
                  <a:pt x="67" y="42"/>
                </a:moveTo>
                <a:cubicBezTo>
                  <a:pt x="69" y="42"/>
                  <a:pt x="70" y="41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1" y="39"/>
                  <a:pt x="70" y="37"/>
                  <a:pt x="68" y="37"/>
                </a:cubicBezTo>
                <a:cubicBezTo>
                  <a:pt x="64" y="36"/>
                  <a:pt x="64" y="36"/>
                  <a:pt x="64" y="36"/>
                </a:cubicBezTo>
                <a:cubicBezTo>
                  <a:pt x="62" y="36"/>
                  <a:pt x="61" y="37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0" y="39"/>
                  <a:pt x="61" y="41"/>
                  <a:pt x="63" y="41"/>
                </a:cubicBezTo>
                <a:lnTo>
                  <a:pt x="67" y="42"/>
                </a:lnTo>
                <a:close/>
                <a:moveTo>
                  <a:pt x="21" y="11"/>
                </a:moveTo>
                <a:cubicBezTo>
                  <a:pt x="21" y="13"/>
                  <a:pt x="23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6" y="10"/>
                  <a:pt x="25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3"/>
                  <a:pt x="21" y="3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6"/>
                  <a:pt x="18" y="7"/>
                </a:cubicBezTo>
                <a:lnTo>
                  <a:pt x="21" y="11"/>
                </a:lnTo>
                <a:close/>
                <a:moveTo>
                  <a:pt x="11" y="19"/>
                </a:moveTo>
                <a:cubicBezTo>
                  <a:pt x="12" y="20"/>
                  <a:pt x="14" y="20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6" y="16"/>
                  <a:pt x="15" y="15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1"/>
                  <a:pt x="8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7" y="15"/>
                  <a:pt x="8" y="15"/>
                </a:cubicBezTo>
                <a:lnTo>
                  <a:pt x="11" y="19"/>
                </a:lnTo>
                <a:close/>
                <a:moveTo>
                  <a:pt x="7" y="29"/>
                </a:moveTo>
                <a:cubicBezTo>
                  <a:pt x="8" y="29"/>
                  <a:pt x="10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9" y="24"/>
                  <a:pt x="8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lnTo>
                  <a:pt x="7" y="29"/>
                </a:lnTo>
                <a:close/>
                <a:moveTo>
                  <a:pt x="8" y="41"/>
                </a:moveTo>
                <a:cubicBezTo>
                  <a:pt x="9" y="41"/>
                  <a:pt x="10" y="39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7"/>
                  <a:pt x="8" y="36"/>
                  <a:pt x="7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9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2" y="42"/>
                  <a:pt x="3" y="42"/>
                </a:cubicBezTo>
                <a:lnTo>
                  <a:pt x="8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1"/>
          <p:cNvSpPr/>
          <p:nvPr/>
        </p:nvSpPr>
        <p:spPr>
          <a:xfrm>
            <a:off x="3362325" y="5775325"/>
            <a:ext cx="1063625" cy="552450"/>
          </a:xfrm>
          <a:custGeom>
            <a:avLst/>
            <a:gdLst/>
            <a:ahLst/>
            <a:cxnLst/>
            <a:rect l="l" t="t" r="r" b="b"/>
            <a:pathLst>
              <a:path w="127" h="66" extrusionOk="0">
                <a:moveTo>
                  <a:pt x="91" y="62"/>
                </a:moveTo>
                <a:cubicBezTo>
                  <a:pt x="89" y="63"/>
                  <a:pt x="88" y="63"/>
                  <a:pt x="86" y="64"/>
                </a:cubicBezTo>
                <a:cubicBezTo>
                  <a:pt x="79" y="65"/>
                  <a:pt x="73" y="65"/>
                  <a:pt x="65" y="66"/>
                </a:cubicBezTo>
                <a:cubicBezTo>
                  <a:pt x="57" y="65"/>
                  <a:pt x="50" y="65"/>
                  <a:pt x="44" y="64"/>
                </a:cubicBezTo>
                <a:cubicBezTo>
                  <a:pt x="42" y="63"/>
                  <a:pt x="40" y="63"/>
                  <a:pt x="38" y="62"/>
                </a:cubicBezTo>
                <a:cubicBezTo>
                  <a:pt x="33" y="59"/>
                  <a:pt x="33" y="55"/>
                  <a:pt x="36" y="52"/>
                </a:cubicBezTo>
                <a:cubicBezTo>
                  <a:pt x="39" y="48"/>
                  <a:pt x="43" y="46"/>
                  <a:pt x="48" y="44"/>
                </a:cubicBezTo>
                <a:cubicBezTo>
                  <a:pt x="49" y="43"/>
                  <a:pt x="51" y="42"/>
                  <a:pt x="53" y="42"/>
                </a:cubicBezTo>
                <a:cubicBezTo>
                  <a:pt x="57" y="40"/>
                  <a:pt x="58" y="36"/>
                  <a:pt x="55" y="34"/>
                </a:cubicBezTo>
                <a:cubicBezTo>
                  <a:pt x="50" y="28"/>
                  <a:pt x="48" y="21"/>
                  <a:pt x="48" y="14"/>
                </a:cubicBezTo>
                <a:cubicBezTo>
                  <a:pt x="48" y="6"/>
                  <a:pt x="53" y="2"/>
                  <a:pt x="60" y="0"/>
                </a:cubicBezTo>
                <a:cubicBezTo>
                  <a:pt x="62" y="0"/>
                  <a:pt x="63" y="0"/>
                  <a:pt x="65" y="0"/>
                </a:cubicBezTo>
                <a:cubicBezTo>
                  <a:pt x="66" y="0"/>
                  <a:pt x="68" y="0"/>
                  <a:pt x="69" y="0"/>
                </a:cubicBezTo>
                <a:cubicBezTo>
                  <a:pt x="77" y="2"/>
                  <a:pt x="81" y="6"/>
                  <a:pt x="81" y="14"/>
                </a:cubicBezTo>
                <a:cubicBezTo>
                  <a:pt x="82" y="21"/>
                  <a:pt x="80" y="28"/>
                  <a:pt x="74" y="34"/>
                </a:cubicBezTo>
                <a:cubicBezTo>
                  <a:pt x="71" y="36"/>
                  <a:pt x="72" y="40"/>
                  <a:pt x="76" y="42"/>
                </a:cubicBezTo>
                <a:cubicBezTo>
                  <a:pt x="78" y="42"/>
                  <a:pt x="80" y="43"/>
                  <a:pt x="82" y="44"/>
                </a:cubicBezTo>
                <a:cubicBezTo>
                  <a:pt x="86" y="46"/>
                  <a:pt x="90" y="48"/>
                  <a:pt x="94" y="52"/>
                </a:cubicBezTo>
                <a:cubicBezTo>
                  <a:pt x="96" y="54"/>
                  <a:pt x="97" y="59"/>
                  <a:pt x="91" y="62"/>
                </a:cubicBezTo>
                <a:close/>
                <a:moveTo>
                  <a:pt x="124" y="56"/>
                </a:moveTo>
                <a:cubicBezTo>
                  <a:pt x="122" y="54"/>
                  <a:pt x="119" y="52"/>
                  <a:pt x="116" y="50"/>
                </a:cubicBezTo>
                <a:cubicBezTo>
                  <a:pt x="115" y="50"/>
                  <a:pt x="114" y="49"/>
                  <a:pt x="112" y="49"/>
                </a:cubicBezTo>
                <a:cubicBezTo>
                  <a:pt x="110" y="48"/>
                  <a:pt x="109" y="45"/>
                  <a:pt x="111" y="43"/>
                </a:cubicBezTo>
                <a:cubicBezTo>
                  <a:pt x="115" y="40"/>
                  <a:pt x="116" y="35"/>
                  <a:pt x="116" y="30"/>
                </a:cubicBezTo>
                <a:cubicBezTo>
                  <a:pt x="116" y="24"/>
                  <a:pt x="113" y="21"/>
                  <a:pt x="107" y="20"/>
                </a:cubicBezTo>
                <a:cubicBezTo>
                  <a:pt x="106" y="20"/>
                  <a:pt x="105" y="20"/>
                  <a:pt x="104" y="20"/>
                </a:cubicBezTo>
                <a:cubicBezTo>
                  <a:pt x="103" y="20"/>
                  <a:pt x="102" y="20"/>
                  <a:pt x="101" y="20"/>
                </a:cubicBezTo>
                <a:cubicBezTo>
                  <a:pt x="96" y="21"/>
                  <a:pt x="93" y="24"/>
                  <a:pt x="93" y="30"/>
                </a:cubicBezTo>
                <a:cubicBezTo>
                  <a:pt x="93" y="35"/>
                  <a:pt x="94" y="39"/>
                  <a:pt x="98" y="43"/>
                </a:cubicBezTo>
                <a:cubicBezTo>
                  <a:pt x="100" y="45"/>
                  <a:pt x="99" y="48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7" y="49"/>
                  <a:pt x="97" y="50"/>
                  <a:pt x="97" y="50"/>
                </a:cubicBezTo>
                <a:cubicBezTo>
                  <a:pt x="99" y="52"/>
                  <a:pt x="100" y="55"/>
                  <a:pt x="99" y="57"/>
                </a:cubicBezTo>
                <a:cubicBezTo>
                  <a:pt x="99" y="60"/>
                  <a:pt x="97" y="62"/>
                  <a:pt x="94" y="64"/>
                </a:cubicBezTo>
                <a:cubicBezTo>
                  <a:pt x="93" y="64"/>
                  <a:pt x="93" y="64"/>
                  <a:pt x="92" y="65"/>
                </a:cubicBezTo>
                <a:cubicBezTo>
                  <a:pt x="96" y="65"/>
                  <a:pt x="100" y="65"/>
                  <a:pt x="104" y="66"/>
                </a:cubicBezTo>
                <a:cubicBezTo>
                  <a:pt x="110" y="65"/>
                  <a:pt x="114" y="65"/>
                  <a:pt x="119" y="64"/>
                </a:cubicBezTo>
                <a:cubicBezTo>
                  <a:pt x="120" y="64"/>
                  <a:pt x="122" y="63"/>
                  <a:pt x="123" y="63"/>
                </a:cubicBezTo>
                <a:cubicBezTo>
                  <a:pt x="127" y="61"/>
                  <a:pt x="126" y="57"/>
                  <a:pt x="124" y="56"/>
                </a:cubicBezTo>
                <a:close/>
                <a:moveTo>
                  <a:pt x="30" y="57"/>
                </a:moveTo>
                <a:cubicBezTo>
                  <a:pt x="29" y="55"/>
                  <a:pt x="30" y="52"/>
                  <a:pt x="32" y="50"/>
                </a:cubicBezTo>
                <a:cubicBezTo>
                  <a:pt x="33" y="49"/>
                  <a:pt x="34" y="48"/>
                  <a:pt x="35" y="48"/>
                </a:cubicBezTo>
                <a:cubicBezTo>
                  <a:pt x="34" y="47"/>
                  <a:pt x="34" y="47"/>
                  <a:pt x="33" y="47"/>
                </a:cubicBezTo>
                <a:cubicBezTo>
                  <a:pt x="30" y="46"/>
                  <a:pt x="30" y="43"/>
                  <a:pt x="32" y="41"/>
                </a:cubicBezTo>
                <a:cubicBezTo>
                  <a:pt x="36" y="37"/>
                  <a:pt x="38" y="32"/>
                  <a:pt x="37" y="26"/>
                </a:cubicBezTo>
                <a:cubicBezTo>
                  <a:pt x="37" y="20"/>
                  <a:pt x="34" y="17"/>
                  <a:pt x="28" y="15"/>
                </a:cubicBezTo>
                <a:cubicBezTo>
                  <a:pt x="27" y="15"/>
                  <a:pt x="26" y="15"/>
                  <a:pt x="24" y="15"/>
                </a:cubicBezTo>
                <a:cubicBezTo>
                  <a:pt x="23" y="15"/>
                  <a:pt x="22" y="15"/>
                  <a:pt x="21" y="15"/>
                </a:cubicBezTo>
                <a:cubicBezTo>
                  <a:pt x="15" y="17"/>
                  <a:pt x="12" y="20"/>
                  <a:pt x="12" y="26"/>
                </a:cubicBezTo>
                <a:cubicBezTo>
                  <a:pt x="11" y="32"/>
                  <a:pt x="13" y="37"/>
                  <a:pt x="17" y="41"/>
                </a:cubicBezTo>
                <a:cubicBezTo>
                  <a:pt x="19" y="43"/>
                  <a:pt x="19" y="46"/>
                  <a:pt x="16" y="47"/>
                </a:cubicBezTo>
                <a:cubicBezTo>
                  <a:pt x="14" y="48"/>
                  <a:pt x="13" y="48"/>
                  <a:pt x="11" y="49"/>
                </a:cubicBezTo>
                <a:cubicBezTo>
                  <a:pt x="8" y="50"/>
                  <a:pt x="5" y="52"/>
                  <a:pt x="2" y="55"/>
                </a:cubicBezTo>
                <a:cubicBezTo>
                  <a:pt x="0" y="57"/>
                  <a:pt x="0" y="61"/>
                  <a:pt x="4" y="63"/>
                </a:cubicBezTo>
                <a:cubicBezTo>
                  <a:pt x="5" y="63"/>
                  <a:pt x="7" y="64"/>
                  <a:pt x="8" y="64"/>
                </a:cubicBezTo>
                <a:cubicBezTo>
                  <a:pt x="13" y="65"/>
                  <a:pt x="18" y="65"/>
                  <a:pt x="24" y="66"/>
                </a:cubicBezTo>
                <a:cubicBezTo>
                  <a:pt x="29" y="65"/>
                  <a:pt x="34" y="65"/>
                  <a:pt x="38" y="65"/>
                </a:cubicBezTo>
                <a:cubicBezTo>
                  <a:pt x="37" y="64"/>
                  <a:pt x="36" y="64"/>
                  <a:pt x="35" y="64"/>
                </a:cubicBezTo>
                <a:cubicBezTo>
                  <a:pt x="32" y="62"/>
                  <a:pt x="30" y="60"/>
                  <a:pt x="30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31"/>
          <p:cNvSpPr/>
          <p:nvPr/>
        </p:nvSpPr>
        <p:spPr>
          <a:xfrm>
            <a:off x="8737600" y="4568825"/>
            <a:ext cx="501650" cy="736600"/>
          </a:xfrm>
          <a:custGeom>
            <a:avLst/>
            <a:gdLst/>
            <a:ahLst/>
            <a:cxnLst/>
            <a:rect l="l" t="t" r="r" b="b"/>
            <a:pathLst>
              <a:path w="60" h="88" extrusionOk="0">
                <a:moveTo>
                  <a:pt x="60" y="58"/>
                </a:moveTo>
                <a:cubicBezTo>
                  <a:pt x="60" y="49"/>
                  <a:pt x="53" y="42"/>
                  <a:pt x="39" y="39"/>
                </a:cubicBezTo>
                <a:cubicBezTo>
                  <a:pt x="38" y="38"/>
                  <a:pt x="30" y="36"/>
                  <a:pt x="28" y="36"/>
                </a:cubicBezTo>
                <a:cubicBezTo>
                  <a:pt x="18" y="33"/>
                  <a:pt x="15" y="32"/>
                  <a:pt x="15" y="29"/>
                </a:cubicBezTo>
                <a:cubicBezTo>
                  <a:pt x="15" y="26"/>
                  <a:pt x="18" y="22"/>
                  <a:pt x="29" y="22"/>
                </a:cubicBezTo>
                <a:cubicBezTo>
                  <a:pt x="37" y="22"/>
                  <a:pt x="45" y="28"/>
                  <a:pt x="45" y="28"/>
                </a:cubicBezTo>
                <a:cubicBezTo>
                  <a:pt x="48" y="30"/>
                  <a:pt x="50" y="30"/>
                  <a:pt x="52" y="27"/>
                </a:cubicBezTo>
                <a:cubicBezTo>
                  <a:pt x="52" y="27"/>
                  <a:pt x="56" y="25"/>
                  <a:pt x="56" y="22"/>
                </a:cubicBezTo>
                <a:cubicBezTo>
                  <a:pt x="56" y="18"/>
                  <a:pt x="46" y="12"/>
                  <a:pt x="36" y="10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2"/>
                  <a:pt x="35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2"/>
                  <a:pt x="24" y="3"/>
                </a:cubicBezTo>
                <a:cubicBezTo>
                  <a:pt x="24" y="10"/>
                  <a:pt x="24" y="10"/>
                  <a:pt x="24" y="10"/>
                </a:cubicBezTo>
                <a:cubicBezTo>
                  <a:pt x="8" y="11"/>
                  <a:pt x="0" y="19"/>
                  <a:pt x="0" y="29"/>
                </a:cubicBezTo>
                <a:cubicBezTo>
                  <a:pt x="0" y="40"/>
                  <a:pt x="11" y="45"/>
                  <a:pt x="23" y="48"/>
                </a:cubicBezTo>
                <a:cubicBezTo>
                  <a:pt x="24" y="48"/>
                  <a:pt x="34" y="51"/>
                  <a:pt x="35" y="51"/>
                </a:cubicBezTo>
                <a:cubicBezTo>
                  <a:pt x="44" y="53"/>
                  <a:pt x="46" y="56"/>
                  <a:pt x="46" y="59"/>
                </a:cubicBezTo>
                <a:cubicBezTo>
                  <a:pt x="46" y="62"/>
                  <a:pt x="42" y="66"/>
                  <a:pt x="31" y="66"/>
                </a:cubicBezTo>
                <a:cubicBezTo>
                  <a:pt x="23" y="66"/>
                  <a:pt x="13" y="59"/>
                  <a:pt x="13" y="59"/>
                </a:cubicBezTo>
                <a:cubicBezTo>
                  <a:pt x="10" y="57"/>
                  <a:pt x="7" y="58"/>
                  <a:pt x="4" y="61"/>
                </a:cubicBezTo>
                <a:cubicBezTo>
                  <a:pt x="4" y="61"/>
                  <a:pt x="2" y="63"/>
                  <a:pt x="2" y="66"/>
                </a:cubicBezTo>
                <a:cubicBezTo>
                  <a:pt x="2" y="70"/>
                  <a:pt x="14" y="75"/>
                  <a:pt x="24" y="78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6"/>
                  <a:pt x="26" y="88"/>
                  <a:pt x="28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35" y="88"/>
                  <a:pt x="36" y="86"/>
                  <a:pt x="36" y="84"/>
                </a:cubicBezTo>
                <a:cubicBezTo>
                  <a:pt x="36" y="78"/>
                  <a:pt x="36" y="78"/>
                  <a:pt x="36" y="78"/>
                </a:cubicBezTo>
                <a:cubicBezTo>
                  <a:pt x="53" y="76"/>
                  <a:pt x="60" y="68"/>
                  <a:pt x="6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1"/>
          <p:cNvSpPr txBox="1"/>
          <p:nvPr/>
        </p:nvSpPr>
        <p:spPr>
          <a:xfrm>
            <a:off x="5707062" y="1879600"/>
            <a:ext cx="11303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 SemiBold"/>
              <a:buNone/>
            </a:pPr>
            <a:r>
              <a:rPr lang="en-US" sz="5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810" name="Google Shape;810;p31"/>
          <p:cNvSpPr txBox="1"/>
          <p:nvPr/>
        </p:nvSpPr>
        <p:spPr>
          <a:xfrm>
            <a:off x="7221537" y="4402137"/>
            <a:ext cx="11303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 SemiBold"/>
              <a:buNone/>
            </a:pPr>
            <a:r>
              <a:rPr lang="en-US" sz="5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811" name="Google Shape;811;p31"/>
          <p:cNvSpPr txBox="1"/>
          <p:nvPr/>
        </p:nvSpPr>
        <p:spPr>
          <a:xfrm>
            <a:off x="4275137" y="4402137"/>
            <a:ext cx="11303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 SemiBold"/>
              <a:buNone/>
            </a:pPr>
            <a:r>
              <a:rPr lang="en-US" sz="5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812" name="Google Shape;812;p31"/>
          <p:cNvSpPr txBox="1"/>
          <p:nvPr/>
        </p:nvSpPr>
        <p:spPr>
          <a:xfrm>
            <a:off x="6362700" y="731837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813" name="Google Shape;813;p31"/>
          <p:cNvSpPr txBox="1"/>
          <p:nvPr/>
        </p:nvSpPr>
        <p:spPr>
          <a:xfrm>
            <a:off x="7786687" y="5702300"/>
            <a:ext cx="10239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814" name="Google Shape;814;p31"/>
          <p:cNvSpPr txBox="1"/>
          <p:nvPr/>
        </p:nvSpPr>
        <p:spPr>
          <a:xfrm>
            <a:off x="2682875" y="4467225"/>
            <a:ext cx="1023937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/>
        </p:nvSpPr>
        <p:spPr>
          <a:xfrm>
            <a:off x="5119687" y="3600450"/>
            <a:ext cx="19923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3881437" y="4073525"/>
            <a:ext cx="1562100" cy="1566862"/>
          </a:xfrm>
          <a:custGeom>
            <a:avLst/>
            <a:gdLst/>
            <a:ahLst/>
            <a:cxnLst/>
            <a:rect l="l" t="t" r="r" b="b"/>
            <a:pathLst>
              <a:path w="416" h="417" extrusionOk="0">
                <a:moveTo>
                  <a:pt x="404" y="227"/>
                </a:moveTo>
                <a:cubicBezTo>
                  <a:pt x="416" y="197"/>
                  <a:pt x="410" y="164"/>
                  <a:pt x="387" y="141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53" y="7"/>
                  <a:pt x="219" y="0"/>
                  <a:pt x="190" y="13"/>
                </a:cubicBezTo>
                <a:cubicBezTo>
                  <a:pt x="59" y="67"/>
                  <a:pt x="59" y="67"/>
                  <a:pt x="59" y="6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350" y="358"/>
                  <a:pt x="350" y="358"/>
                  <a:pt x="350" y="358"/>
                </a:cubicBezTo>
                <a:lnTo>
                  <a:pt x="404" y="227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3179762" y="4324350"/>
            <a:ext cx="923925" cy="1316037"/>
          </a:xfrm>
          <a:custGeom>
            <a:avLst/>
            <a:gdLst/>
            <a:ahLst/>
            <a:cxnLst/>
            <a:rect l="l" t="t" r="r" b="b"/>
            <a:pathLst>
              <a:path w="246" h="350" extrusionOk="0">
                <a:moveTo>
                  <a:pt x="65" y="75"/>
                </a:moveTo>
                <a:cubicBezTo>
                  <a:pt x="14" y="96"/>
                  <a:pt x="0" y="163"/>
                  <a:pt x="39" y="202"/>
                </a:cubicBezTo>
                <a:cubicBezTo>
                  <a:pt x="39" y="202"/>
                  <a:pt x="39" y="202"/>
                  <a:pt x="39" y="203"/>
                </a:cubicBezTo>
                <a:cubicBezTo>
                  <a:pt x="187" y="350"/>
                  <a:pt x="187" y="350"/>
                  <a:pt x="187" y="350"/>
                </a:cubicBezTo>
                <a:cubicBezTo>
                  <a:pt x="246" y="0"/>
                  <a:pt x="246" y="0"/>
                  <a:pt x="246" y="0"/>
                </a:cubicBezTo>
                <a:lnTo>
                  <a:pt x="65" y="75"/>
                </a:lnTo>
                <a:close/>
              </a:path>
            </a:pathLst>
          </a:custGeom>
          <a:solidFill>
            <a:srgbClr val="22A2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3881437" y="5418137"/>
            <a:ext cx="1314450" cy="923925"/>
          </a:xfrm>
          <a:custGeom>
            <a:avLst/>
            <a:gdLst/>
            <a:ahLst/>
            <a:cxnLst/>
            <a:rect l="l" t="t" r="r" b="b"/>
            <a:pathLst>
              <a:path w="350" h="246" extrusionOk="0">
                <a:moveTo>
                  <a:pt x="0" y="59"/>
                </a:moveTo>
                <a:cubicBezTo>
                  <a:pt x="147" y="206"/>
                  <a:pt x="147" y="206"/>
                  <a:pt x="147" y="206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87" y="246"/>
                  <a:pt x="254" y="232"/>
                  <a:pt x="275" y="181"/>
                </a:cubicBezTo>
                <a:cubicBezTo>
                  <a:pt x="350" y="0"/>
                  <a:pt x="350" y="0"/>
                  <a:pt x="350" y="0"/>
                </a:cubicBezTo>
                <a:lnTo>
                  <a:pt x="0" y="59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8307387" y="1214437"/>
            <a:ext cx="1587" cy="1587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6743700" y="1214437"/>
            <a:ext cx="1563687" cy="1562100"/>
          </a:xfrm>
          <a:custGeom>
            <a:avLst/>
            <a:gdLst/>
            <a:ahLst/>
            <a:cxnLst/>
            <a:rect l="l" t="t" r="r" b="b"/>
            <a:pathLst>
              <a:path w="416" h="416" extrusionOk="0">
                <a:moveTo>
                  <a:pt x="66" y="59"/>
                </a:moveTo>
                <a:cubicBezTo>
                  <a:pt x="12" y="190"/>
                  <a:pt x="12" y="190"/>
                  <a:pt x="12" y="190"/>
                </a:cubicBezTo>
                <a:cubicBezTo>
                  <a:pt x="0" y="219"/>
                  <a:pt x="6" y="253"/>
                  <a:pt x="29" y="275"/>
                </a:cubicBezTo>
                <a:cubicBezTo>
                  <a:pt x="140" y="387"/>
                  <a:pt x="140" y="387"/>
                  <a:pt x="140" y="387"/>
                </a:cubicBezTo>
                <a:cubicBezTo>
                  <a:pt x="163" y="410"/>
                  <a:pt x="197" y="416"/>
                  <a:pt x="226" y="404"/>
                </a:cubicBezTo>
                <a:cubicBezTo>
                  <a:pt x="357" y="350"/>
                  <a:pt x="357" y="350"/>
                  <a:pt x="357" y="350"/>
                </a:cubicBezTo>
                <a:cubicBezTo>
                  <a:pt x="416" y="0"/>
                  <a:pt x="416" y="0"/>
                  <a:pt x="416" y="0"/>
                </a:cubicBezTo>
                <a:lnTo>
                  <a:pt x="66" y="59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6991350" y="508000"/>
            <a:ext cx="1316037" cy="928687"/>
          </a:xfrm>
          <a:custGeom>
            <a:avLst/>
            <a:gdLst/>
            <a:ahLst/>
            <a:cxnLst/>
            <a:rect l="l" t="t" r="r" b="b"/>
            <a:pathLst>
              <a:path w="350" h="247" extrusionOk="0">
                <a:moveTo>
                  <a:pt x="350" y="188"/>
                </a:moveTo>
                <a:cubicBezTo>
                  <a:pt x="350" y="188"/>
                  <a:pt x="350" y="188"/>
                  <a:pt x="350" y="18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2" y="40"/>
                  <a:pt x="202" y="39"/>
                </a:cubicBezTo>
                <a:cubicBezTo>
                  <a:pt x="163" y="0"/>
                  <a:pt x="96" y="15"/>
                  <a:pt x="75" y="66"/>
                </a:cubicBezTo>
                <a:cubicBezTo>
                  <a:pt x="0" y="247"/>
                  <a:pt x="0" y="247"/>
                  <a:pt x="0" y="247"/>
                </a:cubicBezTo>
                <a:lnTo>
                  <a:pt x="350" y="188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8085137" y="1214437"/>
            <a:ext cx="923925" cy="1314450"/>
          </a:xfrm>
          <a:custGeom>
            <a:avLst/>
            <a:gdLst/>
            <a:ahLst/>
            <a:cxnLst/>
            <a:rect l="l" t="t" r="r" b="b"/>
            <a:pathLst>
              <a:path w="246" h="350" extrusionOk="0">
                <a:moveTo>
                  <a:pt x="0" y="350"/>
                </a:moveTo>
                <a:cubicBezTo>
                  <a:pt x="181" y="275"/>
                  <a:pt x="181" y="275"/>
                  <a:pt x="181" y="275"/>
                </a:cubicBezTo>
                <a:cubicBezTo>
                  <a:pt x="232" y="254"/>
                  <a:pt x="246" y="187"/>
                  <a:pt x="207" y="148"/>
                </a:cubicBezTo>
                <a:cubicBezTo>
                  <a:pt x="207" y="148"/>
                  <a:pt x="207" y="147"/>
                  <a:pt x="207" y="147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lnTo>
                  <a:pt x="0" y="350"/>
                </a:ln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5319712" y="4794250"/>
            <a:ext cx="1547812" cy="1762125"/>
          </a:xfrm>
          <a:custGeom>
            <a:avLst/>
            <a:gdLst/>
            <a:ahLst/>
            <a:cxnLst/>
            <a:rect l="l" t="t" r="r" b="b"/>
            <a:pathLst>
              <a:path w="412" h="469" extrusionOk="0">
                <a:moveTo>
                  <a:pt x="357" y="49"/>
                </a:moveTo>
                <a:cubicBezTo>
                  <a:pt x="345" y="19"/>
                  <a:pt x="317" y="0"/>
                  <a:pt x="285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95" y="0"/>
                  <a:pt x="67" y="19"/>
                  <a:pt x="55" y="49"/>
                </a:cubicBezTo>
                <a:cubicBezTo>
                  <a:pt x="0" y="180"/>
                  <a:pt x="0" y="180"/>
                  <a:pt x="0" y="180"/>
                </a:cubicBezTo>
                <a:cubicBezTo>
                  <a:pt x="206" y="469"/>
                  <a:pt x="206" y="469"/>
                  <a:pt x="206" y="469"/>
                </a:cubicBezTo>
                <a:cubicBezTo>
                  <a:pt x="206" y="469"/>
                  <a:pt x="206" y="469"/>
                  <a:pt x="206" y="469"/>
                </a:cubicBezTo>
                <a:cubicBezTo>
                  <a:pt x="412" y="180"/>
                  <a:pt x="412" y="180"/>
                  <a:pt x="412" y="180"/>
                </a:cubicBezTo>
                <a:lnTo>
                  <a:pt x="357" y="49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6094412" y="5470525"/>
            <a:ext cx="1133475" cy="1085850"/>
          </a:xfrm>
          <a:custGeom>
            <a:avLst/>
            <a:gdLst/>
            <a:ahLst/>
            <a:cxnLst/>
            <a:rect l="l" t="t" r="r" b="b"/>
            <a:pathLst>
              <a:path w="302" h="289" extrusionOk="0">
                <a:moveTo>
                  <a:pt x="206" y="0"/>
                </a:moveTo>
                <a:cubicBezTo>
                  <a:pt x="0" y="289"/>
                  <a:pt x="0" y="289"/>
                  <a:pt x="0" y="289"/>
                </a:cubicBezTo>
                <a:cubicBezTo>
                  <a:pt x="209" y="289"/>
                  <a:pt x="209" y="289"/>
                  <a:pt x="209" y="289"/>
                </a:cubicBezTo>
                <a:cubicBezTo>
                  <a:pt x="209" y="289"/>
                  <a:pt x="209" y="289"/>
                  <a:pt x="210" y="289"/>
                </a:cubicBezTo>
                <a:cubicBezTo>
                  <a:pt x="265" y="289"/>
                  <a:pt x="302" y="232"/>
                  <a:pt x="281" y="181"/>
                </a:cubicBezTo>
                <a:lnTo>
                  <a:pt x="206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4959350" y="5470525"/>
            <a:ext cx="1135062" cy="1085850"/>
          </a:xfrm>
          <a:custGeom>
            <a:avLst/>
            <a:gdLst/>
            <a:ahLst/>
            <a:cxnLst/>
            <a:rect l="l" t="t" r="r" b="b"/>
            <a:pathLst>
              <a:path w="302" h="289" extrusionOk="0">
                <a:moveTo>
                  <a:pt x="21" y="181"/>
                </a:moveTo>
                <a:cubicBezTo>
                  <a:pt x="0" y="232"/>
                  <a:pt x="37" y="289"/>
                  <a:pt x="92" y="289"/>
                </a:cubicBezTo>
                <a:cubicBezTo>
                  <a:pt x="93" y="289"/>
                  <a:pt x="93" y="289"/>
                  <a:pt x="94" y="289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96" y="0"/>
                  <a:pt x="96" y="0"/>
                  <a:pt x="96" y="0"/>
                </a:cubicBezTo>
                <a:lnTo>
                  <a:pt x="21" y="181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8137525" y="2292350"/>
            <a:ext cx="1085850" cy="1135062"/>
          </a:xfrm>
          <a:custGeom>
            <a:avLst/>
            <a:gdLst/>
            <a:ahLst/>
            <a:cxnLst/>
            <a:rect l="l" t="t" r="r" b="b"/>
            <a:pathLst>
              <a:path w="289" h="302" extrusionOk="0">
                <a:moveTo>
                  <a:pt x="289" y="93"/>
                </a:moveTo>
                <a:cubicBezTo>
                  <a:pt x="289" y="93"/>
                  <a:pt x="289" y="93"/>
                  <a:pt x="289" y="92"/>
                </a:cubicBezTo>
                <a:cubicBezTo>
                  <a:pt x="289" y="37"/>
                  <a:pt x="232" y="0"/>
                  <a:pt x="181" y="21"/>
                </a:cubicBezTo>
                <a:cubicBezTo>
                  <a:pt x="0" y="96"/>
                  <a:pt x="0" y="96"/>
                  <a:pt x="0" y="96"/>
                </a:cubicBezTo>
                <a:cubicBezTo>
                  <a:pt x="289" y="302"/>
                  <a:pt x="289" y="302"/>
                  <a:pt x="289" y="302"/>
                </a:cubicBezTo>
                <a:lnTo>
                  <a:pt x="289" y="93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7461250" y="2652712"/>
            <a:ext cx="1762125" cy="1547812"/>
          </a:xfrm>
          <a:custGeom>
            <a:avLst/>
            <a:gdLst/>
            <a:ahLst/>
            <a:cxnLst/>
            <a:rect l="l" t="t" r="r" b="b"/>
            <a:pathLst>
              <a:path w="469" h="412" extrusionOk="0">
                <a:moveTo>
                  <a:pt x="180" y="0"/>
                </a:moveTo>
                <a:cubicBezTo>
                  <a:pt x="49" y="54"/>
                  <a:pt x="49" y="54"/>
                  <a:pt x="49" y="54"/>
                </a:cubicBezTo>
                <a:cubicBezTo>
                  <a:pt x="19" y="67"/>
                  <a:pt x="0" y="95"/>
                  <a:pt x="0" y="127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16"/>
                  <a:pt x="19" y="345"/>
                  <a:pt x="49" y="357"/>
                </a:cubicBezTo>
                <a:cubicBezTo>
                  <a:pt x="180" y="412"/>
                  <a:pt x="180" y="412"/>
                  <a:pt x="180" y="412"/>
                </a:cubicBezTo>
                <a:cubicBezTo>
                  <a:pt x="469" y="206"/>
                  <a:pt x="469" y="206"/>
                  <a:pt x="469" y="206"/>
                </a:cubicBezTo>
                <a:cubicBezTo>
                  <a:pt x="469" y="206"/>
                  <a:pt x="469" y="206"/>
                  <a:pt x="469" y="206"/>
                </a:cubicBezTo>
                <a:lnTo>
                  <a:pt x="180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8137525" y="3427412"/>
            <a:ext cx="1085850" cy="1133475"/>
          </a:xfrm>
          <a:custGeom>
            <a:avLst/>
            <a:gdLst/>
            <a:ahLst/>
            <a:cxnLst/>
            <a:rect l="l" t="t" r="r" b="b"/>
            <a:pathLst>
              <a:path w="289" h="302" extrusionOk="0">
                <a:moveTo>
                  <a:pt x="181" y="280"/>
                </a:moveTo>
                <a:cubicBezTo>
                  <a:pt x="232" y="302"/>
                  <a:pt x="289" y="265"/>
                  <a:pt x="289" y="209"/>
                </a:cubicBezTo>
                <a:cubicBezTo>
                  <a:pt x="289" y="209"/>
                  <a:pt x="289" y="209"/>
                  <a:pt x="289" y="208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206"/>
                  <a:pt x="0" y="206"/>
                  <a:pt x="0" y="206"/>
                </a:cubicBezTo>
                <a:lnTo>
                  <a:pt x="181" y="280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6991350" y="5418137"/>
            <a:ext cx="1316037" cy="923925"/>
          </a:xfrm>
          <a:custGeom>
            <a:avLst/>
            <a:gdLst/>
            <a:ahLst/>
            <a:cxnLst/>
            <a:rect l="l" t="t" r="r" b="b"/>
            <a:pathLst>
              <a:path w="350" h="246" extrusionOk="0">
                <a:moveTo>
                  <a:pt x="75" y="181"/>
                </a:moveTo>
                <a:cubicBezTo>
                  <a:pt x="96" y="232"/>
                  <a:pt x="163" y="246"/>
                  <a:pt x="202" y="207"/>
                </a:cubicBezTo>
                <a:cubicBezTo>
                  <a:pt x="202" y="207"/>
                  <a:pt x="203" y="207"/>
                  <a:pt x="203" y="206"/>
                </a:cubicBezTo>
                <a:cubicBezTo>
                  <a:pt x="350" y="59"/>
                  <a:pt x="350" y="59"/>
                  <a:pt x="350" y="59"/>
                </a:cubicBezTo>
                <a:cubicBezTo>
                  <a:pt x="0" y="0"/>
                  <a:pt x="0" y="0"/>
                  <a:pt x="0" y="0"/>
                </a:cubicBezTo>
                <a:lnTo>
                  <a:pt x="75" y="181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8085137" y="4324350"/>
            <a:ext cx="923925" cy="1316037"/>
          </a:xfrm>
          <a:custGeom>
            <a:avLst/>
            <a:gdLst/>
            <a:ahLst/>
            <a:cxnLst/>
            <a:rect l="l" t="t" r="r" b="b"/>
            <a:pathLst>
              <a:path w="246" h="350" extrusionOk="0">
                <a:moveTo>
                  <a:pt x="181" y="75"/>
                </a:moveTo>
                <a:cubicBezTo>
                  <a:pt x="0" y="0"/>
                  <a:pt x="0" y="0"/>
                  <a:pt x="0" y="0"/>
                </a:cubicBezTo>
                <a:cubicBezTo>
                  <a:pt x="59" y="350"/>
                  <a:pt x="59" y="350"/>
                  <a:pt x="59" y="350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46" y="163"/>
                  <a:pt x="232" y="96"/>
                  <a:pt x="181" y="75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6743700" y="4073525"/>
            <a:ext cx="1563687" cy="1566862"/>
          </a:xfrm>
          <a:custGeom>
            <a:avLst/>
            <a:gdLst/>
            <a:ahLst/>
            <a:cxnLst/>
            <a:rect l="l" t="t" r="r" b="b"/>
            <a:pathLst>
              <a:path w="416" h="417" extrusionOk="0">
                <a:moveTo>
                  <a:pt x="226" y="13"/>
                </a:moveTo>
                <a:cubicBezTo>
                  <a:pt x="197" y="0"/>
                  <a:pt x="163" y="7"/>
                  <a:pt x="140" y="30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6" y="164"/>
                  <a:pt x="0" y="197"/>
                  <a:pt x="12" y="227"/>
                </a:cubicBezTo>
                <a:cubicBezTo>
                  <a:pt x="66" y="358"/>
                  <a:pt x="66" y="358"/>
                  <a:pt x="66" y="358"/>
                </a:cubicBezTo>
                <a:cubicBezTo>
                  <a:pt x="416" y="417"/>
                  <a:pt x="416" y="417"/>
                  <a:pt x="416" y="417"/>
                </a:cubicBezTo>
                <a:cubicBezTo>
                  <a:pt x="416" y="417"/>
                  <a:pt x="416" y="417"/>
                  <a:pt x="416" y="417"/>
                </a:cubicBezTo>
                <a:cubicBezTo>
                  <a:pt x="357" y="67"/>
                  <a:pt x="357" y="67"/>
                  <a:pt x="357" y="67"/>
                </a:cubicBezTo>
                <a:lnTo>
                  <a:pt x="226" y="13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3179762" y="1214437"/>
            <a:ext cx="923925" cy="1314450"/>
          </a:xfrm>
          <a:custGeom>
            <a:avLst/>
            <a:gdLst/>
            <a:ahLst/>
            <a:cxnLst/>
            <a:rect l="l" t="t" r="r" b="b"/>
            <a:pathLst>
              <a:path w="246" h="350" extrusionOk="0">
                <a:moveTo>
                  <a:pt x="65" y="275"/>
                </a:moveTo>
                <a:cubicBezTo>
                  <a:pt x="246" y="350"/>
                  <a:pt x="246" y="350"/>
                  <a:pt x="246" y="35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9" y="147"/>
                  <a:pt x="39" y="148"/>
                  <a:pt x="39" y="148"/>
                </a:cubicBezTo>
                <a:cubicBezTo>
                  <a:pt x="0" y="187"/>
                  <a:pt x="14" y="254"/>
                  <a:pt x="65" y="275"/>
                </a:cubicBezTo>
                <a:close/>
              </a:path>
            </a:pathLst>
          </a:custGeom>
          <a:solidFill>
            <a:srgbClr val="7DE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3881437" y="1214437"/>
            <a:ext cx="1587" cy="1587"/>
          </a:xfrm>
          <a:prstGeom prst="rect">
            <a:avLst/>
          </a:pr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3881437" y="1214437"/>
            <a:ext cx="1562100" cy="1562100"/>
          </a:xfrm>
          <a:custGeom>
            <a:avLst/>
            <a:gdLst/>
            <a:ahLst/>
            <a:cxnLst/>
            <a:rect l="l" t="t" r="r" b="b"/>
            <a:pathLst>
              <a:path w="416" h="416" extrusionOk="0">
                <a:moveTo>
                  <a:pt x="59" y="350"/>
                </a:moveTo>
                <a:cubicBezTo>
                  <a:pt x="190" y="404"/>
                  <a:pt x="190" y="404"/>
                  <a:pt x="190" y="404"/>
                </a:cubicBezTo>
                <a:cubicBezTo>
                  <a:pt x="220" y="416"/>
                  <a:pt x="253" y="410"/>
                  <a:pt x="276" y="387"/>
                </a:cubicBezTo>
                <a:cubicBezTo>
                  <a:pt x="387" y="275"/>
                  <a:pt x="387" y="275"/>
                  <a:pt x="387" y="275"/>
                </a:cubicBezTo>
                <a:cubicBezTo>
                  <a:pt x="410" y="253"/>
                  <a:pt x="416" y="219"/>
                  <a:pt x="404" y="190"/>
                </a:cubicBezTo>
                <a:cubicBezTo>
                  <a:pt x="350" y="59"/>
                  <a:pt x="350" y="59"/>
                  <a:pt x="350" y="59"/>
                </a:cubicBezTo>
                <a:cubicBezTo>
                  <a:pt x="0" y="0"/>
                  <a:pt x="0" y="0"/>
                  <a:pt x="0" y="0"/>
                </a:cubicBezTo>
                <a:lnTo>
                  <a:pt x="59" y="350"/>
                </a:lnTo>
                <a:close/>
              </a:path>
            </a:pathLst>
          </a:cu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3881437" y="508000"/>
            <a:ext cx="1314450" cy="928687"/>
          </a:xfrm>
          <a:custGeom>
            <a:avLst/>
            <a:gdLst/>
            <a:ahLst/>
            <a:cxnLst/>
            <a:rect l="l" t="t" r="r" b="b"/>
            <a:pathLst>
              <a:path w="350" h="247" extrusionOk="0">
                <a:moveTo>
                  <a:pt x="350" y="247"/>
                </a:moveTo>
                <a:cubicBezTo>
                  <a:pt x="275" y="66"/>
                  <a:pt x="275" y="66"/>
                  <a:pt x="275" y="66"/>
                </a:cubicBezTo>
                <a:cubicBezTo>
                  <a:pt x="254" y="15"/>
                  <a:pt x="187" y="0"/>
                  <a:pt x="148" y="39"/>
                </a:cubicBezTo>
                <a:cubicBezTo>
                  <a:pt x="148" y="40"/>
                  <a:pt x="148" y="40"/>
                  <a:pt x="147" y="40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8"/>
                  <a:pt x="0" y="188"/>
                  <a:pt x="0" y="188"/>
                </a:cubicBezTo>
                <a:lnTo>
                  <a:pt x="350" y="247"/>
                </a:lnTo>
                <a:close/>
              </a:path>
            </a:pathLst>
          </a:custGeom>
          <a:solidFill>
            <a:srgbClr val="4CC9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2965450" y="2652712"/>
            <a:ext cx="1760537" cy="1547812"/>
          </a:xfrm>
          <a:custGeom>
            <a:avLst/>
            <a:gdLst/>
            <a:ahLst/>
            <a:cxnLst/>
            <a:rect l="l" t="t" r="r" b="b"/>
            <a:pathLst>
              <a:path w="469" h="412" extrusionOk="0">
                <a:moveTo>
                  <a:pt x="420" y="357"/>
                </a:moveTo>
                <a:cubicBezTo>
                  <a:pt x="450" y="345"/>
                  <a:pt x="469" y="316"/>
                  <a:pt x="469" y="285"/>
                </a:cubicBezTo>
                <a:cubicBezTo>
                  <a:pt x="469" y="127"/>
                  <a:pt x="469" y="127"/>
                  <a:pt x="469" y="127"/>
                </a:cubicBezTo>
                <a:cubicBezTo>
                  <a:pt x="469" y="95"/>
                  <a:pt x="450" y="67"/>
                  <a:pt x="420" y="54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289" y="412"/>
                  <a:pt x="289" y="412"/>
                  <a:pt x="289" y="412"/>
                </a:cubicBezTo>
                <a:lnTo>
                  <a:pt x="420" y="357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965450" y="2292350"/>
            <a:ext cx="1085850" cy="1135062"/>
          </a:xfrm>
          <a:custGeom>
            <a:avLst/>
            <a:gdLst/>
            <a:ahLst/>
            <a:cxnLst/>
            <a:rect l="l" t="t" r="r" b="b"/>
            <a:pathLst>
              <a:path w="289" h="302" extrusionOk="0">
                <a:moveTo>
                  <a:pt x="108" y="21"/>
                </a:moveTo>
                <a:cubicBezTo>
                  <a:pt x="57" y="0"/>
                  <a:pt x="0" y="37"/>
                  <a:pt x="0" y="9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302"/>
                  <a:pt x="0" y="302"/>
                  <a:pt x="0" y="302"/>
                </a:cubicBezTo>
                <a:cubicBezTo>
                  <a:pt x="289" y="96"/>
                  <a:pt x="289" y="96"/>
                  <a:pt x="289" y="96"/>
                </a:cubicBezTo>
                <a:lnTo>
                  <a:pt x="108" y="21"/>
                </a:lnTo>
                <a:close/>
              </a:path>
            </a:pathLst>
          </a:custGeom>
          <a:solidFill>
            <a:srgbClr val="3DC6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2965450" y="3427412"/>
            <a:ext cx="1085850" cy="1133475"/>
          </a:xfrm>
          <a:custGeom>
            <a:avLst/>
            <a:gdLst/>
            <a:ahLst/>
            <a:cxnLst/>
            <a:rect l="l" t="t" r="r" b="b"/>
            <a:pathLst>
              <a:path w="289" h="302" extrusionOk="0">
                <a:moveTo>
                  <a:pt x="108" y="280"/>
                </a:moveTo>
                <a:cubicBezTo>
                  <a:pt x="289" y="206"/>
                  <a:pt x="289" y="206"/>
                  <a:pt x="289" y="206"/>
                </a:cubicBezTo>
                <a:cubicBezTo>
                  <a:pt x="0" y="0"/>
                  <a:pt x="0" y="0"/>
                  <a:pt x="0" y="0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65"/>
                  <a:pt x="57" y="302"/>
                  <a:pt x="108" y="280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5319712" y="298450"/>
            <a:ext cx="1547812" cy="1760537"/>
          </a:xfrm>
          <a:custGeom>
            <a:avLst/>
            <a:gdLst/>
            <a:ahLst/>
            <a:cxnLst/>
            <a:rect l="l" t="t" r="r" b="b"/>
            <a:pathLst>
              <a:path w="412" h="469" extrusionOk="0">
                <a:moveTo>
                  <a:pt x="0" y="289"/>
                </a:moveTo>
                <a:cubicBezTo>
                  <a:pt x="55" y="420"/>
                  <a:pt x="55" y="420"/>
                  <a:pt x="55" y="420"/>
                </a:cubicBezTo>
                <a:cubicBezTo>
                  <a:pt x="67" y="449"/>
                  <a:pt x="95" y="469"/>
                  <a:pt x="127" y="469"/>
                </a:cubicBezTo>
                <a:cubicBezTo>
                  <a:pt x="285" y="469"/>
                  <a:pt x="285" y="469"/>
                  <a:pt x="285" y="469"/>
                </a:cubicBezTo>
                <a:cubicBezTo>
                  <a:pt x="317" y="469"/>
                  <a:pt x="345" y="449"/>
                  <a:pt x="357" y="420"/>
                </a:cubicBezTo>
                <a:cubicBezTo>
                  <a:pt x="412" y="289"/>
                  <a:pt x="412" y="289"/>
                  <a:pt x="412" y="289"/>
                </a:cubicBezTo>
                <a:cubicBezTo>
                  <a:pt x="206" y="0"/>
                  <a:pt x="206" y="0"/>
                  <a:pt x="206" y="0"/>
                </a:cubicBezTo>
                <a:lnTo>
                  <a:pt x="0" y="289"/>
                </a:ln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4959350" y="298450"/>
            <a:ext cx="1135062" cy="1085850"/>
          </a:xfrm>
          <a:custGeom>
            <a:avLst/>
            <a:gdLst/>
            <a:ahLst/>
            <a:cxnLst/>
            <a:rect l="l" t="t" r="r" b="b"/>
            <a:pathLst>
              <a:path w="302" h="289" extrusionOk="0">
                <a:moveTo>
                  <a:pt x="96" y="289"/>
                </a:moveTo>
                <a:cubicBezTo>
                  <a:pt x="302" y="0"/>
                  <a:pt x="302" y="0"/>
                  <a:pt x="302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2" y="0"/>
                </a:cubicBezTo>
                <a:cubicBezTo>
                  <a:pt x="37" y="0"/>
                  <a:pt x="0" y="57"/>
                  <a:pt x="21" y="108"/>
                </a:cubicBezTo>
                <a:lnTo>
                  <a:pt x="96" y="289"/>
                </a:lnTo>
                <a:close/>
              </a:path>
            </a:pathLst>
          </a:custGeom>
          <a:solidFill>
            <a:srgbClr val="FFD4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6094412" y="298450"/>
            <a:ext cx="1587" cy="1587"/>
          </a:xfrm>
          <a:prstGeom prst="rect">
            <a:avLst/>
          </a:pr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6094412" y="298450"/>
            <a:ext cx="1133475" cy="1085850"/>
          </a:xfrm>
          <a:custGeom>
            <a:avLst/>
            <a:gdLst/>
            <a:ahLst/>
            <a:cxnLst/>
            <a:rect l="l" t="t" r="r" b="b"/>
            <a:pathLst>
              <a:path w="302" h="289" extrusionOk="0">
                <a:moveTo>
                  <a:pt x="206" y="289"/>
                </a:moveTo>
                <a:cubicBezTo>
                  <a:pt x="281" y="108"/>
                  <a:pt x="281" y="108"/>
                  <a:pt x="281" y="108"/>
                </a:cubicBezTo>
                <a:cubicBezTo>
                  <a:pt x="302" y="57"/>
                  <a:pt x="265" y="0"/>
                  <a:pt x="210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206" y="289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6594475" y="441325"/>
            <a:ext cx="385762" cy="461962"/>
          </a:xfrm>
          <a:custGeom>
            <a:avLst/>
            <a:gdLst/>
            <a:ahLst/>
            <a:cxnLst/>
            <a:rect l="l" t="t" r="r" b="b"/>
            <a:pathLst>
              <a:path w="103" h="123" extrusionOk="0">
                <a:moveTo>
                  <a:pt x="69" y="119"/>
                </a:moveTo>
                <a:cubicBezTo>
                  <a:pt x="69" y="121"/>
                  <a:pt x="67" y="123"/>
                  <a:pt x="65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6" y="123"/>
                  <a:pt x="35" y="121"/>
                  <a:pt x="35" y="119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5" y="116"/>
                  <a:pt x="36" y="114"/>
                  <a:pt x="39" y="114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4"/>
                  <a:pt x="69" y="116"/>
                  <a:pt x="69" y="119"/>
                </a:cubicBezTo>
                <a:close/>
                <a:moveTo>
                  <a:pt x="69" y="107"/>
                </a:moveTo>
                <a:cubicBezTo>
                  <a:pt x="69" y="105"/>
                  <a:pt x="67" y="103"/>
                  <a:pt x="65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6" y="103"/>
                  <a:pt x="35" y="105"/>
                  <a:pt x="35" y="107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5" y="110"/>
                  <a:pt x="36" y="112"/>
                  <a:pt x="39" y="112"/>
                </a:cubicBezTo>
                <a:cubicBezTo>
                  <a:pt x="65" y="112"/>
                  <a:pt x="65" y="112"/>
                  <a:pt x="65" y="112"/>
                </a:cubicBezTo>
                <a:cubicBezTo>
                  <a:pt x="67" y="112"/>
                  <a:pt x="69" y="110"/>
                  <a:pt x="69" y="107"/>
                </a:cubicBezTo>
                <a:close/>
                <a:moveTo>
                  <a:pt x="56" y="60"/>
                </a:moveTo>
                <a:cubicBezTo>
                  <a:pt x="50" y="60"/>
                  <a:pt x="50" y="60"/>
                  <a:pt x="50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9" y="101"/>
                  <a:pt x="50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3" y="101"/>
                  <a:pt x="55" y="101"/>
                  <a:pt x="56" y="101"/>
                </a:cubicBezTo>
                <a:lnTo>
                  <a:pt x="56" y="60"/>
                </a:lnTo>
                <a:close/>
                <a:moveTo>
                  <a:pt x="38" y="44"/>
                </a:moveTo>
                <a:cubicBezTo>
                  <a:pt x="34" y="44"/>
                  <a:pt x="31" y="47"/>
                  <a:pt x="31" y="50"/>
                </a:cubicBezTo>
                <a:cubicBezTo>
                  <a:pt x="31" y="54"/>
                  <a:pt x="34" y="56"/>
                  <a:pt x="38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47"/>
                  <a:pt x="41" y="44"/>
                  <a:pt x="38" y="44"/>
                </a:cubicBezTo>
                <a:close/>
                <a:moveTo>
                  <a:pt x="72" y="50"/>
                </a:moveTo>
                <a:cubicBezTo>
                  <a:pt x="72" y="47"/>
                  <a:pt x="70" y="44"/>
                  <a:pt x="66" y="44"/>
                </a:cubicBezTo>
                <a:cubicBezTo>
                  <a:pt x="63" y="44"/>
                  <a:pt x="60" y="47"/>
                  <a:pt x="60" y="50"/>
                </a:cubicBezTo>
                <a:cubicBezTo>
                  <a:pt x="60" y="56"/>
                  <a:pt x="60" y="56"/>
                  <a:pt x="60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70" y="56"/>
                  <a:pt x="72" y="54"/>
                  <a:pt x="72" y="50"/>
                </a:cubicBezTo>
                <a:close/>
                <a:moveTo>
                  <a:pt x="86" y="39"/>
                </a:moveTo>
                <a:cubicBezTo>
                  <a:pt x="83" y="28"/>
                  <a:pt x="70" y="16"/>
                  <a:pt x="52" y="16"/>
                </a:cubicBezTo>
                <a:cubicBezTo>
                  <a:pt x="34" y="16"/>
                  <a:pt x="21" y="28"/>
                  <a:pt x="18" y="39"/>
                </a:cubicBezTo>
                <a:cubicBezTo>
                  <a:pt x="16" y="47"/>
                  <a:pt x="18" y="55"/>
                  <a:pt x="22" y="63"/>
                </a:cubicBezTo>
                <a:cubicBezTo>
                  <a:pt x="25" y="70"/>
                  <a:pt x="29" y="76"/>
                  <a:pt x="32" y="83"/>
                </a:cubicBezTo>
                <a:cubicBezTo>
                  <a:pt x="34" y="87"/>
                  <a:pt x="34" y="92"/>
                  <a:pt x="35" y="96"/>
                </a:cubicBezTo>
                <a:cubicBezTo>
                  <a:pt x="36" y="100"/>
                  <a:pt x="37" y="101"/>
                  <a:pt x="41" y="101"/>
                </a:cubicBezTo>
                <a:cubicBezTo>
                  <a:pt x="42" y="101"/>
                  <a:pt x="43" y="101"/>
                  <a:pt x="44" y="101"/>
                </a:cubicBezTo>
                <a:cubicBezTo>
                  <a:pt x="44" y="60"/>
                  <a:pt x="44" y="60"/>
                  <a:pt x="44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5" y="60"/>
                  <a:pt x="32" y="59"/>
                  <a:pt x="30" y="57"/>
                </a:cubicBezTo>
                <a:cubicBezTo>
                  <a:pt x="28" y="56"/>
                  <a:pt x="27" y="53"/>
                  <a:pt x="27" y="50"/>
                </a:cubicBezTo>
                <a:cubicBezTo>
                  <a:pt x="27" y="48"/>
                  <a:pt x="28" y="45"/>
                  <a:pt x="30" y="43"/>
                </a:cubicBezTo>
                <a:cubicBezTo>
                  <a:pt x="32" y="41"/>
                  <a:pt x="35" y="40"/>
                  <a:pt x="38" y="40"/>
                </a:cubicBezTo>
                <a:cubicBezTo>
                  <a:pt x="43" y="40"/>
                  <a:pt x="48" y="45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6"/>
                  <a:pt x="48" y="56"/>
                  <a:pt x="48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47"/>
                  <a:pt x="57" y="45"/>
                  <a:pt x="59" y="43"/>
                </a:cubicBezTo>
                <a:cubicBezTo>
                  <a:pt x="61" y="41"/>
                  <a:pt x="63" y="40"/>
                  <a:pt x="66" y="40"/>
                </a:cubicBezTo>
                <a:cubicBezTo>
                  <a:pt x="69" y="40"/>
                  <a:pt x="71" y="41"/>
                  <a:pt x="73" y="43"/>
                </a:cubicBezTo>
                <a:cubicBezTo>
                  <a:pt x="75" y="45"/>
                  <a:pt x="76" y="48"/>
                  <a:pt x="76" y="50"/>
                </a:cubicBezTo>
                <a:cubicBezTo>
                  <a:pt x="76" y="53"/>
                  <a:pt x="75" y="56"/>
                  <a:pt x="73" y="57"/>
                </a:cubicBezTo>
                <a:cubicBezTo>
                  <a:pt x="71" y="59"/>
                  <a:pt x="69" y="60"/>
                  <a:pt x="6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1" y="101"/>
                  <a:pt x="62" y="101"/>
                  <a:pt x="62" y="101"/>
                </a:cubicBezTo>
                <a:cubicBezTo>
                  <a:pt x="66" y="101"/>
                  <a:pt x="68" y="100"/>
                  <a:pt x="68" y="96"/>
                </a:cubicBezTo>
                <a:cubicBezTo>
                  <a:pt x="69" y="92"/>
                  <a:pt x="70" y="87"/>
                  <a:pt x="72" y="83"/>
                </a:cubicBezTo>
                <a:cubicBezTo>
                  <a:pt x="75" y="76"/>
                  <a:pt x="79" y="70"/>
                  <a:pt x="82" y="63"/>
                </a:cubicBezTo>
                <a:cubicBezTo>
                  <a:pt x="86" y="55"/>
                  <a:pt x="88" y="47"/>
                  <a:pt x="86" y="39"/>
                </a:cubicBezTo>
                <a:close/>
                <a:moveTo>
                  <a:pt x="56" y="3"/>
                </a:moveTo>
                <a:cubicBezTo>
                  <a:pt x="56" y="1"/>
                  <a:pt x="54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2"/>
                  <a:pt x="50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14"/>
                  <a:pt x="56" y="12"/>
                  <a:pt x="56" y="10"/>
                </a:cubicBezTo>
                <a:lnTo>
                  <a:pt x="56" y="3"/>
                </a:lnTo>
                <a:close/>
                <a:moveTo>
                  <a:pt x="76" y="10"/>
                </a:moveTo>
                <a:cubicBezTo>
                  <a:pt x="77" y="8"/>
                  <a:pt x="77" y="6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3" y="4"/>
                  <a:pt x="71" y="4"/>
                  <a:pt x="70" y="6"/>
                </a:cubicBezTo>
                <a:cubicBezTo>
                  <a:pt x="67" y="12"/>
                  <a:pt x="67" y="12"/>
                  <a:pt x="67" y="12"/>
                </a:cubicBezTo>
                <a:cubicBezTo>
                  <a:pt x="66" y="14"/>
                  <a:pt x="66" y="16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8"/>
                  <a:pt x="72" y="18"/>
                  <a:pt x="73" y="16"/>
                </a:cubicBezTo>
                <a:lnTo>
                  <a:pt x="76" y="10"/>
                </a:lnTo>
                <a:close/>
                <a:moveTo>
                  <a:pt x="92" y="22"/>
                </a:moveTo>
                <a:cubicBezTo>
                  <a:pt x="93" y="20"/>
                  <a:pt x="93" y="18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1" y="15"/>
                  <a:pt x="88" y="15"/>
                  <a:pt x="87" y="16"/>
                </a:cubicBezTo>
                <a:cubicBezTo>
                  <a:pt x="82" y="21"/>
                  <a:pt x="82" y="21"/>
                  <a:pt x="82" y="21"/>
                </a:cubicBezTo>
                <a:cubicBezTo>
                  <a:pt x="80" y="22"/>
                  <a:pt x="80" y="24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3" y="28"/>
                  <a:pt x="85" y="28"/>
                  <a:pt x="87" y="26"/>
                </a:cubicBezTo>
                <a:lnTo>
                  <a:pt x="92" y="22"/>
                </a:lnTo>
                <a:close/>
                <a:moveTo>
                  <a:pt x="100" y="40"/>
                </a:moveTo>
                <a:cubicBezTo>
                  <a:pt x="102" y="40"/>
                  <a:pt x="103" y="38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2" y="34"/>
                  <a:pt x="101" y="32"/>
                  <a:pt x="99" y="33"/>
                </a:cubicBezTo>
                <a:cubicBezTo>
                  <a:pt x="92" y="34"/>
                  <a:pt x="92" y="34"/>
                  <a:pt x="92" y="34"/>
                </a:cubicBezTo>
                <a:cubicBezTo>
                  <a:pt x="90" y="34"/>
                  <a:pt x="88" y="36"/>
                  <a:pt x="8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9" y="40"/>
                  <a:pt x="91" y="42"/>
                  <a:pt x="93" y="41"/>
                </a:cubicBezTo>
                <a:lnTo>
                  <a:pt x="100" y="40"/>
                </a:lnTo>
                <a:close/>
                <a:moveTo>
                  <a:pt x="98" y="60"/>
                </a:moveTo>
                <a:cubicBezTo>
                  <a:pt x="100" y="61"/>
                  <a:pt x="102" y="59"/>
                  <a:pt x="103" y="57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3" y="55"/>
                  <a:pt x="102" y="53"/>
                  <a:pt x="100" y="53"/>
                </a:cubicBezTo>
                <a:cubicBezTo>
                  <a:pt x="93" y="51"/>
                  <a:pt x="93" y="51"/>
                  <a:pt x="93" y="51"/>
                </a:cubicBezTo>
                <a:cubicBezTo>
                  <a:pt x="91" y="51"/>
                  <a:pt x="89" y="52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6"/>
                  <a:pt x="89" y="58"/>
                  <a:pt x="91" y="59"/>
                </a:cubicBezTo>
                <a:lnTo>
                  <a:pt x="98" y="60"/>
                </a:lnTo>
                <a:close/>
                <a:moveTo>
                  <a:pt x="30" y="16"/>
                </a:moveTo>
                <a:cubicBezTo>
                  <a:pt x="31" y="18"/>
                  <a:pt x="33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7" y="16"/>
                  <a:pt x="38" y="14"/>
                  <a:pt x="37" y="12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4"/>
                  <a:pt x="30" y="4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6" y="6"/>
                  <a:pt x="26" y="8"/>
                  <a:pt x="27" y="10"/>
                </a:cubicBezTo>
                <a:lnTo>
                  <a:pt x="30" y="16"/>
                </a:lnTo>
                <a:close/>
                <a:moveTo>
                  <a:pt x="17" y="26"/>
                </a:moveTo>
                <a:cubicBezTo>
                  <a:pt x="18" y="28"/>
                  <a:pt x="21" y="28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4"/>
                  <a:pt x="23" y="22"/>
                  <a:pt x="22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5"/>
                  <a:pt x="13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8"/>
                  <a:pt x="10" y="20"/>
                  <a:pt x="11" y="22"/>
                </a:cubicBezTo>
                <a:lnTo>
                  <a:pt x="17" y="26"/>
                </a:lnTo>
                <a:close/>
                <a:moveTo>
                  <a:pt x="10" y="41"/>
                </a:moveTo>
                <a:cubicBezTo>
                  <a:pt x="12" y="42"/>
                  <a:pt x="14" y="40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6"/>
                  <a:pt x="14" y="34"/>
                  <a:pt x="12" y="34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2"/>
                  <a:pt x="1" y="34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40"/>
                  <a:pt x="3" y="40"/>
                </a:cubicBezTo>
                <a:lnTo>
                  <a:pt x="10" y="41"/>
                </a:lnTo>
                <a:close/>
                <a:moveTo>
                  <a:pt x="12" y="59"/>
                </a:moveTo>
                <a:cubicBezTo>
                  <a:pt x="14" y="58"/>
                  <a:pt x="15" y="56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4" y="52"/>
                  <a:pt x="12" y="51"/>
                  <a:pt x="10" y="51"/>
                </a:cubicBezTo>
                <a:cubicBezTo>
                  <a:pt x="4" y="53"/>
                  <a:pt x="4" y="53"/>
                  <a:pt x="4" y="53"/>
                </a:cubicBezTo>
                <a:cubicBezTo>
                  <a:pt x="2" y="53"/>
                  <a:pt x="0" y="55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9"/>
                  <a:pt x="3" y="61"/>
                  <a:pt x="5" y="60"/>
                </a:cubicBezTo>
                <a:lnTo>
                  <a:pt x="12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8607425" y="3983037"/>
            <a:ext cx="517525" cy="346075"/>
          </a:xfrm>
          <a:custGeom>
            <a:avLst/>
            <a:gdLst/>
            <a:ahLst/>
            <a:cxnLst/>
            <a:rect l="l" t="t" r="r" b="b"/>
            <a:pathLst>
              <a:path w="138" h="92" extrusionOk="0">
                <a:moveTo>
                  <a:pt x="109" y="9"/>
                </a:moveTo>
                <a:cubicBezTo>
                  <a:pt x="122" y="41"/>
                  <a:pt x="122" y="41"/>
                  <a:pt x="122" y="41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98" y="40"/>
                  <a:pt x="72" y="18"/>
                  <a:pt x="70" y="18"/>
                </a:cubicBezTo>
                <a:cubicBezTo>
                  <a:pt x="68" y="18"/>
                  <a:pt x="60" y="21"/>
                  <a:pt x="59" y="21"/>
                </a:cubicBezTo>
                <a:cubicBezTo>
                  <a:pt x="59" y="21"/>
                  <a:pt x="54" y="22"/>
                  <a:pt x="50" y="22"/>
                </a:cubicBezTo>
                <a:cubicBezTo>
                  <a:pt x="48" y="22"/>
                  <a:pt x="46" y="22"/>
                  <a:pt x="45" y="21"/>
                </a:cubicBezTo>
                <a:cubicBezTo>
                  <a:pt x="44" y="21"/>
                  <a:pt x="44" y="20"/>
                  <a:pt x="44" y="19"/>
                </a:cubicBezTo>
                <a:cubicBezTo>
                  <a:pt x="44" y="17"/>
                  <a:pt x="46" y="16"/>
                  <a:pt x="47" y="15"/>
                </a:cubicBezTo>
                <a:cubicBezTo>
                  <a:pt x="53" y="12"/>
                  <a:pt x="72" y="5"/>
                  <a:pt x="73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8" y="4"/>
                  <a:pt x="106" y="8"/>
                  <a:pt x="109" y="9"/>
                </a:cubicBezTo>
                <a:close/>
                <a:moveTo>
                  <a:pt x="121" y="0"/>
                </a:moveTo>
                <a:cubicBezTo>
                  <a:pt x="120" y="0"/>
                  <a:pt x="120" y="0"/>
                  <a:pt x="119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3" y="2"/>
                  <a:pt x="113" y="3"/>
                  <a:pt x="112" y="4"/>
                </a:cubicBezTo>
                <a:cubicBezTo>
                  <a:pt x="112" y="5"/>
                  <a:pt x="112" y="6"/>
                  <a:pt x="112" y="7"/>
                </a:cubicBezTo>
                <a:cubicBezTo>
                  <a:pt x="125" y="40"/>
                  <a:pt x="125" y="40"/>
                  <a:pt x="125" y="40"/>
                </a:cubicBezTo>
                <a:cubicBezTo>
                  <a:pt x="126" y="42"/>
                  <a:pt x="128" y="43"/>
                  <a:pt x="130" y="42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6" y="40"/>
                  <a:pt x="137" y="39"/>
                  <a:pt x="137" y="38"/>
                </a:cubicBezTo>
                <a:cubicBezTo>
                  <a:pt x="138" y="37"/>
                  <a:pt x="138" y="36"/>
                  <a:pt x="137" y="36"/>
                </a:cubicBezTo>
                <a:cubicBezTo>
                  <a:pt x="124" y="2"/>
                  <a:pt x="124" y="2"/>
                  <a:pt x="124" y="2"/>
                </a:cubicBezTo>
                <a:cubicBezTo>
                  <a:pt x="123" y="1"/>
                  <a:pt x="122" y="0"/>
                  <a:pt x="121" y="0"/>
                </a:cubicBezTo>
                <a:close/>
                <a:moveTo>
                  <a:pt x="0" y="46"/>
                </a:moveTo>
                <a:cubicBezTo>
                  <a:pt x="0" y="47"/>
                  <a:pt x="0" y="48"/>
                  <a:pt x="1" y="48"/>
                </a:cubicBezTo>
                <a:cubicBezTo>
                  <a:pt x="1" y="49"/>
                  <a:pt x="2" y="50"/>
                  <a:pt x="3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1" y="50"/>
                  <a:pt x="12" y="49"/>
                  <a:pt x="13" y="47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7"/>
                  <a:pt x="15" y="6"/>
                </a:cubicBezTo>
                <a:cubicBezTo>
                  <a:pt x="14" y="6"/>
                  <a:pt x="13" y="5"/>
                  <a:pt x="12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8"/>
                </a:cubicBezTo>
                <a:lnTo>
                  <a:pt x="0" y="46"/>
                </a:lnTo>
                <a:close/>
                <a:moveTo>
                  <a:pt x="56" y="79"/>
                </a:moveTo>
                <a:cubicBezTo>
                  <a:pt x="56" y="78"/>
                  <a:pt x="55" y="77"/>
                  <a:pt x="54" y="76"/>
                </a:cubicBezTo>
                <a:cubicBezTo>
                  <a:pt x="52" y="74"/>
                  <a:pt x="49" y="74"/>
                  <a:pt x="47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42" y="83"/>
                  <a:pt x="42" y="83"/>
                  <a:pt x="42" y="83"/>
                </a:cubicBezTo>
                <a:cubicBezTo>
                  <a:pt x="39" y="87"/>
                  <a:pt x="42" y="90"/>
                  <a:pt x="43" y="91"/>
                </a:cubicBezTo>
                <a:cubicBezTo>
                  <a:pt x="44" y="91"/>
                  <a:pt x="45" y="92"/>
                  <a:pt x="46" y="92"/>
                </a:cubicBezTo>
                <a:cubicBezTo>
                  <a:pt x="47" y="92"/>
                  <a:pt x="49" y="91"/>
                  <a:pt x="50" y="90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5" y="83"/>
                  <a:pt x="55" y="83"/>
                  <a:pt x="55" y="83"/>
                </a:cubicBezTo>
                <a:cubicBezTo>
                  <a:pt x="56" y="82"/>
                  <a:pt x="57" y="81"/>
                  <a:pt x="56" y="79"/>
                </a:cubicBezTo>
                <a:close/>
                <a:moveTo>
                  <a:pt x="30" y="77"/>
                </a:moveTo>
                <a:cubicBezTo>
                  <a:pt x="28" y="79"/>
                  <a:pt x="28" y="81"/>
                  <a:pt x="31" y="84"/>
                </a:cubicBezTo>
                <a:cubicBezTo>
                  <a:pt x="34" y="86"/>
                  <a:pt x="36" y="86"/>
                  <a:pt x="38" y="83"/>
                </a:cubicBezTo>
                <a:cubicBezTo>
                  <a:pt x="45" y="75"/>
                  <a:pt x="45" y="75"/>
                  <a:pt x="45" y="75"/>
                </a:cubicBezTo>
                <a:cubicBezTo>
                  <a:pt x="48" y="71"/>
                  <a:pt x="45" y="68"/>
                  <a:pt x="44" y="68"/>
                </a:cubicBezTo>
                <a:cubicBezTo>
                  <a:pt x="41" y="66"/>
                  <a:pt x="39" y="66"/>
                  <a:pt x="37" y="69"/>
                </a:cubicBezTo>
                <a:cubicBezTo>
                  <a:pt x="33" y="73"/>
                  <a:pt x="33" y="73"/>
                  <a:pt x="33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3" y="73"/>
                  <a:pt x="33" y="73"/>
                  <a:pt x="33" y="73"/>
                </a:cubicBezTo>
                <a:lnTo>
                  <a:pt x="30" y="77"/>
                </a:lnTo>
                <a:close/>
                <a:moveTo>
                  <a:pt x="20" y="68"/>
                </a:moveTo>
                <a:cubicBezTo>
                  <a:pt x="19" y="69"/>
                  <a:pt x="19" y="70"/>
                  <a:pt x="19" y="72"/>
                </a:cubicBezTo>
                <a:cubicBezTo>
                  <a:pt x="19" y="73"/>
                  <a:pt x="20" y="74"/>
                  <a:pt x="21" y="75"/>
                </a:cubicBezTo>
                <a:cubicBezTo>
                  <a:pt x="23" y="77"/>
                  <a:pt x="26" y="77"/>
                  <a:pt x="28" y="74"/>
                </a:cubicBezTo>
                <a:cubicBezTo>
                  <a:pt x="35" y="66"/>
                  <a:pt x="35" y="66"/>
                  <a:pt x="35" y="66"/>
                </a:cubicBezTo>
                <a:cubicBezTo>
                  <a:pt x="36" y="64"/>
                  <a:pt x="37" y="63"/>
                  <a:pt x="36" y="62"/>
                </a:cubicBezTo>
                <a:cubicBezTo>
                  <a:pt x="36" y="60"/>
                  <a:pt x="35" y="59"/>
                  <a:pt x="34" y="58"/>
                </a:cubicBezTo>
                <a:cubicBezTo>
                  <a:pt x="32" y="56"/>
                  <a:pt x="29" y="57"/>
                  <a:pt x="27" y="59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3" y="64"/>
                  <a:pt x="23" y="64"/>
                </a:cubicBezTo>
                <a:lnTo>
                  <a:pt x="20" y="68"/>
                </a:lnTo>
                <a:close/>
                <a:moveTo>
                  <a:pt x="18" y="65"/>
                </a:moveTo>
                <a:cubicBezTo>
                  <a:pt x="26" y="56"/>
                  <a:pt x="26" y="56"/>
                  <a:pt x="26" y="56"/>
                </a:cubicBezTo>
                <a:cubicBezTo>
                  <a:pt x="29" y="52"/>
                  <a:pt x="26" y="49"/>
                  <a:pt x="25" y="49"/>
                </a:cubicBezTo>
                <a:cubicBezTo>
                  <a:pt x="22" y="47"/>
                  <a:pt x="20" y="47"/>
                  <a:pt x="18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8"/>
                  <a:pt x="10" y="60"/>
                  <a:pt x="10" y="61"/>
                </a:cubicBezTo>
                <a:cubicBezTo>
                  <a:pt x="10" y="62"/>
                  <a:pt x="11" y="63"/>
                  <a:pt x="12" y="64"/>
                </a:cubicBezTo>
                <a:cubicBezTo>
                  <a:pt x="13" y="65"/>
                  <a:pt x="14" y="66"/>
                  <a:pt x="16" y="66"/>
                </a:cubicBezTo>
                <a:cubicBezTo>
                  <a:pt x="17" y="66"/>
                  <a:pt x="18" y="65"/>
                  <a:pt x="18" y="65"/>
                </a:cubicBezTo>
                <a:close/>
                <a:moveTo>
                  <a:pt x="104" y="57"/>
                </a:moveTo>
                <a:cubicBezTo>
                  <a:pt x="106" y="55"/>
                  <a:pt x="107" y="52"/>
                  <a:pt x="104" y="50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88" y="36"/>
                  <a:pt x="73" y="23"/>
                  <a:pt x="69" y="21"/>
                </a:cubicBezTo>
                <a:cubicBezTo>
                  <a:pt x="68" y="21"/>
                  <a:pt x="63" y="23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54" y="26"/>
                  <a:pt x="50" y="26"/>
                </a:cubicBezTo>
                <a:cubicBezTo>
                  <a:pt x="47" y="26"/>
                  <a:pt x="45" y="25"/>
                  <a:pt x="43" y="24"/>
                </a:cubicBezTo>
                <a:cubicBezTo>
                  <a:pt x="41" y="22"/>
                  <a:pt x="40" y="20"/>
                  <a:pt x="40" y="19"/>
                </a:cubicBezTo>
                <a:cubicBezTo>
                  <a:pt x="40" y="16"/>
                  <a:pt x="43" y="13"/>
                  <a:pt x="45" y="12"/>
                </a:cubicBezTo>
                <a:cubicBezTo>
                  <a:pt x="19" y="9"/>
                  <a:pt x="19" y="9"/>
                  <a:pt x="19" y="9"/>
                </a:cubicBezTo>
                <a:cubicBezTo>
                  <a:pt x="16" y="47"/>
                  <a:pt x="16" y="47"/>
                  <a:pt x="16" y="47"/>
                </a:cubicBezTo>
                <a:cubicBezTo>
                  <a:pt x="18" y="45"/>
                  <a:pt x="20" y="44"/>
                  <a:pt x="22" y="44"/>
                </a:cubicBezTo>
                <a:cubicBezTo>
                  <a:pt x="23" y="44"/>
                  <a:pt x="25" y="45"/>
                  <a:pt x="27" y="46"/>
                </a:cubicBezTo>
                <a:cubicBezTo>
                  <a:pt x="29" y="48"/>
                  <a:pt x="31" y="51"/>
                  <a:pt x="30" y="54"/>
                </a:cubicBezTo>
                <a:cubicBezTo>
                  <a:pt x="32" y="53"/>
                  <a:pt x="34" y="54"/>
                  <a:pt x="36" y="56"/>
                </a:cubicBezTo>
                <a:cubicBezTo>
                  <a:pt x="39" y="58"/>
                  <a:pt x="40" y="60"/>
                  <a:pt x="40" y="63"/>
                </a:cubicBezTo>
                <a:cubicBezTo>
                  <a:pt x="42" y="63"/>
                  <a:pt x="44" y="64"/>
                  <a:pt x="46" y="65"/>
                </a:cubicBezTo>
                <a:cubicBezTo>
                  <a:pt x="48" y="67"/>
                  <a:pt x="49" y="69"/>
                  <a:pt x="49" y="72"/>
                </a:cubicBezTo>
                <a:cubicBezTo>
                  <a:pt x="52" y="71"/>
                  <a:pt x="54" y="72"/>
                  <a:pt x="56" y="73"/>
                </a:cubicBezTo>
                <a:cubicBezTo>
                  <a:pt x="59" y="76"/>
                  <a:pt x="60" y="79"/>
                  <a:pt x="59" y="83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3" y="86"/>
                  <a:pt x="64" y="86"/>
                  <a:pt x="65" y="86"/>
                </a:cubicBezTo>
                <a:cubicBezTo>
                  <a:pt x="66" y="86"/>
                  <a:pt x="68" y="85"/>
                  <a:pt x="68" y="84"/>
                </a:cubicBezTo>
                <a:cubicBezTo>
                  <a:pt x="70" y="82"/>
                  <a:pt x="71" y="80"/>
                  <a:pt x="69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6" y="68"/>
                  <a:pt x="56" y="67"/>
                </a:cubicBezTo>
                <a:cubicBezTo>
                  <a:pt x="56" y="67"/>
                  <a:pt x="57" y="66"/>
                  <a:pt x="57" y="66"/>
                </a:cubicBezTo>
                <a:cubicBezTo>
                  <a:pt x="58" y="65"/>
                  <a:pt x="59" y="65"/>
                  <a:pt x="60" y="66"/>
                </a:cubicBezTo>
                <a:cubicBezTo>
                  <a:pt x="75" y="78"/>
                  <a:pt x="75" y="78"/>
                  <a:pt x="75" y="78"/>
                </a:cubicBezTo>
                <a:cubicBezTo>
                  <a:pt x="76" y="79"/>
                  <a:pt x="76" y="79"/>
                  <a:pt x="77" y="79"/>
                </a:cubicBezTo>
                <a:cubicBezTo>
                  <a:pt x="79" y="79"/>
                  <a:pt x="80" y="78"/>
                  <a:pt x="82" y="77"/>
                </a:cubicBezTo>
                <a:cubicBezTo>
                  <a:pt x="82" y="76"/>
                  <a:pt x="83" y="75"/>
                  <a:pt x="83" y="73"/>
                </a:cubicBezTo>
                <a:cubicBezTo>
                  <a:pt x="83" y="72"/>
                  <a:pt x="82" y="71"/>
                  <a:pt x="80" y="70"/>
                </a:cubicBezTo>
                <a:cubicBezTo>
                  <a:pt x="79" y="68"/>
                  <a:pt x="79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0" y="61"/>
                  <a:pt x="70" y="61"/>
                  <a:pt x="70" y="61"/>
                </a:cubicBezTo>
                <a:cubicBezTo>
                  <a:pt x="70" y="61"/>
                  <a:pt x="70" y="60"/>
                  <a:pt x="70" y="60"/>
                </a:cubicBezTo>
                <a:cubicBezTo>
                  <a:pt x="70" y="59"/>
                  <a:pt x="70" y="59"/>
                  <a:pt x="70" y="59"/>
                </a:cubicBezTo>
                <a:cubicBezTo>
                  <a:pt x="71" y="58"/>
                  <a:pt x="72" y="58"/>
                  <a:pt x="73" y="58"/>
                </a:cubicBezTo>
                <a:cubicBezTo>
                  <a:pt x="87" y="70"/>
                  <a:pt x="87" y="70"/>
                  <a:pt x="87" y="70"/>
                </a:cubicBezTo>
                <a:cubicBezTo>
                  <a:pt x="88" y="71"/>
                  <a:pt x="89" y="71"/>
                  <a:pt x="90" y="71"/>
                </a:cubicBezTo>
                <a:cubicBezTo>
                  <a:pt x="91" y="71"/>
                  <a:pt x="93" y="70"/>
                  <a:pt x="94" y="68"/>
                </a:cubicBezTo>
                <a:cubicBezTo>
                  <a:pt x="95" y="67"/>
                  <a:pt x="96" y="66"/>
                  <a:pt x="96" y="65"/>
                </a:cubicBezTo>
                <a:cubicBezTo>
                  <a:pt x="96" y="63"/>
                  <a:pt x="95" y="62"/>
                  <a:pt x="94" y="61"/>
                </a:cubicBezTo>
                <a:cubicBezTo>
                  <a:pt x="89" y="58"/>
                  <a:pt x="89" y="58"/>
                  <a:pt x="89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82" y="52"/>
                  <a:pt x="82" y="52"/>
                  <a:pt x="82" y="52"/>
                </a:cubicBezTo>
                <a:cubicBezTo>
                  <a:pt x="81" y="51"/>
                  <a:pt x="81" y="50"/>
                  <a:pt x="82" y="49"/>
                </a:cubicBezTo>
                <a:cubicBezTo>
                  <a:pt x="83" y="48"/>
                  <a:pt x="84" y="48"/>
                  <a:pt x="85" y="49"/>
                </a:cubicBezTo>
                <a:cubicBezTo>
                  <a:pt x="96" y="58"/>
                  <a:pt x="96" y="58"/>
                  <a:pt x="96" y="58"/>
                </a:cubicBezTo>
                <a:cubicBezTo>
                  <a:pt x="99" y="61"/>
                  <a:pt x="102" y="60"/>
                  <a:pt x="104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5233987" y="6045200"/>
            <a:ext cx="442912" cy="368300"/>
          </a:xfrm>
          <a:custGeom>
            <a:avLst/>
            <a:gdLst/>
            <a:ahLst/>
            <a:cxnLst/>
            <a:rect l="l" t="t" r="r" b="b"/>
            <a:pathLst>
              <a:path w="118" h="98" extrusionOk="0">
                <a:moveTo>
                  <a:pt x="16" y="80"/>
                </a:moveTo>
                <a:cubicBezTo>
                  <a:pt x="16" y="54"/>
                  <a:pt x="16" y="54"/>
                  <a:pt x="16" y="54"/>
                </a:cubicBezTo>
                <a:cubicBezTo>
                  <a:pt x="16" y="51"/>
                  <a:pt x="18" y="50"/>
                  <a:pt x="20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8" y="50"/>
                  <a:pt x="30" y="51"/>
                  <a:pt x="30" y="54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2"/>
                  <a:pt x="28" y="84"/>
                  <a:pt x="26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4"/>
                  <a:pt x="16" y="82"/>
                  <a:pt x="16" y="80"/>
                </a:cubicBezTo>
                <a:close/>
                <a:moveTo>
                  <a:pt x="43" y="40"/>
                </a:moveTo>
                <a:cubicBezTo>
                  <a:pt x="41" y="40"/>
                  <a:pt x="40" y="42"/>
                  <a:pt x="40" y="44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2"/>
                  <a:pt x="41" y="84"/>
                  <a:pt x="43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2" y="84"/>
                  <a:pt x="54" y="82"/>
                  <a:pt x="54" y="80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2"/>
                  <a:pt x="52" y="40"/>
                  <a:pt x="50" y="40"/>
                </a:cubicBezTo>
                <a:lnTo>
                  <a:pt x="43" y="40"/>
                </a:lnTo>
                <a:close/>
                <a:moveTo>
                  <a:pt x="67" y="32"/>
                </a:moveTo>
                <a:cubicBezTo>
                  <a:pt x="65" y="32"/>
                  <a:pt x="63" y="34"/>
                  <a:pt x="63" y="36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2"/>
                  <a:pt x="65" y="84"/>
                  <a:pt x="67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5" y="84"/>
                  <a:pt x="77" y="82"/>
                  <a:pt x="77" y="80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34"/>
                  <a:pt x="75" y="32"/>
                  <a:pt x="73" y="32"/>
                </a:cubicBezTo>
                <a:lnTo>
                  <a:pt x="67" y="32"/>
                </a:lnTo>
                <a:close/>
                <a:moveTo>
                  <a:pt x="90" y="24"/>
                </a:moveTo>
                <a:cubicBezTo>
                  <a:pt x="88" y="24"/>
                  <a:pt x="87" y="26"/>
                  <a:pt x="87" y="28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2"/>
                  <a:pt x="88" y="84"/>
                  <a:pt x="90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99" y="84"/>
                  <a:pt x="101" y="82"/>
                  <a:pt x="101" y="80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101" y="26"/>
                  <a:pt x="99" y="24"/>
                  <a:pt x="97" y="24"/>
                </a:cubicBezTo>
                <a:lnTo>
                  <a:pt x="90" y="24"/>
                </a:lnTo>
                <a:close/>
                <a:moveTo>
                  <a:pt x="18" y="39"/>
                </a:moveTo>
                <a:cubicBezTo>
                  <a:pt x="43" y="35"/>
                  <a:pt x="66" y="26"/>
                  <a:pt x="88" y="13"/>
                </a:cubicBezTo>
                <a:cubicBezTo>
                  <a:pt x="90" y="17"/>
                  <a:pt x="90" y="17"/>
                  <a:pt x="90" y="17"/>
                </a:cubicBezTo>
                <a:cubicBezTo>
                  <a:pt x="97" y="5"/>
                  <a:pt x="97" y="5"/>
                  <a:pt x="97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5" y="9"/>
                  <a:pt x="85" y="9"/>
                  <a:pt x="85" y="9"/>
                </a:cubicBezTo>
                <a:cubicBezTo>
                  <a:pt x="64" y="21"/>
                  <a:pt x="41" y="30"/>
                  <a:pt x="17" y="34"/>
                </a:cubicBezTo>
                <a:lnTo>
                  <a:pt x="18" y="39"/>
                </a:lnTo>
                <a:close/>
                <a:moveTo>
                  <a:pt x="118" y="91"/>
                </a:moveTo>
                <a:cubicBezTo>
                  <a:pt x="106" y="85"/>
                  <a:pt x="106" y="85"/>
                  <a:pt x="106" y="85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" y="89"/>
                  <a:pt x="10" y="89"/>
                  <a:pt x="10" y="89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6" y="98"/>
                  <a:pt x="106" y="98"/>
                  <a:pt x="106" y="98"/>
                </a:cubicBezTo>
                <a:lnTo>
                  <a:pt x="118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3054350" y="2525712"/>
            <a:ext cx="620712" cy="322262"/>
          </a:xfrm>
          <a:custGeom>
            <a:avLst/>
            <a:gdLst/>
            <a:ahLst/>
            <a:cxnLst/>
            <a:rect l="l" t="t" r="r" b="b"/>
            <a:pathLst>
              <a:path w="165" h="86" extrusionOk="0">
                <a:moveTo>
                  <a:pt x="119" y="81"/>
                </a:moveTo>
                <a:cubicBezTo>
                  <a:pt x="117" y="82"/>
                  <a:pt x="114" y="83"/>
                  <a:pt x="112" y="84"/>
                </a:cubicBezTo>
                <a:cubicBezTo>
                  <a:pt x="104" y="86"/>
                  <a:pt x="95" y="86"/>
                  <a:pt x="85" y="86"/>
                </a:cubicBezTo>
                <a:cubicBezTo>
                  <a:pt x="74" y="86"/>
                  <a:pt x="66" y="86"/>
                  <a:pt x="58" y="84"/>
                </a:cubicBezTo>
                <a:cubicBezTo>
                  <a:pt x="55" y="83"/>
                  <a:pt x="53" y="82"/>
                  <a:pt x="50" y="81"/>
                </a:cubicBezTo>
                <a:cubicBezTo>
                  <a:pt x="43" y="78"/>
                  <a:pt x="43" y="72"/>
                  <a:pt x="47" y="68"/>
                </a:cubicBezTo>
                <a:cubicBezTo>
                  <a:pt x="52" y="64"/>
                  <a:pt x="57" y="61"/>
                  <a:pt x="62" y="58"/>
                </a:cubicBezTo>
                <a:cubicBezTo>
                  <a:pt x="65" y="57"/>
                  <a:pt x="67" y="56"/>
                  <a:pt x="70" y="55"/>
                </a:cubicBezTo>
                <a:cubicBezTo>
                  <a:pt x="75" y="53"/>
                  <a:pt x="76" y="48"/>
                  <a:pt x="73" y="45"/>
                </a:cubicBezTo>
                <a:cubicBezTo>
                  <a:pt x="65" y="38"/>
                  <a:pt x="63" y="29"/>
                  <a:pt x="63" y="19"/>
                </a:cubicBezTo>
                <a:cubicBezTo>
                  <a:pt x="63" y="9"/>
                  <a:pt x="69" y="4"/>
                  <a:pt x="79" y="1"/>
                </a:cubicBezTo>
                <a:cubicBezTo>
                  <a:pt x="81" y="1"/>
                  <a:pt x="83" y="0"/>
                  <a:pt x="85" y="0"/>
                </a:cubicBezTo>
                <a:cubicBezTo>
                  <a:pt x="87" y="0"/>
                  <a:pt x="89" y="1"/>
                  <a:pt x="91" y="1"/>
                </a:cubicBezTo>
                <a:cubicBezTo>
                  <a:pt x="100" y="4"/>
                  <a:pt x="106" y="9"/>
                  <a:pt x="106" y="19"/>
                </a:cubicBezTo>
                <a:cubicBezTo>
                  <a:pt x="107" y="29"/>
                  <a:pt x="104" y="38"/>
                  <a:pt x="97" y="45"/>
                </a:cubicBezTo>
                <a:cubicBezTo>
                  <a:pt x="93" y="48"/>
                  <a:pt x="95" y="53"/>
                  <a:pt x="100" y="55"/>
                </a:cubicBezTo>
                <a:cubicBezTo>
                  <a:pt x="102" y="56"/>
                  <a:pt x="105" y="57"/>
                  <a:pt x="107" y="58"/>
                </a:cubicBezTo>
                <a:cubicBezTo>
                  <a:pt x="113" y="61"/>
                  <a:pt x="118" y="64"/>
                  <a:pt x="122" y="68"/>
                </a:cubicBezTo>
                <a:cubicBezTo>
                  <a:pt x="125" y="71"/>
                  <a:pt x="126" y="78"/>
                  <a:pt x="119" y="81"/>
                </a:cubicBezTo>
                <a:close/>
                <a:moveTo>
                  <a:pt x="162" y="74"/>
                </a:moveTo>
                <a:cubicBezTo>
                  <a:pt x="159" y="71"/>
                  <a:pt x="156" y="68"/>
                  <a:pt x="152" y="67"/>
                </a:cubicBezTo>
                <a:cubicBezTo>
                  <a:pt x="150" y="66"/>
                  <a:pt x="148" y="65"/>
                  <a:pt x="147" y="65"/>
                </a:cubicBezTo>
                <a:cubicBezTo>
                  <a:pt x="143" y="63"/>
                  <a:pt x="142" y="60"/>
                  <a:pt x="145" y="57"/>
                </a:cubicBezTo>
                <a:cubicBezTo>
                  <a:pt x="150" y="52"/>
                  <a:pt x="152" y="46"/>
                  <a:pt x="151" y="40"/>
                </a:cubicBezTo>
                <a:cubicBezTo>
                  <a:pt x="151" y="33"/>
                  <a:pt x="147" y="29"/>
                  <a:pt x="140" y="27"/>
                </a:cubicBezTo>
                <a:cubicBezTo>
                  <a:pt x="139" y="27"/>
                  <a:pt x="138" y="27"/>
                  <a:pt x="136" y="27"/>
                </a:cubicBezTo>
                <a:cubicBezTo>
                  <a:pt x="135" y="27"/>
                  <a:pt x="134" y="27"/>
                  <a:pt x="132" y="27"/>
                </a:cubicBezTo>
                <a:cubicBezTo>
                  <a:pt x="126" y="29"/>
                  <a:pt x="121" y="33"/>
                  <a:pt x="121" y="40"/>
                </a:cubicBezTo>
                <a:cubicBezTo>
                  <a:pt x="121" y="46"/>
                  <a:pt x="123" y="52"/>
                  <a:pt x="128" y="57"/>
                </a:cubicBezTo>
                <a:cubicBezTo>
                  <a:pt x="130" y="60"/>
                  <a:pt x="129" y="63"/>
                  <a:pt x="126" y="65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6" y="65"/>
                  <a:pt x="127" y="66"/>
                  <a:pt x="127" y="66"/>
                </a:cubicBezTo>
                <a:cubicBezTo>
                  <a:pt x="129" y="68"/>
                  <a:pt x="130" y="72"/>
                  <a:pt x="130" y="76"/>
                </a:cubicBezTo>
                <a:cubicBezTo>
                  <a:pt x="129" y="79"/>
                  <a:pt x="127" y="82"/>
                  <a:pt x="123" y="84"/>
                </a:cubicBezTo>
                <a:cubicBezTo>
                  <a:pt x="122" y="84"/>
                  <a:pt x="121" y="85"/>
                  <a:pt x="120" y="85"/>
                </a:cubicBezTo>
                <a:cubicBezTo>
                  <a:pt x="125" y="86"/>
                  <a:pt x="130" y="86"/>
                  <a:pt x="136" y="86"/>
                </a:cubicBezTo>
                <a:cubicBezTo>
                  <a:pt x="144" y="86"/>
                  <a:pt x="149" y="86"/>
                  <a:pt x="155" y="85"/>
                </a:cubicBezTo>
                <a:cubicBezTo>
                  <a:pt x="157" y="84"/>
                  <a:pt x="159" y="84"/>
                  <a:pt x="160" y="83"/>
                </a:cubicBezTo>
                <a:cubicBezTo>
                  <a:pt x="165" y="80"/>
                  <a:pt x="164" y="76"/>
                  <a:pt x="162" y="74"/>
                </a:cubicBezTo>
                <a:close/>
                <a:moveTo>
                  <a:pt x="39" y="75"/>
                </a:moveTo>
                <a:cubicBezTo>
                  <a:pt x="39" y="72"/>
                  <a:pt x="40" y="69"/>
                  <a:pt x="42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5" y="63"/>
                  <a:pt x="44" y="62"/>
                  <a:pt x="44" y="62"/>
                </a:cubicBezTo>
                <a:cubicBezTo>
                  <a:pt x="40" y="61"/>
                  <a:pt x="39" y="57"/>
                  <a:pt x="42" y="54"/>
                </a:cubicBezTo>
                <a:cubicBezTo>
                  <a:pt x="47" y="49"/>
                  <a:pt x="49" y="42"/>
                  <a:pt x="49" y="35"/>
                </a:cubicBezTo>
                <a:cubicBezTo>
                  <a:pt x="49" y="27"/>
                  <a:pt x="44" y="23"/>
                  <a:pt x="37" y="21"/>
                </a:cubicBezTo>
                <a:cubicBezTo>
                  <a:pt x="35" y="20"/>
                  <a:pt x="34" y="20"/>
                  <a:pt x="32" y="20"/>
                </a:cubicBezTo>
                <a:cubicBezTo>
                  <a:pt x="31" y="20"/>
                  <a:pt x="29" y="20"/>
                  <a:pt x="28" y="21"/>
                </a:cubicBezTo>
                <a:cubicBezTo>
                  <a:pt x="21" y="23"/>
                  <a:pt x="16" y="27"/>
                  <a:pt x="16" y="35"/>
                </a:cubicBezTo>
                <a:cubicBezTo>
                  <a:pt x="15" y="42"/>
                  <a:pt x="17" y="49"/>
                  <a:pt x="23" y="54"/>
                </a:cubicBezTo>
                <a:cubicBezTo>
                  <a:pt x="26" y="57"/>
                  <a:pt x="25" y="61"/>
                  <a:pt x="21" y="62"/>
                </a:cubicBezTo>
                <a:cubicBezTo>
                  <a:pt x="19" y="63"/>
                  <a:pt x="17" y="64"/>
                  <a:pt x="15" y="65"/>
                </a:cubicBezTo>
                <a:cubicBezTo>
                  <a:pt x="11" y="67"/>
                  <a:pt x="7" y="69"/>
                  <a:pt x="3" y="72"/>
                </a:cubicBezTo>
                <a:cubicBezTo>
                  <a:pt x="0" y="75"/>
                  <a:pt x="0" y="80"/>
                  <a:pt x="6" y="82"/>
                </a:cubicBezTo>
                <a:cubicBezTo>
                  <a:pt x="8" y="83"/>
                  <a:pt x="10" y="84"/>
                  <a:pt x="12" y="84"/>
                </a:cubicBezTo>
                <a:cubicBezTo>
                  <a:pt x="18" y="86"/>
                  <a:pt x="24" y="86"/>
                  <a:pt x="32" y="86"/>
                </a:cubicBezTo>
                <a:cubicBezTo>
                  <a:pt x="39" y="86"/>
                  <a:pt x="44" y="86"/>
                  <a:pt x="49" y="85"/>
                </a:cubicBezTo>
                <a:cubicBezTo>
                  <a:pt x="48" y="85"/>
                  <a:pt x="47" y="84"/>
                  <a:pt x="46" y="84"/>
                </a:cubicBezTo>
                <a:cubicBezTo>
                  <a:pt x="42" y="82"/>
                  <a:pt x="40" y="79"/>
                  <a:pt x="39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"/>
          <p:cNvSpPr/>
          <p:nvPr/>
        </p:nvSpPr>
        <p:spPr>
          <a:xfrm>
            <a:off x="8332787" y="1744662"/>
            <a:ext cx="417512" cy="374650"/>
          </a:xfrm>
          <a:custGeom>
            <a:avLst/>
            <a:gdLst/>
            <a:ahLst/>
            <a:cxnLst/>
            <a:rect l="l" t="t" r="r" b="b"/>
            <a:pathLst>
              <a:path w="111" h="100" extrusionOk="0">
                <a:moveTo>
                  <a:pt x="76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9" y="9"/>
                  <a:pt x="66" y="6"/>
                  <a:pt x="62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6" y="6"/>
                  <a:pt x="43" y="9"/>
                  <a:pt x="42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6"/>
                  <a:pt x="41" y="0"/>
                  <a:pt x="4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0" y="0"/>
                  <a:pt x="75" y="6"/>
                  <a:pt x="76" y="13"/>
                </a:cubicBezTo>
                <a:close/>
                <a:moveTo>
                  <a:pt x="17" y="55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48"/>
                  <a:pt x="47" y="46"/>
                  <a:pt x="50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4" y="46"/>
                  <a:pt x="66" y="48"/>
                  <a:pt x="66" y="51"/>
                </a:cubicBezTo>
                <a:cubicBezTo>
                  <a:pt x="66" y="55"/>
                  <a:pt x="66" y="55"/>
                  <a:pt x="66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103" y="55"/>
                  <a:pt x="110" y="49"/>
                  <a:pt x="111" y="40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23"/>
                  <a:pt x="105" y="16"/>
                  <a:pt x="98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16"/>
                  <a:pt x="0" y="23"/>
                  <a:pt x="0" y="31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9"/>
                  <a:pt x="8" y="55"/>
                  <a:pt x="17" y="55"/>
                </a:cubicBezTo>
                <a:close/>
                <a:moveTo>
                  <a:pt x="94" y="60"/>
                </a:moveTo>
                <a:cubicBezTo>
                  <a:pt x="66" y="60"/>
                  <a:pt x="66" y="60"/>
                  <a:pt x="66" y="60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7"/>
                  <a:pt x="64" y="70"/>
                  <a:pt x="61" y="70"/>
                </a:cubicBezTo>
                <a:cubicBezTo>
                  <a:pt x="50" y="70"/>
                  <a:pt x="50" y="70"/>
                  <a:pt x="50" y="70"/>
                </a:cubicBezTo>
                <a:cubicBezTo>
                  <a:pt x="47" y="70"/>
                  <a:pt x="45" y="67"/>
                  <a:pt x="45" y="64"/>
                </a:cubicBezTo>
                <a:cubicBezTo>
                  <a:pt x="45" y="60"/>
                  <a:pt x="45" y="60"/>
                  <a:pt x="45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0" y="60"/>
                  <a:pt x="4" y="56"/>
                  <a:pt x="0" y="5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3"/>
                  <a:pt x="6" y="100"/>
                  <a:pt x="13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105" y="100"/>
                  <a:pt x="111" y="93"/>
                  <a:pt x="111" y="85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08" y="56"/>
                  <a:pt x="101" y="60"/>
                  <a:pt x="94" y="60"/>
                </a:cubicBezTo>
                <a:close/>
                <a:moveTo>
                  <a:pt x="61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50"/>
                  <a:pt x="49" y="51"/>
                  <a:pt x="49" y="52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5"/>
                  <a:pt x="49" y="66"/>
                  <a:pt x="50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2" y="66"/>
                  <a:pt x="63" y="65"/>
                  <a:pt x="63" y="64"/>
                </a:cubicBezTo>
                <a:cubicBezTo>
                  <a:pt x="63" y="61"/>
                  <a:pt x="63" y="61"/>
                  <a:pt x="63" y="61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1"/>
                  <a:pt x="62" y="50"/>
                  <a:pt x="61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7367587" y="5703887"/>
            <a:ext cx="450850" cy="277812"/>
          </a:xfrm>
          <a:custGeom>
            <a:avLst/>
            <a:gdLst/>
            <a:ahLst/>
            <a:cxnLst/>
            <a:rect l="l" t="t" r="r" b="b"/>
            <a:pathLst>
              <a:path w="120" h="74" extrusionOk="0">
                <a:moveTo>
                  <a:pt x="107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8"/>
                  <a:pt x="6" y="74"/>
                  <a:pt x="13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15" y="74"/>
                  <a:pt x="120" y="68"/>
                  <a:pt x="120" y="61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6"/>
                  <a:pt x="115" y="0"/>
                  <a:pt x="107" y="0"/>
                </a:cubicBezTo>
                <a:close/>
                <a:moveTo>
                  <a:pt x="114" y="66"/>
                </a:moveTo>
                <a:cubicBezTo>
                  <a:pt x="114" y="67"/>
                  <a:pt x="114" y="67"/>
                  <a:pt x="114" y="67"/>
                </a:cubicBezTo>
                <a:cubicBezTo>
                  <a:pt x="113" y="67"/>
                  <a:pt x="112" y="68"/>
                  <a:pt x="111" y="67"/>
                </a:cubicBezTo>
                <a:cubicBezTo>
                  <a:pt x="79" y="40"/>
                  <a:pt x="79" y="40"/>
                  <a:pt x="79" y="40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1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59" y="54"/>
                  <a:pt x="58" y="54"/>
                  <a:pt x="58" y="54"/>
                </a:cubicBezTo>
                <a:cubicBezTo>
                  <a:pt x="41" y="40"/>
                  <a:pt x="41" y="40"/>
                  <a:pt x="41" y="40"/>
                </a:cubicBezTo>
                <a:cubicBezTo>
                  <a:pt x="9" y="67"/>
                  <a:pt x="9" y="67"/>
                  <a:pt x="9" y="67"/>
                </a:cubicBezTo>
                <a:cubicBezTo>
                  <a:pt x="8" y="68"/>
                  <a:pt x="7" y="67"/>
                  <a:pt x="6" y="67"/>
                </a:cubicBezTo>
                <a:cubicBezTo>
                  <a:pt x="6" y="66"/>
                  <a:pt x="6" y="66"/>
                  <a:pt x="6" y="66"/>
                </a:cubicBezTo>
                <a:cubicBezTo>
                  <a:pt x="5" y="65"/>
                  <a:pt x="5" y="64"/>
                  <a:pt x="6" y="63"/>
                </a:cubicBezTo>
                <a:cubicBezTo>
                  <a:pt x="37" y="37"/>
                  <a:pt x="37" y="37"/>
                  <a:pt x="37" y="37"/>
                </a:cubicBezTo>
                <a:cubicBezTo>
                  <a:pt x="8" y="14"/>
                  <a:pt x="8" y="14"/>
                  <a:pt x="8" y="14"/>
                </a:cubicBezTo>
                <a:cubicBezTo>
                  <a:pt x="6" y="13"/>
                  <a:pt x="6" y="12"/>
                  <a:pt x="7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9"/>
                  <a:pt x="10" y="9"/>
                  <a:pt x="11" y="10"/>
                </a:cubicBezTo>
                <a:cubicBezTo>
                  <a:pt x="60" y="49"/>
                  <a:pt x="60" y="49"/>
                  <a:pt x="60" y="4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10" y="9"/>
                  <a:pt x="112" y="9"/>
                  <a:pt x="113" y="10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4" y="12"/>
                  <a:pt x="114" y="13"/>
                  <a:pt x="112" y="14"/>
                </a:cubicBezTo>
                <a:cubicBezTo>
                  <a:pt x="83" y="37"/>
                  <a:pt x="83" y="37"/>
                  <a:pt x="83" y="37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5" y="64"/>
                  <a:pt x="115" y="65"/>
                  <a:pt x="114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4422775" y="790575"/>
            <a:ext cx="379412" cy="379412"/>
          </a:xfrm>
          <a:custGeom>
            <a:avLst/>
            <a:gdLst/>
            <a:ahLst/>
            <a:cxnLst/>
            <a:rect l="l" t="t" r="r" b="b"/>
            <a:pathLst>
              <a:path w="101" h="101" extrusionOk="0">
                <a:moveTo>
                  <a:pt x="48" y="54"/>
                </a:moveTo>
                <a:cubicBezTo>
                  <a:pt x="95" y="54"/>
                  <a:pt x="95" y="54"/>
                  <a:pt x="95" y="54"/>
                </a:cubicBezTo>
                <a:cubicBezTo>
                  <a:pt x="95" y="80"/>
                  <a:pt x="74" y="101"/>
                  <a:pt x="48" y="101"/>
                </a:cubicBezTo>
                <a:cubicBezTo>
                  <a:pt x="21" y="101"/>
                  <a:pt x="0" y="80"/>
                  <a:pt x="0" y="54"/>
                </a:cubicBezTo>
                <a:cubicBezTo>
                  <a:pt x="0" y="27"/>
                  <a:pt x="21" y="6"/>
                  <a:pt x="48" y="6"/>
                </a:cubicBezTo>
                <a:lnTo>
                  <a:pt x="48" y="54"/>
                </a:lnTo>
                <a:close/>
                <a:moveTo>
                  <a:pt x="53" y="0"/>
                </a:moveTo>
                <a:cubicBezTo>
                  <a:pt x="53" y="48"/>
                  <a:pt x="53" y="48"/>
                  <a:pt x="53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1" y="21"/>
                  <a:pt x="80" y="0"/>
                  <a:pt x="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/>
          <p:nvPr/>
        </p:nvSpPr>
        <p:spPr>
          <a:xfrm>
            <a:off x="3516312" y="4689475"/>
            <a:ext cx="312737" cy="450850"/>
          </a:xfrm>
          <a:custGeom>
            <a:avLst/>
            <a:gdLst/>
            <a:ahLst/>
            <a:cxnLst/>
            <a:rect l="l" t="t" r="r" b="b"/>
            <a:pathLst>
              <a:path w="83" h="120" extrusionOk="0">
                <a:moveTo>
                  <a:pt x="83" y="80"/>
                </a:moveTo>
                <a:cubicBezTo>
                  <a:pt x="83" y="68"/>
                  <a:pt x="73" y="58"/>
                  <a:pt x="54" y="53"/>
                </a:cubicBezTo>
                <a:cubicBezTo>
                  <a:pt x="52" y="52"/>
                  <a:pt x="41" y="50"/>
                  <a:pt x="39" y="49"/>
                </a:cubicBezTo>
                <a:cubicBezTo>
                  <a:pt x="24" y="45"/>
                  <a:pt x="20" y="43"/>
                  <a:pt x="20" y="39"/>
                </a:cubicBezTo>
                <a:cubicBezTo>
                  <a:pt x="20" y="35"/>
                  <a:pt x="25" y="30"/>
                  <a:pt x="40" y="30"/>
                </a:cubicBezTo>
                <a:cubicBezTo>
                  <a:pt x="51" y="30"/>
                  <a:pt x="62" y="38"/>
                  <a:pt x="62" y="38"/>
                </a:cubicBezTo>
                <a:cubicBezTo>
                  <a:pt x="66" y="41"/>
                  <a:pt x="68" y="41"/>
                  <a:pt x="72" y="37"/>
                </a:cubicBezTo>
                <a:cubicBezTo>
                  <a:pt x="72" y="37"/>
                  <a:pt x="76" y="34"/>
                  <a:pt x="76" y="30"/>
                </a:cubicBezTo>
                <a:cubicBezTo>
                  <a:pt x="76" y="25"/>
                  <a:pt x="64" y="17"/>
                  <a:pt x="50" y="14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2"/>
                  <a:pt x="48" y="0"/>
                  <a:pt x="4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33" y="2"/>
                  <a:pt x="33" y="5"/>
                </a:cubicBezTo>
                <a:cubicBezTo>
                  <a:pt x="33" y="13"/>
                  <a:pt x="33" y="13"/>
                  <a:pt x="33" y="13"/>
                </a:cubicBezTo>
                <a:cubicBezTo>
                  <a:pt x="12" y="16"/>
                  <a:pt x="0" y="27"/>
                  <a:pt x="0" y="40"/>
                </a:cubicBezTo>
                <a:cubicBezTo>
                  <a:pt x="0" y="55"/>
                  <a:pt x="15" y="61"/>
                  <a:pt x="31" y="66"/>
                </a:cubicBezTo>
                <a:cubicBezTo>
                  <a:pt x="33" y="66"/>
                  <a:pt x="46" y="69"/>
                  <a:pt x="48" y="70"/>
                </a:cubicBezTo>
                <a:cubicBezTo>
                  <a:pt x="60" y="73"/>
                  <a:pt x="63" y="77"/>
                  <a:pt x="63" y="80"/>
                </a:cubicBezTo>
                <a:cubicBezTo>
                  <a:pt x="63" y="85"/>
                  <a:pt x="57" y="90"/>
                  <a:pt x="42" y="90"/>
                </a:cubicBezTo>
                <a:cubicBezTo>
                  <a:pt x="32" y="90"/>
                  <a:pt x="17" y="81"/>
                  <a:pt x="17" y="81"/>
                </a:cubicBezTo>
                <a:cubicBezTo>
                  <a:pt x="13" y="79"/>
                  <a:pt x="9" y="79"/>
                  <a:pt x="6" y="83"/>
                </a:cubicBezTo>
                <a:cubicBezTo>
                  <a:pt x="6" y="83"/>
                  <a:pt x="3" y="86"/>
                  <a:pt x="3" y="90"/>
                </a:cubicBezTo>
                <a:cubicBezTo>
                  <a:pt x="3" y="96"/>
                  <a:pt x="19" y="103"/>
                  <a:pt x="33" y="10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8"/>
                  <a:pt x="35" y="120"/>
                  <a:pt x="38" y="12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8" y="120"/>
                  <a:pt x="50" y="118"/>
                  <a:pt x="50" y="116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73" y="104"/>
                  <a:pt x="83" y="93"/>
                  <a:pt x="83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7385050" y="765175"/>
            <a:ext cx="51593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8615362" y="2520950"/>
            <a:ext cx="56038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8301037" y="4652962"/>
            <a:ext cx="56038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6523037" y="5943600"/>
            <a:ext cx="70326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4357687" y="5605462"/>
            <a:ext cx="5953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3103562" y="3883025"/>
            <a:ext cx="5000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07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3430587" y="1709737"/>
            <a:ext cx="5905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08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5233987" y="368300"/>
            <a:ext cx="5413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5195887" y="3554412"/>
            <a:ext cx="225425" cy="63500"/>
          </a:xfrm>
          <a:prstGeom prst="rect">
            <a:avLst/>
          </a:pr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5421312" y="3554412"/>
            <a:ext cx="225425" cy="63500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5646737" y="3554412"/>
            <a:ext cx="225425" cy="63500"/>
          </a:xfrm>
          <a:prstGeom prst="rect">
            <a:avLst/>
          </a:pr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5872162" y="3554412"/>
            <a:ext cx="225425" cy="63500"/>
          </a:xfrm>
          <a:prstGeom prst="rect">
            <a:avLst/>
          </a:pr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6097587" y="3554412"/>
            <a:ext cx="225425" cy="63500"/>
          </a:xfrm>
          <a:prstGeom prst="rect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6323012" y="3554412"/>
            <a:ext cx="225425" cy="63500"/>
          </a:xfrm>
          <a:prstGeom prst="rect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6545262" y="3554412"/>
            <a:ext cx="225425" cy="63500"/>
          </a:xfrm>
          <a:prstGeom prst="rect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6770687" y="3554412"/>
            <a:ext cx="225425" cy="63500"/>
          </a:xfrm>
          <a:prstGeom prst="rect">
            <a:avLst/>
          </a:pr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176837" y="2727325"/>
            <a:ext cx="213042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3400"/>
              <a:buFont typeface="PT Sans"/>
              <a:buNone/>
            </a:pPr>
            <a:r>
              <a:rPr lang="en-US" sz="3400" b="1" i="0" u="none" dirty="0">
                <a:solidFill>
                  <a:srgbClr val="065280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200" name="Google Shape;200;p14"/>
          <p:cNvSpPr txBox="1"/>
          <p:nvPr/>
        </p:nvSpPr>
        <p:spPr>
          <a:xfrm>
            <a:off x="5176837" y="3144837"/>
            <a:ext cx="18383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Font typeface="PT Sans"/>
              <a:buNone/>
            </a:pPr>
            <a:r>
              <a:rPr lang="en-US" sz="2400" b="1" i="0" u="none" dirty="0">
                <a:solidFill>
                  <a:srgbClr val="3D3D3D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201" name="Google Shape;201;p14"/>
          <p:cNvSpPr txBox="1"/>
          <p:nvPr/>
        </p:nvSpPr>
        <p:spPr>
          <a:xfrm>
            <a:off x="4135437" y="1511300"/>
            <a:ext cx="10541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5584825" y="1011237"/>
            <a:ext cx="10541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5584825" y="4911725"/>
            <a:ext cx="10541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6989762" y="1497012"/>
            <a:ext cx="10541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7637462" y="2965450"/>
            <a:ext cx="10541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7056437" y="4468812"/>
            <a:ext cx="10541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4130675" y="4441825"/>
            <a:ext cx="10541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3557587" y="2986087"/>
            <a:ext cx="10541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2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32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32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822" name="Google Shape;822;p32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823" name="Google Shape;823;p32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824" name="Google Shape;824;p32"/>
          <p:cNvSpPr/>
          <p:nvPr/>
        </p:nvSpPr>
        <p:spPr>
          <a:xfrm>
            <a:off x="6664325" y="1530350"/>
            <a:ext cx="1330325" cy="1330325"/>
          </a:xfrm>
          <a:custGeom>
            <a:avLst/>
            <a:gdLst/>
            <a:ahLst/>
            <a:cxnLst/>
            <a:rect l="l" t="t" r="r" b="b"/>
            <a:pathLst>
              <a:path w="172" h="172" extrusionOk="0">
                <a:moveTo>
                  <a:pt x="163" y="172"/>
                </a:moveTo>
                <a:cubicBezTo>
                  <a:pt x="166" y="172"/>
                  <a:pt x="169" y="172"/>
                  <a:pt x="172" y="172"/>
                </a:cubicBezTo>
                <a:cubicBezTo>
                  <a:pt x="172" y="59"/>
                  <a:pt x="172" y="59"/>
                  <a:pt x="172" y="59"/>
                </a:cubicBezTo>
                <a:cubicBezTo>
                  <a:pt x="172" y="26"/>
                  <a:pt x="146" y="0"/>
                  <a:pt x="1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6"/>
                  <a:pt x="0" y="9"/>
                </a:cubicBezTo>
                <a:cubicBezTo>
                  <a:pt x="0" y="99"/>
                  <a:pt x="73" y="172"/>
                  <a:pt x="163" y="172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32"/>
          <p:cNvSpPr/>
          <p:nvPr/>
        </p:nvSpPr>
        <p:spPr>
          <a:xfrm>
            <a:off x="6680200" y="338137"/>
            <a:ext cx="2089150" cy="1068387"/>
          </a:xfrm>
          <a:custGeom>
            <a:avLst/>
            <a:gdLst/>
            <a:ahLst/>
            <a:cxnLst/>
            <a:rect l="l" t="t" r="r" b="b"/>
            <a:pathLst>
              <a:path w="270" h="138" extrusionOk="0">
                <a:moveTo>
                  <a:pt x="161" y="0"/>
                </a:moveTo>
                <a:cubicBezTo>
                  <a:pt x="79" y="0"/>
                  <a:pt x="12" y="60"/>
                  <a:pt x="0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2" y="138"/>
                  <a:pt x="114" y="138"/>
                  <a:pt x="115" y="138"/>
                </a:cubicBezTo>
                <a:cubicBezTo>
                  <a:pt x="116" y="138"/>
                  <a:pt x="141" y="138"/>
                  <a:pt x="164" y="131"/>
                </a:cubicBezTo>
                <a:cubicBezTo>
                  <a:pt x="187" y="123"/>
                  <a:pt x="205" y="107"/>
                  <a:pt x="205" y="107"/>
                </a:cubicBezTo>
                <a:cubicBezTo>
                  <a:pt x="205" y="107"/>
                  <a:pt x="205" y="107"/>
                  <a:pt x="205" y="107"/>
                </a:cubicBezTo>
                <a:cubicBezTo>
                  <a:pt x="270" y="43"/>
                  <a:pt x="270" y="43"/>
                  <a:pt x="270" y="43"/>
                </a:cubicBezTo>
                <a:cubicBezTo>
                  <a:pt x="241" y="16"/>
                  <a:pt x="203" y="0"/>
                  <a:pt x="161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32"/>
          <p:cNvSpPr/>
          <p:nvPr/>
        </p:nvSpPr>
        <p:spPr>
          <a:xfrm>
            <a:off x="8112125" y="755650"/>
            <a:ext cx="1074737" cy="2089150"/>
          </a:xfrm>
          <a:custGeom>
            <a:avLst/>
            <a:gdLst/>
            <a:ahLst/>
            <a:cxnLst/>
            <a:rect l="l" t="t" r="r" b="b"/>
            <a:pathLst>
              <a:path w="139" h="270" extrusionOk="0">
                <a:moveTo>
                  <a:pt x="96" y="0"/>
                </a:move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11" y="86"/>
                  <a:pt x="6" y="108"/>
                </a:cubicBezTo>
                <a:cubicBezTo>
                  <a:pt x="0" y="131"/>
                  <a:pt x="1" y="158"/>
                  <a:pt x="1" y="158"/>
                </a:cubicBezTo>
                <a:cubicBezTo>
                  <a:pt x="1" y="158"/>
                  <a:pt x="1" y="158"/>
                  <a:pt x="1" y="158"/>
                </a:cubicBezTo>
                <a:cubicBezTo>
                  <a:pt x="1" y="158"/>
                  <a:pt x="1" y="158"/>
                  <a:pt x="1" y="159"/>
                </a:cubicBezTo>
                <a:cubicBezTo>
                  <a:pt x="1" y="270"/>
                  <a:pt x="1" y="270"/>
                  <a:pt x="1" y="270"/>
                </a:cubicBezTo>
                <a:cubicBezTo>
                  <a:pt x="79" y="258"/>
                  <a:pt x="139" y="191"/>
                  <a:pt x="139" y="109"/>
                </a:cubicBezTo>
                <a:cubicBezTo>
                  <a:pt x="139" y="67"/>
                  <a:pt x="123" y="29"/>
                  <a:pt x="9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32"/>
          <p:cNvSpPr/>
          <p:nvPr/>
        </p:nvSpPr>
        <p:spPr>
          <a:xfrm>
            <a:off x="4189412" y="4005262"/>
            <a:ext cx="1330325" cy="1331912"/>
          </a:xfrm>
          <a:custGeom>
            <a:avLst/>
            <a:gdLst/>
            <a:ahLst/>
            <a:cxnLst/>
            <a:rect l="l" t="t" r="r" b="b"/>
            <a:pathLst>
              <a:path w="172" h="172" extrusionOk="0">
                <a:moveTo>
                  <a:pt x="9" y="0"/>
                </a:moveTo>
                <a:cubicBezTo>
                  <a:pt x="6" y="0"/>
                  <a:pt x="3" y="0"/>
                  <a:pt x="0" y="0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46"/>
                  <a:pt x="26" y="172"/>
                  <a:pt x="59" y="172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2" y="169"/>
                  <a:pt x="172" y="166"/>
                  <a:pt x="172" y="163"/>
                </a:cubicBezTo>
                <a:cubicBezTo>
                  <a:pt x="172" y="73"/>
                  <a:pt x="99" y="0"/>
                  <a:pt x="9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32"/>
          <p:cNvSpPr/>
          <p:nvPr/>
        </p:nvSpPr>
        <p:spPr>
          <a:xfrm>
            <a:off x="3414712" y="5459412"/>
            <a:ext cx="2089150" cy="1068387"/>
          </a:xfrm>
          <a:custGeom>
            <a:avLst/>
            <a:gdLst/>
            <a:ahLst/>
            <a:cxnLst/>
            <a:rect l="l" t="t" r="r" b="b"/>
            <a:pathLst>
              <a:path w="270" h="138" extrusionOk="0">
                <a:moveTo>
                  <a:pt x="109" y="138"/>
                </a:moveTo>
                <a:cubicBezTo>
                  <a:pt x="191" y="138"/>
                  <a:pt x="258" y="78"/>
                  <a:pt x="270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0"/>
                  <a:pt x="156" y="0"/>
                  <a:pt x="155" y="0"/>
                </a:cubicBezTo>
                <a:cubicBezTo>
                  <a:pt x="154" y="0"/>
                  <a:pt x="129" y="0"/>
                  <a:pt x="106" y="7"/>
                </a:cubicBezTo>
                <a:cubicBezTo>
                  <a:pt x="83" y="15"/>
                  <a:pt x="65" y="31"/>
                  <a:pt x="65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0" y="95"/>
                  <a:pt x="0" y="95"/>
                  <a:pt x="0" y="95"/>
                </a:cubicBezTo>
                <a:cubicBezTo>
                  <a:pt x="29" y="122"/>
                  <a:pt x="67" y="138"/>
                  <a:pt x="109" y="138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2"/>
          <p:cNvSpPr/>
          <p:nvPr/>
        </p:nvSpPr>
        <p:spPr>
          <a:xfrm>
            <a:off x="2997200" y="4021137"/>
            <a:ext cx="1074737" cy="2089150"/>
          </a:xfrm>
          <a:custGeom>
            <a:avLst/>
            <a:gdLst/>
            <a:ahLst/>
            <a:cxnLst/>
            <a:rect l="l" t="t" r="r" b="b"/>
            <a:pathLst>
              <a:path w="139" h="270" extrusionOk="0">
                <a:moveTo>
                  <a:pt x="43" y="270"/>
                </a:moveTo>
                <a:cubicBezTo>
                  <a:pt x="117" y="196"/>
                  <a:pt x="117" y="196"/>
                  <a:pt x="117" y="196"/>
                </a:cubicBezTo>
                <a:cubicBezTo>
                  <a:pt x="117" y="196"/>
                  <a:pt x="117" y="196"/>
                  <a:pt x="117" y="196"/>
                </a:cubicBezTo>
                <a:cubicBezTo>
                  <a:pt x="117" y="196"/>
                  <a:pt x="128" y="184"/>
                  <a:pt x="133" y="162"/>
                </a:cubicBezTo>
                <a:cubicBezTo>
                  <a:pt x="139" y="139"/>
                  <a:pt x="138" y="112"/>
                  <a:pt x="138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8" y="112"/>
                  <a:pt x="138" y="112"/>
                  <a:pt x="138" y="111"/>
                </a:cubicBezTo>
                <a:cubicBezTo>
                  <a:pt x="138" y="0"/>
                  <a:pt x="138" y="0"/>
                  <a:pt x="138" y="0"/>
                </a:cubicBezTo>
                <a:cubicBezTo>
                  <a:pt x="60" y="12"/>
                  <a:pt x="0" y="79"/>
                  <a:pt x="0" y="161"/>
                </a:cubicBezTo>
                <a:cubicBezTo>
                  <a:pt x="0" y="203"/>
                  <a:pt x="16" y="241"/>
                  <a:pt x="43" y="27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32"/>
          <p:cNvSpPr/>
          <p:nvPr/>
        </p:nvSpPr>
        <p:spPr>
          <a:xfrm>
            <a:off x="4189412" y="1530350"/>
            <a:ext cx="1330325" cy="1330325"/>
          </a:xfrm>
          <a:custGeom>
            <a:avLst/>
            <a:gdLst/>
            <a:ahLst/>
            <a:cxnLst/>
            <a:rect l="l" t="t" r="r" b="b"/>
            <a:pathLst>
              <a:path w="172" h="172" extrusionOk="0">
                <a:moveTo>
                  <a:pt x="172" y="9"/>
                </a:moveTo>
                <a:cubicBezTo>
                  <a:pt x="172" y="6"/>
                  <a:pt x="172" y="3"/>
                  <a:pt x="17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6" y="0"/>
                  <a:pt x="0" y="26"/>
                  <a:pt x="0" y="59"/>
                </a:cubicBezTo>
                <a:cubicBezTo>
                  <a:pt x="0" y="172"/>
                  <a:pt x="0" y="172"/>
                  <a:pt x="0" y="172"/>
                </a:cubicBezTo>
                <a:cubicBezTo>
                  <a:pt x="3" y="172"/>
                  <a:pt x="6" y="172"/>
                  <a:pt x="9" y="172"/>
                </a:cubicBezTo>
                <a:cubicBezTo>
                  <a:pt x="99" y="172"/>
                  <a:pt x="172" y="99"/>
                  <a:pt x="172" y="9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32"/>
          <p:cNvSpPr/>
          <p:nvPr/>
        </p:nvSpPr>
        <p:spPr>
          <a:xfrm>
            <a:off x="2997200" y="755650"/>
            <a:ext cx="1068387" cy="2089150"/>
          </a:xfrm>
          <a:custGeom>
            <a:avLst/>
            <a:gdLst/>
            <a:ahLst/>
            <a:cxnLst/>
            <a:rect l="l" t="t" r="r" b="b"/>
            <a:pathLst>
              <a:path w="138" h="270" extrusionOk="0">
                <a:moveTo>
                  <a:pt x="0" y="109"/>
                </a:moveTo>
                <a:cubicBezTo>
                  <a:pt x="0" y="191"/>
                  <a:pt x="60" y="258"/>
                  <a:pt x="138" y="270"/>
                </a:cubicBezTo>
                <a:cubicBezTo>
                  <a:pt x="138" y="159"/>
                  <a:pt x="138" y="159"/>
                  <a:pt x="138" y="159"/>
                </a:cubicBezTo>
                <a:cubicBezTo>
                  <a:pt x="138" y="158"/>
                  <a:pt x="138" y="156"/>
                  <a:pt x="138" y="155"/>
                </a:cubicBezTo>
                <a:cubicBezTo>
                  <a:pt x="138" y="154"/>
                  <a:pt x="138" y="129"/>
                  <a:pt x="131" y="106"/>
                </a:cubicBezTo>
                <a:cubicBezTo>
                  <a:pt x="123" y="83"/>
                  <a:pt x="107" y="65"/>
                  <a:pt x="107" y="65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43" y="0"/>
                  <a:pt x="43" y="0"/>
                  <a:pt x="43" y="0"/>
                </a:cubicBezTo>
                <a:cubicBezTo>
                  <a:pt x="16" y="29"/>
                  <a:pt x="0" y="67"/>
                  <a:pt x="0" y="10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32"/>
          <p:cNvSpPr/>
          <p:nvPr/>
        </p:nvSpPr>
        <p:spPr>
          <a:xfrm>
            <a:off x="3414712" y="338137"/>
            <a:ext cx="2089150" cy="1076325"/>
          </a:xfrm>
          <a:custGeom>
            <a:avLst/>
            <a:gdLst/>
            <a:ahLst/>
            <a:cxnLst/>
            <a:rect l="l" t="t" r="r" b="b"/>
            <a:pathLst>
              <a:path w="270" h="139" extrusionOk="0">
                <a:moveTo>
                  <a:pt x="0" y="43"/>
                </a:move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86" y="128"/>
                  <a:pt x="108" y="133"/>
                </a:cubicBezTo>
                <a:cubicBezTo>
                  <a:pt x="131" y="139"/>
                  <a:pt x="158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8" y="138"/>
                  <a:pt x="158" y="138"/>
                  <a:pt x="159" y="138"/>
                </a:cubicBezTo>
                <a:cubicBezTo>
                  <a:pt x="270" y="138"/>
                  <a:pt x="270" y="138"/>
                  <a:pt x="270" y="138"/>
                </a:cubicBezTo>
                <a:cubicBezTo>
                  <a:pt x="258" y="60"/>
                  <a:pt x="191" y="0"/>
                  <a:pt x="109" y="0"/>
                </a:cubicBezTo>
                <a:cubicBezTo>
                  <a:pt x="67" y="0"/>
                  <a:pt x="29" y="16"/>
                  <a:pt x="0" y="4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32"/>
          <p:cNvSpPr/>
          <p:nvPr/>
        </p:nvSpPr>
        <p:spPr>
          <a:xfrm>
            <a:off x="6664325" y="4005262"/>
            <a:ext cx="1330325" cy="1331912"/>
          </a:xfrm>
          <a:custGeom>
            <a:avLst/>
            <a:gdLst/>
            <a:ahLst/>
            <a:cxnLst/>
            <a:rect l="l" t="t" r="r" b="b"/>
            <a:pathLst>
              <a:path w="172" h="172" extrusionOk="0">
                <a:moveTo>
                  <a:pt x="0" y="163"/>
                </a:moveTo>
                <a:cubicBezTo>
                  <a:pt x="0" y="166"/>
                  <a:pt x="0" y="169"/>
                  <a:pt x="0" y="172"/>
                </a:cubicBezTo>
                <a:cubicBezTo>
                  <a:pt x="113" y="172"/>
                  <a:pt x="113" y="172"/>
                  <a:pt x="113" y="172"/>
                </a:cubicBezTo>
                <a:cubicBezTo>
                  <a:pt x="146" y="172"/>
                  <a:pt x="172" y="146"/>
                  <a:pt x="172" y="113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6" y="0"/>
                  <a:pt x="163" y="0"/>
                </a:cubicBezTo>
                <a:cubicBezTo>
                  <a:pt x="73" y="0"/>
                  <a:pt x="0" y="73"/>
                  <a:pt x="0" y="16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32"/>
          <p:cNvSpPr/>
          <p:nvPr/>
        </p:nvSpPr>
        <p:spPr>
          <a:xfrm>
            <a:off x="8118475" y="4021137"/>
            <a:ext cx="1068387" cy="2089150"/>
          </a:xfrm>
          <a:custGeom>
            <a:avLst/>
            <a:gdLst/>
            <a:ahLst/>
            <a:cxnLst/>
            <a:rect l="l" t="t" r="r" b="b"/>
            <a:pathLst>
              <a:path w="138" h="270" extrusionOk="0">
                <a:moveTo>
                  <a:pt x="138" y="161"/>
                </a:moveTo>
                <a:cubicBezTo>
                  <a:pt x="138" y="79"/>
                  <a:pt x="78" y="12"/>
                  <a:pt x="0" y="0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2"/>
                  <a:pt x="0" y="114"/>
                  <a:pt x="0" y="115"/>
                </a:cubicBezTo>
                <a:cubicBezTo>
                  <a:pt x="0" y="116"/>
                  <a:pt x="0" y="141"/>
                  <a:pt x="7" y="164"/>
                </a:cubicBezTo>
                <a:cubicBezTo>
                  <a:pt x="15" y="187"/>
                  <a:pt x="31" y="205"/>
                  <a:pt x="31" y="205"/>
                </a:cubicBezTo>
                <a:cubicBezTo>
                  <a:pt x="31" y="205"/>
                  <a:pt x="31" y="205"/>
                  <a:pt x="31" y="205"/>
                </a:cubicBezTo>
                <a:cubicBezTo>
                  <a:pt x="95" y="270"/>
                  <a:pt x="95" y="270"/>
                  <a:pt x="95" y="270"/>
                </a:cubicBezTo>
                <a:cubicBezTo>
                  <a:pt x="122" y="241"/>
                  <a:pt x="138" y="203"/>
                  <a:pt x="138" y="161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32"/>
          <p:cNvSpPr/>
          <p:nvPr/>
        </p:nvSpPr>
        <p:spPr>
          <a:xfrm>
            <a:off x="6680200" y="5453062"/>
            <a:ext cx="2089150" cy="1074737"/>
          </a:xfrm>
          <a:custGeom>
            <a:avLst/>
            <a:gdLst/>
            <a:ahLst/>
            <a:cxnLst/>
            <a:rect l="l" t="t" r="r" b="b"/>
            <a:pathLst>
              <a:path w="270" h="139" extrusionOk="0">
                <a:moveTo>
                  <a:pt x="270" y="96"/>
                </a:moveTo>
                <a:cubicBezTo>
                  <a:pt x="196" y="22"/>
                  <a:pt x="196" y="22"/>
                  <a:pt x="196" y="22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22"/>
                  <a:pt x="184" y="11"/>
                  <a:pt x="162" y="6"/>
                </a:cubicBezTo>
                <a:cubicBezTo>
                  <a:pt x="139" y="0"/>
                  <a:pt x="112" y="1"/>
                  <a:pt x="112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2" y="1"/>
                  <a:pt x="112" y="1"/>
                  <a:pt x="111" y="1"/>
                </a:cubicBezTo>
                <a:cubicBezTo>
                  <a:pt x="0" y="1"/>
                  <a:pt x="0" y="1"/>
                  <a:pt x="0" y="1"/>
                </a:cubicBezTo>
                <a:cubicBezTo>
                  <a:pt x="12" y="79"/>
                  <a:pt x="79" y="139"/>
                  <a:pt x="161" y="139"/>
                </a:cubicBezTo>
                <a:cubicBezTo>
                  <a:pt x="203" y="139"/>
                  <a:pt x="241" y="123"/>
                  <a:pt x="270" y="9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32"/>
          <p:cNvSpPr/>
          <p:nvPr/>
        </p:nvSpPr>
        <p:spPr>
          <a:xfrm>
            <a:off x="3290887" y="1482725"/>
            <a:ext cx="527050" cy="635000"/>
          </a:xfrm>
          <a:custGeom>
            <a:avLst/>
            <a:gdLst/>
            <a:ahLst/>
            <a:cxnLst/>
            <a:rect l="l" t="t" r="r" b="b"/>
            <a:pathLst>
              <a:path w="68" h="82" extrusionOk="0">
                <a:moveTo>
                  <a:pt x="46" y="79"/>
                </a:moveTo>
                <a:cubicBezTo>
                  <a:pt x="46" y="80"/>
                  <a:pt x="44" y="82"/>
                  <a:pt x="43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4" y="82"/>
                  <a:pt x="23" y="80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7"/>
                  <a:pt x="24" y="76"/>
                  <a:pt x="26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4" y="76"/>
                  <a:pt x="46" y="77"/>
                  <a:pt x="46" y="79"/>
                </a:cubicBezTo>
                <a:close/>
                <a:moveTo>
                  <a:pt x="46" y="71"/>
                </a:moveTo>
                <a:cubicBezTo>
                  <a:pt x="46" y="70"/>
                  <a:pt x="44" y="69"/>
                  <a:pt x="43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24" y="69"/>
                  <a:pt x="23" y="70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3"/>
                  <a:pt x="24" y="74"/>
                  <a:pt x="26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4" y="74"/>
                  <a:pt x="46" y="73"/>
                  <a:pt x="46" y="71"/>
                </a:cubicBezTo>
                <a:close/>
                <a:moveTo>
                  <a:pt x="37" y="40"/>
                </a:moveTo>
                <a:cubicBezTo>
                  <a:pt x="33" y="40"/>
                  <a:pt x="33" y="40"/>
                  <a:pt x="33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7"/>
                  <a:pt x="33" y="67"/>
                  <a:pt x="34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5" y="67"/>
                  <a:pt x="36" y="67"/>
                  <a:pt x="37" y="67"/>
                </a:cubicBezTo>
                <a:lnTo>
                  <a:pt x="37" y="40"/>
                </a:lnTo>
                <a:close/>
                <a:moveTo>
                  <a:pt x="25" y="30"/>
                </a:moveTo>
                <a:cubicBezTo>
                  <a:pt x="23" y="30"/>
                  <a:pt x="21" y="31"/>
                  <a:pt x="21" y="34"/>
                </a:cubicBezTo>
                <a:cubicBezTo>
                  <a:pt x="21" y="36"/>
                  <a:pt x="23" y="38"/>
                  <a:pt x="25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1"/>
                  <a:pt x="27" y="30"/>
                  <a:pt x="25" y="30"/>
                </a:cubicBezTo>
                <a:close/>
                <a:moveTo>
                  <a:pt x="48" y="34"/>
                </a:moveTo>
                <a:cubicBezTo>
                  <a:pt x="48" y="31"/>
                  <a:pt x="46" y="30"/>
                  <a:pt x="44" y="30"/>
                </a:cubicBezTo>
                <a:cubicBezTo>
                  <a:pt x="42" y="30"/>
                  <a:pt x="40" y="31"/>
                  <a:pt x="40" y="34"/>
                </a:cubicBezTo>
                <a:cubicBezTo>
                  <a:pt x="40" y="38"/>
                  <a:pt x="40" y="38"/>
                  <a:pt x="40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6" y="38"/>
                  <a:pt x="48" y="36"/>
                  <a:pt x="48" y="34"/>
                </a:cubicBezTo>
                <a:close/>
                <a:moveTo>
                  <a:pt x="57" y="26"/>
                </a:moveTo>
                <a:cubicBezTo>
                  <a:pt x="55" y="19"/>
                  <a:pt x="46" y="11"/>
                  <a:pt x="34" y="11"/>
                </a:cubicBezTo>
                <a:cubicBezTo>
                  <a:pt x="22" y="11"/>
                  <a:pt x="14" y="19"/>
                  <a:pt x="12" y="26"/>
                </a:cubicBezTo>
                <a:cubicBezTo>
                  <a:pt x="10" y="32"/>
                  <a:pt x="12" y="37"/>
                  <a:pt x="14" y="42"/>
                </a:cubicBezTo>
                <a:cubicBezTo>
                  <a:pt x="17" y="47"/>
                  <a:pt x="19" y="50"/>
                  <a:pt x="21" y="55"/>
                </a:cubicBezTo>
                <a:cubicBezTo>
                  <a:pt x="22" y="58"/>
                  <a:pt x="23" y="61"/>
                  <a:pt x="23" y="64"/>
                </a:cubicBezTo>
                <a:cubicBezTo>
                  <a:pt x="24" y="66"/>
                  <a:pt x="25" y="67"/>
                  <a:pt x="27" y="67"/>
                </a:cubicBezTo>
                <a:cubicBezTo>
                  <a:pt x="28" y="67"/>
                  <a:pt x="28" y="67"/>
                  <a:pt x="29" y="67"/>
                </a:cubicBezTo>
                <a:cubicBezTo>
                  <a:pt x="29" y="40"/>
                  <a:pt x="29" y="40"/>
                  <a:pt x="29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3" y="40"/>
                  <a:pt x="21" y="40"/>
                  <a:pt x="20" y="38"/>
                </a:cubicBezTo>
                <a:cubicBezTo>
                  <a:pt x="19" y="37"/>
                  <a:pt x="18" y="35"/>
                  <a:pt x="18" y="34"/>
                </a:cubicBezTo>
                <a:cubicBezTo>
                  <a:pt x="18" y="32"/>
                  <a:pt x="19" y="30"/>
                  <a:pt x="20" y="29"/>
                </a:cubicBezTo>
                <a:cubicBezTo>
                  <a:pt x="21" y="28"/>
                  <a:pt x="23" y="27"/>
                  <a:pt x="25" y="27"/>
                </a:cubicBezTo>
                <a:cubicBezTo>
                  <a:pt x="29" y="27"/>
                  <a:pt x="32" y="30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2"/>
                  <a:pt x="38" y="30"/>
                  <a:pt x="39" y="29"/>
                </a:cubicBezTo>
                <a:cubicBezTo>
                  <a:pt x="40" y="28"/>
                  <a:pt x="42" y="27"/>
                  <a:pt x="44" y="27"/>
                </a:cubicBezTo>
                <a:cubicBezTo>
                  <a:pt x="46" y="27"/>
                  <a:pt x="47" y="28"/>
                  <a:pt x="49" y="29"/>
                </a:cubicBezTo>
                <a:cubicBezTo>
                  <a:pt x="50" y="30"/>
                  <a:pt x="51" y="32"/>
                  <a:pt x="51" y="34"/>
                </a:cubicBezTo>
                <a:cubicBezTo>
                  <a:pt x="51" y="35"/>
                  <a:pt x="50" y="37"/>
                  <a:pt x="49" y="38"/>
                </a:cubicBezTo>
                <a:cubicBezTo>
                  <a:pt x="47" y="40"/>
                  <a:pt x="46" y="40"/>
                  <a:pt x="44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41" y="67"/>
                  <a:pt x="41" y="67"/>
                </a:cubicBezTo>
                <a:cubicBezTo>
                  <a:pt x="44" y="67"/>
                  <a:pt x="45" y="66"/>
                  <a:pt x="45" y="64"/>
                </a:cubicBezTo>
                <a:cubicBezTo>
                  <a:pt x="46" y="61"/>
                  <a:pt x="46" y="58"/>
                  <a:pt x="47" y="55"/>
                </a:cubicBezTo>
                <a:cubicBezTo>
                  <a:pt x="49" y="50"/>
                  <a:pt x="52" y="47"/>
                  <a:pt x="54" y="42"/>
                </a:cubicBezTo>
                <a:cubicBezTo>
                  <a:pt x="57" y="37"/>
                  <a:pt x="58" y="32"/>
                  <a:pt x="57" y="26"/>
                </a:cubicBezTo>
                <a:close/>
                <a:moveTo>
                  <a:pt x="37" y="3"/>
                </a:moveTo>
                <a:cubicBezTo>
                  <a:pt x="37" y="1"/>
                  <a:pt x="36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1"/>
                  <a:pt x="32" y="3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9"/>
                  <a:pt x="33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6" y="10"/>
                  <a:pt x="37" y="9"/>
                  <a:pt x="37" y="7"/>
                </a:cubicBezTo>
                <a:lnTo>
                  <a:pt x="37" y="3"/>
                </a:lnTo>
                <a:close/>
                <a:moveTo>
                  <a:pt x="51" y="7"/>
                </a:moveTo>
                <a:cubicBezTo>
                  <a:pt x="51" y="6"/>
                  <a:pt x="51" y="4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3"/>
                  <a:pt x="47" y="3"/>
                  <a:pt x="46" y="4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10"/>
                  <a:pt x="44" y="11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6" y="12"/>
                  <a:pt x="48" y="12"/>
                  <a:pt x="48" y="11"/>
                </a:cubicBezTo>
                <a:lnTo>
                  <a:pt x="51" y="7"/>
                </a:lnTo>
                <a:close/>
                <a:moveTo>
                  <a:pt x="61" y="15"/>
                </a:moveTo>
                <a:cubicBezTo>
                  <a:pt x="62" y="14"/>
                  <a:pt x="62" y="12"/>
                  <a:pt x="61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0" y="10"/>
                  <a:pt x="58" y="10"/>
                  <a:pt x="57" y="11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5"/>
                  <a:pt x="53" y="17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5" y="19"/>
                  <a:pt x="56" y="19"/>
                  <a:pt x="57" y="18"/>
                </a:cubicBezTo>
                <a:lnTo>
                  <a:pt x="61" y="15"/>
                </a:lnTo>
                <a:close/>
                <a:moveTo>
                  <a:pt x="66" y="27"/>
                </a:moveTo>
                <a:cubicBezTo>
                  <a:pt x="67" y="27"/>
                  <a:pt x="68" y="25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3"/>
                  <a:pt x="66" y="22"/>
                  <a:pt x="65" y="22"/>
                </a:cubicBezTo>
                <a:cubicBezTo>
                  <a:pt x="61" y="23"/>
                  <a:pt x="61" y="23"/>
                  <a:pt x="61" y="23"/>
                </a:cubicBezTo>
                <a:cubicBezTo>
                  <a:pt x="59" y="23"/>
                  <a:pt x="58" y="24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7"/>
                  <a:pt x="60" y="28"/>
                  <a:pt x="61" y="28"/>
                </a:cubicBezTo>
                <a:lnTo>
                  <a:pt x="66" y="27"/>
                </a:lnTo>
                <a:close/>
                <a:moveTo>
                  <a:pt x="65" y="40"/>
                </a:moveTo>
                <a:cubicBezTo>
                  <a:pt x="66" y="40"/>
                  <a:pt x="68" y="40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7"/>
                  <a:pt x="67" y="36"/>
                  <a:pt x="66" y="35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59" y="35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8"/>
                  <a:pt x="59" y="39"/>
                  <a:pt x="60" y="39"/>
                </a:cubicBezTo>
                <a:lnTo>
                  <a:pt x="65" y="40"/>
                </a:lnTo>
                <a:close/>
                <a:moveTo>
                  <a:pt x="20" y="11"/>
                </a:moveTo>
                <a:cubicBezTo>
                  <a:pt x="21" y="12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5" y="11"/>
                  <a:pt x="25" y="10"/>
                  <a:pt x="24" y="8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0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4"/>
                  <a:pt x="17" y="6"/>
                  <a:pt x="18" y="7"/>
                </a:cubicBezTo>
                <a:lnTo>
                  <a:pt x="20" y="11"/>
                </a:lnTo>
                <a:close/>
                <a:moveTo>
                  <a:pt x="11" y="18"/>
                </a:moveTo>
                <a:cubicBezTo>
                  <a:pt x="12" y="19"/>
                  <a:pt x="14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5" y="15"/>
                  <a:pt x="14" y="14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8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7" y="14"/>
                  <a:pt x="8" y="15"/>
                </a:cubicBezTo>
                <a:lnTo>
                  <a:pt x="11" y="18"/>
                </a:lnTo>
                <a:close/>
                <a:moveTo>
                  <a:pt x="7" y="28"/>
                </a:moveTo>
                <a:cubicBezTo>
                  <a:pt x="8" y="28"/>
                  <a:pt x="9" y="27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4"/>
                  <a:pt x="9" y="23"/>
                  <a:pt x="8" y="23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1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1" y="27"/>
                  <a:pt x="2" y="27"/>
                </a:cubicBezTo>
                <a:lnTo>
                  <a:pt x="7" y="28"/>
                </a:lnTo>
                <a:close/>
                <a:moveTo>
                  <a:pt x="8" y="39"/>
                </a:moveTo>
                <a:cubicBezTo>
                  <a:pt x="9" y="39"/>
                  <a:pt x="10" y="38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8" y="34"/>
                  <a:pt x="7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6"/>
                  <a:pt x="0" y="37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40"/>
                  <a:pt x="2" y="40"/>
                  <a:pt x="3" y="40"/>
                </a:cubicBezTo>
                <a:lnTo>
                  <a:pt x="8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32"/>
          <p:cNvSpPr/>
          <p:nvPr/>
        </p:nvSpPr>
        <p:spPr>
          <a:xfrm>
            <a:off x="4111625" y="5784850"/>
            <a:ext cx="742950" cy="495300"/>
          </a:xfrm>
          <a:custGeom>
            <a:avLst/>
            <a:gdLst/>
            <a:ahLst/>
            <a:cxnLst/>
            <a:rect l="l" t="t" r="r" b="b"/>
            <a:pathLst>
              <a:path w="96" h="64" extrusionOk="0">
                <a:moveTo>
                  <a:pt x="77" y="6"/>
                </a:moveTo>
                <a:cubicBezTo>
                  <a:pt x="85" y="29"/>
                  <a:pt x="85" y="29"/>
                  <a:pt x="85" y="29"/>
                </a:cubicBezTo>
                <a:cubicBezTo>
                  <a:pt x="74" y="34"/>
                  <a:pt x="74" y="34"/>
                  <a:pt x="74" y="34"/>
                </a:cubicBezTo>
                <a:cubicBezTo>
                  <a:pt x="69" y="28"/>
                  <a:pt x="50" y="13"/>
                  <a:pt x="49" y="13"/>
                </a:cubicBezTo>
                <a:cubicBezTo>
                  <a:pt x="48" y="13"/>
                  <a:pt x="42" y="15"/>
                  <a:pt x="41" y="15"/>
                </a:cubicBezTo>
                <a:cubicBezTo>
                  <a:pt x="41" y="15"/>
                  <a:pt x="38" y="16"/>
                  <a:pt x="35" y="16"/>
                </a:cubicBezTo>
                <a:cubicBezTo>
                  <a:pt x="34" y="16"/>
                  <a:pt x="33" y="16"/>
                  <a:pt x="32" y="15"/>
                </a:cubicBezTo>
                <a:cubicBezTo>
                  <a:pt x="31" y="15"/>
                  <a:pt x="31" y="14"/>
                  <a:pt x="31" y="14"/>
                </a:cubicBezTo>
                <a:cubicBezTo>
                  <a:pt x="31" y="13"/>
                  <a:pt x="32" y="11"/>
                  <a:pt x="33" y="11"/>
                </a:cubicBezTo>
                <a:cubicBezTo>
                  <a:pt x="38" y="8"/>
                  <a:pt x="50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74" y="6"/>
                  <a:pt x="77" y="6"/>
                </a:cubicBezTo>
                <a:close/>
                <a:moveTo>
                  <a:pt x="84" y="0"/>
                </a:moveTo>
                <a:cubicBezTo>
                  <a:pt x="84" y="0"/>
                  <a:pt x="84" y="0"/>
                  <a:pt x="84" y="0"/>
                </a:cubicBezTo>
                <a:cubicBezTo>
                  <a:pt x="80" y="2"/>
                  <a:pt x="80" y="2"/>
                  <a:pt x="80" y="2"/>
                </a:cubicBezTo>
                <a:cubicBezTo>
                  <a:pt x="79" y="2"/>
                  <a:pt x="79" y="3"/>
                  <a:pt x="79" y="3"/>
                </a:cubicBezTo>
                <a:cubicBezTo>
                  <a:pt x="78" y="4"/>
                  <a:pt x="78" y="5"/>
                  <a:pt x="78" y="5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30"/>
                  <a:pt x="90" y="30"/>
                  <a:pt x="91" y="30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6" y="28"/>
                  <a:pt x="96" y="27"/>
                </a:cubicBezTo>
                <a:cubicBezTo>
                  <a:pt x="96" y="26"/>
                  <a:pt x="96" y="26"/>
                  <a:pt x="96" y="25"/>
                </a:cubicBezTo>
                <a:cubicBezTo>
                  <a:pt x="87" y="2"/>
                  <a:pt x="87" y="2"/>
                  <a:pt x="87" y="2"/>
                </a:cubicBezTo>
                <a:cubicBezTo>
                  <a:pt x="86" y="1"/>
                  <a:pt x="85" y="0"/>
                  <a:pt x="84" y="0"/>
                </a:cubicBezTo>
                <a:close/>
                <a:moveTo>
                  <a:pt x="0" y="32"/>
                </a:moveTo>
                <a:cubicBezTo>
                  <a:pt x="0" y="33"/>
                  <a:pt x="0" y="34"/>
                  <a:pt x="1" y="34"/>
                </a:cubicBezTo>
                <a:cubicBezTo>
                  <a:pt x="1" y="35"/>
                  <a:pt x="2" y="35"/>
                  <a:pt x="2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5"/>
                  <a:pt x="9" y="34"/>
                  <a:pt x="9" y="33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5"/>
                  <a:pt x="10" y="5"/>
                </a:cubicBezTo>
                <a:cubicBezTo>
                  <a:pt x="10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2" y="5"/>
                  <a:pt x="2" y="6"/>
                </a:cubicBezTo>
                <a:lnTo>
                  <a:pt x="0" y="32"/>
                </a:lnTo>
                <a:close/>
                <a:moveTo>
                  <a:pt x="40" y="56"/>
                </a:moveTo>
                <a:cubicBezTo>
                  <a:pt x="39" y="55"/>
                  <a:pt x="39" y="54"/>
                  <a:pt x="38" y="53"/>
                </a:cubicBezTo>
                <a:cubicBezTo>
                  <a:pt x="36" y="52"/>
                  <a:pt x="35" y="52"/>
                  <a:pt x="33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8"/>
                  <a:pt x="30" y="58"/>
                  <a:pt x="30" y="58"/>
                </a:cubicBezTo>
                <a:cubicBezTo>
                  <a:pt x="28" y="61"/>
                  <a:pt x="30" y="63"/>
                  <a:pt x="30" y="64"/>
                </a:cubicBezTo>
                <a:cubicBezTo>
                  <a:pt x="31" y="64"/>
                  <a:pt x="32" y="64"/>
                  <a:pt x="32" y="64"/>
                </a:cubicBezTo>
                <a:cubicBezTo>
                  <a:pt x="33" y="64"/>
                  <a:pt x="34" y="64"/>
                  <a:pt x="35" y="63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9" y="59"/>
                  <a:pt x="39" y="59"/>
                  <a:pt x="39" y="59"/>
                </a:cubicBezTo>
                <a:cubicBezTo>
                  <a:pt x="40" y="58"/>
                  <a:pt x="40" y="57"/>
                  <a:pt x="40" y="56"/>
                </a:cubicBezTo>
                <a:close/>
                <a:moveTo>
                  <a:pt x="21" y="54"/>
                </a:moveTo>
                <a:cubicBezTo>
                  <a:pt x="20" y="56"/>
                  <a:pt x="20" y="57"/>
                  <a:pt x="22" y="59"/>
                </a:cubicBezTo>
                <a:cubicBezTo>
                  <a:pt x="24" y="60"/>
                  <a:pt x="25" y="60"/>
                  <a:pt x="27" y="58"/>
                </a:cubicBezTo>
                <a:cubicBezTo>
                  <a:pt x="31" y="53"/>
                  <a:pt x="31" y="53"/>
                  <a:pt x="31" y="53"/>
                </a:cubicBezTo>
                <a:cubicBezTo>
                  <a:pt x="34" y="50"/>
                  <a:pt x="32" y="48"/>
                  <a:pt x="31" y="48"/>
                </a:cubicBezTo>
                <a:cubicBezTo>
                  <a:pt x="29" y="46"/>
                  <a:pt x="27" y="46"/>
                  <a:pt x="26" y="48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2"/>
                  <a:pt x="23" y="52"/>
                  <a:pt x="23" y="52"/>
                </a:cubicBezTo>
                <a:lnTo>
                  <a:pt x="21" y="54"/>
                </a:lnTo>
                <a:close/>
                <a:moveTo>
                  <a:pt x="14" y="48"/>
                </a:moveTo>
                <a:cubicBezTo>
                  <a:pt x="14" y="48"/>
                  <a:pt x="13" y="49"/>
                  <a:pt x="13" y="50"/>
                </a:cubicBezTo>
                <a:cubicBezTo>
                  <a:pt x="14" y="51"/>
                  <a:pt x="14" y="52"/>
                  <a:pt x="15" y="53"/>
                </a:cubicBezTo>
                <a:cubicBezTo>
                  <a:pt x="17" y="54"/>
                  <a:pt x="18" y="54"/>
                  <a:pt x="20" y="52"/>
                </a:cubicBezTo>
                <a:cubicBezTo>
                  <a:pt x="25" y="46"/>
                  <a:pt x="25" y="46"/>
                  <a:pt x="25" y="46"/>
                </a:cubicBezTo>
                <a:cubicBezTo>
                  <a:pt x="26" y="45"/>
                  <a:pt x="26" y="44"/>
                  <a:pt x="26" y="43"/>
                </a:cubicBezTo>
                <a:cubicBezTo>
                  <a:pt x="26" y="42"/>
                  <a:pt x="25" y="42"/>
                  <a:pt x="24" y="41"/>
                </a:cubicBezTo>
                <a:cubicBezTo>
                  <a:pt x="23" y="40"/>
                  <a:pt x="21" y="40"/>
                  <a:pt x="19" y="42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lnTo>
                  <a:pt x="14" y="48"/>
                </a:lnTo>
                <a:close/>
                <a:moveTo>
                  <a:pt x="13" y="45"/>
                </a:moveTo>
                <a:cubicBezTo>
                  <a:pt x="18" y="40"/>
                  <a:pt x="18" y="40"/>
                  <a:pt x="18" y="40"/>
                </a:cubicBezTo>
                <a:cubicBezTo>
                  <a:pt x="20" y="37"/>
                  <a:pt x="18" y="35"/>
                  <a:pt x="18" y="34"/>
                </a:cubicBezTo>
                <a:cubicBezTo>
                  <a:pt x="16" y="33"/>
                  <a:pt x="14" y="33"/>
                  <a:pt x="13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1"/>
                  <a:pt x="7" y="42"/>
                  <a:pt x="7" y="43"/>
                </a:cubicBezTo>
                <a:cubicBezTo>
                  <a:pt x="8" y="44"/>
                  <a:pt x="8" y="45"/>
                  <a:pt x="9" y="45"/>
                </a:cubicBezTo>
                <a:cubicBezTo>
                  <a:pt x="9" y="45"/>
                  <a:pt x="10" y="46"/>
                  <a:pt x="11" y="46"/>
                </a:cubicBezTo>
                <a:cubicBezTo>
                  <a:pt x="12" y="46"/>
                  <a:pt x="13" y="46"/>
                  <a:pt x="13" y="45"/>
                </a:cubicBezTo>
                <a:close/>
                <a:moveTo>
                  <a:pt x="73" y="40"/>
                </a:moveTo>
                <a:cubicBezTo>
                  <a:pt x="74" y="39"/>
                  <a:pt x="75" y="37"/>
                  <a:pt x="72" y="35"/>
                </a:cubicBezTo>
                <a:cubicBezTo>
                  <a:pt x="71" y="33"/>
                  <a:pt x="71" y="33"/>
                  <a:pt x="71" y="33"/>
                </a:cubicBezTo>
                <a:cubicBezTo>
                  <a:pt x="62" y="26"/>
                  <a:pt x="51" y="17"/>
                  <a:pt x="49" y="15"/>
                </a:cubicBezTo>
                <a:cubicBezTo>
                  <a:pt x="47" y="15"/>
                  <a:pt x="45" y="16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38" y="18"/>
                  <a:pt x="35" y="18"/>
                </a:cubicBezTo>
                <a:cubicBezTo>
                  <a:pt x="33" y="18"/>
                  <a:pt x="32" y="18"/>
                  <a:pt x="31" y="17"/>
                </a:cubicBezTo>
                <a:cubicBezTo>
                  <a:pt x="29" y="16"/>
                  <a:pt x="28" y="14"/>
                  <a:pt x="28" y="14"/>
                </a:cubicBezTo>
                <a:cubicBezTo>
                  <a:pt x="29" y="12"/>
                  <a:pt x="30" y="10"/>
                  <a:pt x="32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11" y="33"/>
                  <a:pt x="11" y="33"/>
                  <a:pt x="11" y="33"/>
                </a:cubicBezTo>
                <a:cubicBezTo>
                  <a:pt x="13" y="32"/>
                  <a:pt x="14" y="31"/>
                  <a:pt x="15" y="31"/>
                </a:cubicBezTo>
                <a:cubicBezTo>
                  <a:pt x="17" y="31"/>
                  <a:pt x="18" y="32"/>
                  <a:pt x="19" y="33"/>
                </a:cubicBezTo>
                <a:cubicBezTo>
                  <a:pt x="21" y="34"/>
                  <a:pt x="22" y="36"/>
                  <a:pt x="21" y="38"/>
                </a:cubicBezTo>
                <a:cubicBezTo>
                  <a:pt x="23" y="38"/>
                  <a:pt x="24" y="38"/>
                  <a:pt x="26" y="39"/>
                </a:cubicBezTo>
                <a:cubicBezTo>
                  <a:pt x="27" y="41"/>
                  <a:pt x="28" y="43"/>
                  <a:pt x="28" y="45"/>
                </a:cubicBezTo>
                <a:cubicBezTo>
                  <a:pt x="29" y="44"/>
                  <a:pt x="31" y="45"/>
                  <a:pt x="32" y="46"/>
                </a:cubicBezTo>
                <a:cubicBezTo>
                  <a:pt x="34" y="47"/>
                  <a:pt x="35" y="49"/>
                  <a:pt x="35" y="50"/>
                </a:cubicBezTo>
                <a:cubicBezTo>
                  <a:pt x="36" y="50"/>
                  <a:pt x="38" y="50"/>
                  <a:pt x="40" y="52"/>
                </a:cubicBezTo>
                <a:cubicBezTo>
                  <a:pt x="42" y="53"/>
                  <a:pt x="42" y="56"/>
                  <a:pt x="42" y="5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60"/>
                  <a:pt x="45" y="60"/>
                  <a:pt x="46" y="60"/>
                </a:cubicBezTo>
                <a:cubicBezTo>
                  <a:pt x="47" y="60"/>
                  <a:pt x="48" y="60"/>
                  <a:pt x="48" y="59"/>
                </a:cubicBezTo>
                <a:cubicBezTo>
                  <a:pt x="49" y="58"/>
                  <a:pt x="50" y="56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0" y="47"/>
                </a:cubicBezTo>
                <a:cubicBezTo>
                  <a:pt x="40" y="47"/>
                  <a:pt x="40" y="47"/>
                  <a:pt x="40" y="46"/>
                </a:cubicBezTo>
                <a:cubicBezTo>
                  <a:pt x="40" y="46"/>
                  <a:pt x="41" y="46"/>
                  <a:pt x="42" y="46"/>
                </a:cubicBezTo>
                <a:cubicBezTo>
                  <a:pt x="52" y="55"/>
                  <a:pt x="52" y="55"/>
                  <a:pt x="52" y="55"/>
                </a:cubicBezTo>
                <a:cubicBezTo>
                  <a:pt x="53" y="55"/>
                  <a:pt x="54" y="56"/>
                  <a:pt x="54" y="56"/>
                </a:cubicBezTo>
                <a:cubicBezTo>
                  <a:pt x="55" y="56"/>
                  <a:pt x="56" y="55"/>
                  <a:pt x="57" y="54"/>
                </a:cubicBezTo>
                <a:cubicBezTo>
                  <a:pt x="58" y="53"/>
                  <a:pt x="58" y="52"/>
                  <a:pt x="58" y="52"/>
                </a:cubicBezTo>
                <a:cubicBezTo>
                  <a:pt x="58" y="51"/>
                  <a:pt x="57" y="50"/>
                  <a:pt x="56" y="49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3"/>
                  <a:pt x="49" y="43"/>
                  <a:pt x="49" y="42"/>
                </a:cubicBezTo>
                <a:cubicBezTo>
                  <a:pt x="49" y="42"/>
                  <a:pt x="49" y="42"/>
                  <a:pt x="49" y="41"/>
                </a:cubicBezTo>
                <a:cubicBezTo>
                  <a:pt x="50" y="41"/>
                  <a:pt x="50" y="41"/>
                  <a:pt x="51" y="41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2" y="50"/>
                  <a:pt x="63" y="50"/>
                </a:cubicBezTo>
                <a:cubicBezTo>
                  <a:pt x="64" y="50"/>
                  <a:pt x="65" y="49"/>
                  <a:pt x="66" y="48"/>
                </a:cubicBezTo>
                <a:cubicBezTo>
                  <a:pt x="67" y="47"/>
                  <a:pt x="67" y="46"/>
                  <a:pt x="67" y="45"/>
                </a:cubicBezTo>
                <a:cubicBezTo>
                  <a:pt x="67" y="45"/>
                  <a:pt x="67" y="44"/>
                  <a:pt x="66" y="43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8" y="36"/>
                  <a:pt x="58" y="36"/>
                  <a:pt x="58" y="36"/>
                </a:cubicBezTo>
                <a:cubicBezTo>
                  <a:pt x="57" y="36"/>
                  <a:pt x="57" y="35"/>
                  <a:pt x="57" y="35"/>
                </a:cubicBezTo>
                <a:cubicBezTo>
                  <a:pt x="58" y="34"/>
                  <a:pt x="59" y="34"/>
                  <a:pt x="59" y="34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3"/>
                  <a:pt x="71" y="42"/>
                  <a:pt x="7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32"/>
          <p:cNvSpPr/>
          <p:nvPr/>
        </p:nvSpPr>
        <p:spPr>
          <a:xfrm>
            <a:off x="7253287" y="593725"/>
            <a:ext cx="942975" cy="495300"/>
          </a:xfrm>
          <a:custGeom>
            <a:avLst/>
            <a:gdLst/>
            <a:ahLst/>
            <a:cxnLst/>
            <a:rect l="l" t="t" r="r" b="b"/>
            <a:pathLst>
              <a:path w="122" h="64" extrusionOk="0">
                <a:moveTo>
                  <a:pt x="88" y="60"/>
                </a:moveTo>
                <a:cubicBezTo>
                  <a:pt x="87" y="61"/>
                  <a:pt x="85" y="61"/>
                  <a:pt x="83" y="62"/>
                </a:cubicBezTo>
                <a:cubicBezTo>
                  <a:pt x="77" y="63"/>
                  <a:pt x="70" y="64"/>
                  <a:pt x="63" y="64"/>
                </a:cubicBezTo>
                <a:cubicBezTo>
                  <a:pt x="55" y="64"/>
                  <a:pt x="49" y="63"/>
                  <a:pt x="43" y="62"/>
                </a:cubicBezTo>
                <a:cubicBezTo>
                  <a:pt x="41" y="61"/>
                  <a:pt x="39" y="61"/>
                  <a:pt x="37" y="60"/>
                </a:cubicBezTo>
                <a:cubicBezTo>
                  <a:pt x="32" y="58"/>
                  <a:pt x="32" y="53"/>
                  <a:pt x="35" y="50"/>
                </a:cubicBezTo>
                <a:cubicBezTo>
                  <a:pt x="38" y="47"/>
                  <a:pt x="42" y="45"/>
                  <a:pt x="46" y="43"/>
                </a:cubicBezTo>
                <a:cubicBezTo>
                  <a:pt x="48" y="42"/>
                  <a:pt x="50" y="41"/>
                  <a:pt x="52" y="41"/>
                </a:cubicBezTo>
                <a:cubicBezTo>
                  <a:pt x="55" y="39"/>
                  <a:pt x="56" y="36"/>
                  <a:pt x="54" y="33"/>
                </a:cubicBezTo>
                <a:cubicBezTo>
                  <a:pt x="48" y="28"/>
                  <a:pt x="46" y="21"/>
                  <a:pt x="47" y="14"/>
                </a:cubicBezTo>
                <a:cubicBezTo>
                  <a:pt x="47" y="6"/>
                  <a:pt x="51" y="2"/>
                  <a:pt x="58" y="1"/>
                </a:cubicBezTo>
                <a:cubicBezTo>
                  <a:pt x="60" y="0"/>
                  <a:pt x="61" y="0"/>
                  <a:pt x="63" y="0"/>
                </a:cubicBezTo>
                <a:cubicBezTo>
                  <a:pt x="64" y="0"/>
                  <a:pt x="66" y="0"/>
                  <a:pt x="67" y="1"/>
                </a:cubicBezTo>
                <a:cubicBezTo>
                  <a:pt x="74" y="2"/>
                  <a:pt x="79" y="6"/>
                  <a:pt x="79" y="14"/>
                </a:cubicBezTo>
                <a:cubicBezTo>
                  <a:pt x="79" y="21"/>
                  <a:pt x="77" y="28"/>
                  <a:pt x="72" y="33"/>
                </a:cubicBezTo>
                <a:cubicBezTo>
                  <a:pt x="69" y="36"/>
                  <a:pt x="70" y="39"/>
                  <a:pt x="74" y="41"/>
                </a:cubicBezTo>
                <a:cubicBezTo>
                  <a:pt x="76" y="41"/>
                  <a:pt x="77" y="42"/>
                  <a:pt x="79" y="43"/>
                </a:cubicBezTo>
                <a:cubicBezTo>
                  <a:pt x="83" y="45"/>
                  <a:pt x="87" y="47"/>
                  <a:pt x="91" y="50"/>
                </a:cubicBezTo>
                <a:cubicBezTo>
                  <a:pt x="93" y="52"/>
                  <a:pt x="94" y="58"/>
                  <a:pt x="88" y="60"/>
                </a:cubicBezTo>
                <a:close/>
                <a:moveTo>
                  <a:pt x="120" y="54"/>
                </a:moveTo>
                <a:cubicBezTo>
                  <a:pt x="118" y="52"/>
                  <a:pt x="115" y="51"/>
                  <a:pt x="112" y="49"/>
                </a:cubicBezTo>
                <a:cubicBezTo>
                  <a:pt x="111" y="49"/>
                  <a:pt x="110" y="48"/>
                  <a:pt x="108" y="48"/>
                </a:cubicBezTo>
                <a:cubicBezTo>
                  <a:pt x="106" y="47"/>
                  <a:pt x="105" y="44"/>
                  <a:pt x="107" y="42"/>
                </a:cubicBezTo>
                <a:cubicBezTo>
                  <a:pt x="111" y="39"/>
                  <a:pt x="112" y="34"/>
                  <a:pt x="112" y="29"/>
                </a:cubicBezTo>
                <a:cubicBezTo>
                  <a:pt x="112" y="24"/>
                  <a:pt x="109" y="21"/>
                  <a:pt x="104" y="20"/>
                </a:cubicBezTo>
                <a:cubicBezTo>
                  <a:pt x="103" y="20"/>
                  <a:pt x="102" y="20"/>
                  <a:pt x="101" y="20"/>
                </a:cubicBezTo>
                <a:cubicBezTo>
                  <a:pt x="100" y="20"/>
                  <a:pt x="99" y="20"/>
                  <a:pt x="98" y="20"/>
                </a:cubicBezTo>
                <a:cubicBezTo>
                  <a:pt x="93" y="21"/>
                  <a:pt x="90" y="24"/>
                  <a:pt x="90" y="29"/>
                </a:cubicBezTo>
                <a:cubicBezTo>
                  <a:pt x="89" y="34"/>
                  <a:pt x="91" y="39"/>
                  <a:pt x="95" y="42"/>
                </a:cubicBezTo>
                <a:cubicBezTo>
                  <a:pt x="96" y="44"/>
                  <a:pt x="96" y="47"/>
                  <a:pt x="93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48"/>
                  <a:pt x="94" y="48"/>
                  <a:pt x="94" y="49"/>
                </a:cubicBezTo>
                <a:cubicBezTo>
                  <a:pt x="96" y="50"/>
                  <a:pt x="97" y="53"/>
                  <a:pt x="96" y="56"/>
                </a:cubicBezTo>
                <a:cubicBezTo>
                  <a:pt x="96" y="58"/>
                  <a:pt x="94" y="61"/>
                  <a:pt x="91" y="62"/>
                </a:cubicBezTo>
                <a:cubicBezTo>
                  <a:pt x="90" y="62"/>
                  <a:pt x="90" y="63"/>
                  <a:pt x="89" y="63"/>
                </a:cubicBezTo>
                <a:cubicBezTo>
                  <a:pt x="93" y="63"/>
                  <a:pt x="96" y="64"/>
                  <a:pt x="101" y="64"/>
                </a:cubicBezTo>
                <a:cubicBezTo>
                  <a:pt x="106" y="64"/>
                  <a:pt x="111" y="63"/>
                  <a:pt x="115" y="62"/>
                </a:cubicBezTo>
                <a:cubicBezTo>
                  <a:pt x="116" y="62"/>
                  <a:pt x="117" y="62"/>
                  <a:pt x="119" y="61"/>
                </a:cubicBezTo>
                <a:cubicBezTo>
                  <a:pt x="122" y="59"/>
                  <a:pt x="122" y="56"/>
                  <a:pt x="120" y="54"/>
                </a:cubicBezTo>
                <a:close/>
                <a:moveTo>
                  <a:pt x="29" y="56"/>
                </a:moveTo>
                <a:cubicBezTo>
                  <a:pt x="29" y="53"/>
                  <a:pt x="29" y="51"/>
                  <a:pt x="31" y="49"/>
                </a:cubicBezTo>
                <a:cubicBezTo>
                  <a:pt x="32" y="48"/>
                  <a:pt x="33" y="47"/>
                  <a:pt x="34" y="47"/>
                </a:cubicBezTo>
                <a:cubicBezTo>
                  <a:pt x="33" y="46"/>
                  <a:pt x="33" y="46"/>
                  <a:pt x="32" y="46"/>
                </a:cubicBezTo>
                <a:cubicBezTo>
                  <a:pt x="30" y="45"/>
                  <a:pt x="29" y="42"/>
                  <a:pt x="31" y="40"/>
                </a:cubicBezTo>
                <a:cubicBezTo>
                  <a:pt x="35" y="36"/>
                  <a:pt x="37" y="31"/>
                  <a:pt x="36" y="25"/>
                </a:cubicBezTo>
                <a:cubicBezTo>
                  <a:pt x="36" y="20"/>
                  <a:pt x="33" y="17"/>
                  <a:pt x="27" y="15"/>
                </a:cubicBezTo>
                <a:cubicBezTo>
                  <a:pt x="26" y="15"/>
                  <a:pt x="25" y="15"/>
                  <a:pt x="24" y="15"/>
                </a:cubicBezTo>
                <a:cubicBezTo>
                  <a:pt x="23" y="15"/>
                  <a:pt x="22" y="15"/>
                  <a:pt x="21" y="15"/>
                </a:cubicBezTo>
                <a:cubicBezTo>
                  <a:pt x="15" y="17"/>
                  <a:pt x="12" y="20"/>
                  <a:pt x="12" y="25"/>
                </a:cubicBezTo>
                <a:cubicBezTo>
                  <a:pt x="11" y="31"/>
                  <a:pt x="13" y="36"/>
                  <a:pt x="17" y="40"/>
                </a:cubicBezTo>
                <a:cubicBezTo>
                  <a:pt x="19" y="42"/>
                  <a:pt x="18" y="45"/>
                  <a:pt x="16" y="46"/>
                </a:cubicBezTo>
                <a:cubicBezTo>
                  <a:pt x="14" y="46"/>
                  <a:pt x="13" y="47"/>
                  <a:pt x="11" y="48"/>
                </a:cubicBezTo>
                <a:cubicBezTo>
                  <a:pt x="8" y="49"/>
                  <a:pt x="5" y="51"/>
                  <a:pt x="2" y="53"/>
                </a:cubicBezTo>
                <a:cubicBezTo>
                  <a:pt x="0" y="56"/>
                  <a:pt x="0" y="59"/>
                  <a:pt x="4" y="61"/>
                </a:cubicBezTo>
                <a:cubicBezTo>
                  <a:pt x="6" y="61"/>
                  <a:pt x="7" y="62"/>
                  <a:pt x="9" y="62"/>
                </a:cubicBezTo>
                <a:cubicBezTo>
                  <a:pt x="13" y="63"/>
                  <a:pt x="18" y="64"/>
                  <a:pt x="24" y="64"/>
                </a:cubicBezTo>
                <a:cubicBezTo>
                  <a:pt x="29" y="64"/>
                  <a:pt x="33" y="63"/>
                  <a:pt x="37" y="63"/>
                </a:cubicBezTo>
                <a:cubicBezTo>
                  <a:pt x="36" y="63"/>
                  <a:pt x="35" y="62"/>
                  <a:pt x="34" y="62"/>
                </a:cubicBezTo>
                <a:cubicBezTo>
                  <a:pt x="31" y="60"/>
                  <a:pt x="29" y="58"/>
                  <a:pt x="29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32"/>
          <p:cNvSpPr/>
          <p:nvPr/>
        </p:nvSpPr>
        <p:spPr>
          <a:xfrm>
            <a:off x="8413750" y="4756150"/>
            <a:ext cx="425450" cy="619125"/>
          </a:xfrm>
          <a:custGeom>
            <a:avLst/>
            <a:gdLst/>
            <a:ahLst/>
            <a:cxnLst/>
            <a:rect l="l" t="t" r="r" b="b"/>
            <a:pathLst>
              <a:path w="55" h="80" extrusionOk="0">
                <a:moveTo>
                  <a:pt x="55" y="53"/>
                </a:moveTo>
                <a:cubicBezTo>
                  <a:pt x="55" y="45"/>
                  <a:pt x="49" y="38"/>
                  <a:pt x="36" y="35"/>
                </a:cubicBezTo>
                <a:cubicBezTo>
                  <a:pt x="35" y="35"/>
                  <a:pt x="28" y="33"/>
                  <a:pt x="26" y="33"/>
                </a:cubicBezTo>
                <a:cubicBezTo>
                  <a:pt x="16" y="30"/>
                  <a:pt x="13" y="28"/>
                  <a:pt x="13" y="26"/>
                </a:cubicBezTo>
                <a:cubicBezTo>
                  <a:pt x="13" y="23"/>
                  <a:pt x="17" y="20"/>
                  <a:pt x="27" y="20"/>
                </a:cubicBezTo>
                <a:cubicBezTo>
                  <a:pt x="34" y="20"/>
                  <a:pt x="41" y="25"/>
                  <a:pt x="41" y="25"/>
                </a:cubicBezTo>
                <a:cubicBezTo>
                  <a:pt x="44" y="27"/>
                  <a:pt x="46" y="27"/>
                  <a:pt x="48" y="25"/>
                </a:cubicBezTo>
                <a:cubicBezTo>
                  <a:pt x="48" y="25"/>
                  <a:pt x="51" y="22"/>
                  <a:pt x="51" y="20"/>
                </a:cubicBezTo>
                <a:cubicBezTo>
                  <a:pt x="51" y="16"/>
                  <a:pt x="43" y="11"/>
                  <a:pt x="33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1"/>
                  <a:pt x="32" y="0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1"/>
                  <a:pt x="22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8" y="10"/>
                  <a:pt x="0" y="17"/>
                  <a:pt x="0" y="26"/>
                </a:cubicBezTo>
                <a:cubicBezTo>
                  <a:pt x="0" y="37"/>
                  <a:pt x="10" y="41"/>
                  <a:pt x="21" y="43"/>
                </a:cubicBezTo>
                <a:cubicBezTo>
                  <a:pt x="22" y="44"/>
                  <a:pt x="31" y="46"/>
                  <a:pt x="32" y="46"/>
                </a:cubicBezTo>
                <a:cubicBezTo>
                  <a:pt x="40" y="48"/>
                  <a:pt x="42" y="51"/>
                  <a:pt x="42" y="53"/>
                </a:cubicBezTo>
                <a:cubicBezTo>
                  <a:pt x="42" y="57"/>
                  <a:pt x="38" y="60"/>
                  <a:pt x="28" y="60"/>
                </a:cubicBezTo>
                <a:cubicBezTo>
                  <a:pt x="21" y="60"/>
                  <a:pt x="12" y="54"/>
                  <a:pt x="12" y="54"/>
                </a:cubicBezTo>
                <a:cubicBezTo>
                  <a:pt x="9" y="52"/>
                  <a:pt x="6" y="53"/>
                  <a:pt x="4" y="55"/>
                </a:cubicBezTo>
                <a:cubicBezTo>
                  <a:pt x="4" y="55"/>
                  <a:pt x="2" y="57"/>
                  <a:pt x="2" y="60"/>
                </a:cubicBezTo>
                <a:cubicBezTo>
                  <a:pt x="2" y="64"/>
                  <a:pt x="13" y="69"/>
                  <a:pt x="22" y="71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9"/>
                  <a:pt x="24" y="80"/>
                  <a:pt x="26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2" y="80"/>
                  <a:pt x="33" y="79"/>
                  <a:pt x="33" y="77"/>
                </a:cubicBezTo>
                <a:cubicBezTo>
                  <a:pt x="33" y="71"/>
                  <a:pt x="33" y="71"/>
                  <a:pt x="33" y="71"/>
                </a:cubicBezTo>
                <a:cubicBezTo>
                  <a:pt x="49" y="69"/>
                  <a:pt x="55" y="61"/>
                  <a:pt x="55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32"/>
          <p:cNvSpPr txBox="1"/>
          <p:nvPr/>
        </p:nvSpPr>
        <p:spPr>
          <a:xfrm>
            <a:off x="7089775" y="1628775"/>
            <a:ext cx="976312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841" name="Google Shape;841;p32"/>
          <p:cNvSpPr txBox="1"/>
          <p:nvPr/>
        </p:nvSpPr>
        <p:spPr>
          <a:xfrm>
            <a:off x="4483100" y="1628775"/>
            <a:ext cx="976312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842" name="Google Shape;842;p32"/>
          <p:cNvSpPr txBox="1"/>
          <p:nvPr/>
        </p:nvSpPr>
        <p:spPr>
          <a:xfrm>
            <a:off x="7089775" y="4360862"/>
            <a:ext cx="976312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843" name="Google Shape;843;p32"/>
          <p:cNvSpPr txBox="1"/>
          <p:nvPr/>
        </p:nvSpPr>
        <p:spPr>
          <a:xfrm>
            <a:off x="4483100" y="4360862"/>
            <a:ext cx="976312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844" name="Google Shape;844;p32"/>
          <p:cNvSpPr txBox="1"/>
          <p:nvPr/>
        </p:nvSpPr>
        <p:spPr>
          <a:xfrm>
            <a:off x="4075112" y="503237"/>
            <a:ext cx="928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845" name="Google Shape;845;p32"/>
          <p:cNvSpPr txBox="1"/>
          <p:nvPr/>
        </p:nvSpPr>
        <p:spPr>
          <a:xfrm>
            <a:off x="8220075" y="1417637"/>
            <a:ext cx="928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846" name="Google Shape;846;p32"/>
          <p:cNvSpPr txBox="1"/>
          <p:nvPr/>
        </p:nvSpPr>
        <p:spPr>
          <a:xfrm>
            <a:off x="7218362" y="5611812"/>
            <a:ext cx="928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847" name="Google Shape;847;p32"/>
          <p:cNvSpPr txBox="1"/>
          <p:nvPr/>
        </p:nvSpPr>
        <p:spPr>
          <a:xfrm>
            <a:off x="3073400" y="4670425"/>
            <a:ext cx="928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3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3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3"/>
          <p:cNvSpPr txBox="1"/>
          <p:nvPr/>
        </p:nvSpPr>
        <p:spPr>
          <a:xfrm>
            <a:off x="5130800" y="2901950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855" name="Google Shape;855;p33"/>
          <p:cNvSpPr txBox="1"/>
          <p:nvPr/>
        </p:nvSpPr>
        <p:spPr>
          <a:xfrm>
            <a:off x="5130800" y="3303587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856" name="Google Shape;856;p33"/>
          <p:cNvSpPr txBox="1"/>
          <p:nvPr/>
        </p:nvSpPr>
        <p:spPr>
          <a:xfrm>
            <a:off x="5318125" y="3654425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857" name="Google Shape;857;p33"/>
          <p:cNvSpPr txBox="1"/>
          <p:nvPr/>
        </p:nvSpPr>
        <p:spPr>
          <a:xfrm>
            <a:off x="617537" y="203200"/>
            <a:ext cx="928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858" name="Google Shape;858;p33"/>
          <p:cNvSpPr/>
          <p:nvPr/>
        </p:nvSpPr>
        <p:spPr>
          <a:xfrm>
            <a:off x="7289800" y="2341562"/>
            <a:ext cx="969962" cy="1530350"/>
          </a:xfrm>
          <a:custGeom>
            <a:avLst/>
            <a:gdLst/>
            <a:ahLst/>
            <a:cxnLst/>
            <a:rect l="l" t="t" r="r" b="b"/>
            <a:pathLst>
              <a:path w="128" h="202" extrusionOk="0">
                <a:moveTo>
                  <a:pt x="123" y="83"/>
                </a:moveTo>
                <a:cubicBezTo>
                  <a:pt x="118" y="68"/>
                  <a:pt x="109" y="55"/>
                  <a:pt x="98" y="48"/>
                </a:cubicBezTo>
                <a:cubicBezTo>
                  <a:pt x="33" y="0"/>
                  <a:pt x="33" y="0"/>
                  <a:pt x="33" y="0"/>
                </a:cubicBezTo>
                <a:cubicBezTo>
                  <a:pt x="8" y="33"/>
                  <a:pt x="0" y="77"/>
                  <a:pt x="13" y="118"/>
                </a:cubicBezTo>
                <a:cubicBezTo>
                  <a:pt x="27" y="160"/>
                  <a:pt x="60" y="190"/>
                  <a:pt x="99" y="202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8" y="113"/>
                  <a:pt x="127" y="98"/>
                  <a:pt x="123" y="83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33"/>
          <p:cNvSpPr/>
          <p:nvPr/>
        </p:nvSpPr>
        <p:spPr>
          <a:xfrm>
            <a:off x="8169275" y="2697162"/>
            <a:ext cx="1235075" cy="1236662"/>
          </a:xfrm>
          <a:custGeom>
            <a:avLst/>
            <a:gdLst/>
            <a:ahLst/>
            <a:cxnLst/>
            <a:rect l="l" t="t" r="r" b="b"/>
            <a:pathLst>
              <a:path w="163" h="163" extrusionOk="0">
                <a:moveTo>
                  <a:pt x="146" y="0"/>
                </a:moveTo>
                <a:cubicBezTo>
                  <a:pt x="75" y="23"/>
                  <a:pt x="75" y="23"/>
                  <a:pt x="75" y="23"/>
                </a:cubicBezTo>
                <a:cubicBezTo>
                  <a:pt x="75" y="23"/>
                  <a:pt x="75" y="23"/>
                  <a:pt x="75" y="23"/>
                </a:cubicBezTo>
                <a:cubicBezTo>
                  <a:pt x="74" y="23"/>
                  <a:pt x="57" y="29"/>
                  <a:pt x="44" y="45"/>
                </a:cubicBezTo>
                <a:cubicBezTo>
                  <a:pt x="32" y="59"/>
                  <a:pt x="24" y="84"/>
                  <a:pt x="24" y="84"/>
                </a:cubicBezTo>
                <a:cubicBezTo>
                  <a:pt x="0" y="159"/>
                  <a:pt x="0" y="159"/>
                  <a:pt x="0" y="159"/>
                </a:cubicBezTo>
                <a:cubicBezTo>
                  <a:pt x="19" y="163"/>
                  <a:pt x="40" y="161"/>
                  <a:pt x="61" y="155"/>
                </a:cubicBezTo>
                <a:cubicBezTo>
                  <a:pt x="126" y="134"/>
                  <a:pt x="163" y="65"/>
                  <a:pt x="146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33"/>
          <p:cNvSpPr/>
          <p:nvPr/>
        </p:nvSpPr>
        <p:spPr>
          <a:xfrm>
            <a:off x="7623175" y="1839912"/>
            <a:ext cx="1614487" cy="947737"/>
          </a:xfrm>
          <a:custGeom>
            <a:avLst/>
            <a:gdLst/>
            <a:ahLst/>
            <a:cxnLst/>
            <a:rect l="l" t="t" r="r" b="b"/>
            <a:pathLst>
              <a:path w="213" h="125" extrusionOk="0">
                <a:moveTo>
                  <a:pt x="213" y="96"/>
                </a:moveTo>
                <a:cubicBezTo>
                  <a:pt x="142" y="119"/>
                  <a:pt x="142" y="119"/>
                  <a:pt x="142" y="119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40" y="120"/>
                  <a:pt x="124" y="125"/>
                  <a:pt x="104" y="120"/>
                </a:cubicBezTo>
                <a:cubicBezTo>
                  <a:pt x="85" y="115"/>
                  <a:pt x="64" y="100"/>
                  <a:pt x="64" y="100"/>
                </a:cubicBezTo>
                <a:cubicBezTo>
                  <a:pt x="0" y="53"/>
                  <a:pt x="0" y="53"/>
                  <a:pt x="0" y="53"/>
                </a:cubicBezTo>
                <a:cubicBezTo>
                  <a:pt x="14" y="39"/>
                  <a:pt x="32" y="28"/>
                  <a:pt x="52" y="21"/>
                </a:cubicBezTo>
                <a:cubicBezTo>
                  <a:pt x="118" y="0"/>
                  <a:pt x="188" y="33"/>
                  <a:pt x="213" y="9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3"/>
          <p:cNvSpPr/>
          <p:nvPr/>
        </p:nvSpPr>
        <p:spPr>
          <a:xfrm>
            <a:off x="6486525" y="4532312"/>
            <a:ext cx="1303337" cy="1046162"/>
          </a:xfrm>
          <a:custGeom>
            <a:avLst/>
            <a:gdLst/>
            <a:ahLst/>
            <a:cxnLst/>
            <a:rect l="l" t="t" r="r" b="b"/>
            <a:pathLst>
              <a:path w="172" h="138" extrusionOk="0">
                <a:moveTo>
                  <a:pt x="121" y="124"/>
                </a:moveTo>
                <a:cubicBezTo>
                  <a:pt x="134" y="115"/>
                  <a:pt x="143" y="102"/>
                  <a:pt x="147" y="90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34" y="0"/>
                  <a:pt x="89" y="5"/>
                  <a:pt x="54" y="31"/>
                </a:cubicBezTo>
                <a:cubicBezTo>
                  <a:pt x="18" y="57"/>
                  <a:pt x="0" y="97"/>
                  <a:pt x="0" y="138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94" y="138"/>
                  <a:pt x="109" y="133"/>
                  <a:pt x="121" y="124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33"/>
          <p:cNvSpPr/>
          <p:nvPr/>
        </p:nvSpPr>
        <p:spPr>
          <a:xfrm>
            <a:off x="6500812" y="5707062"/>
            <a:ext cx="1493837" cy="963612"/>
          </a:xfrm>
          <a:custGeom>
            <a:avLst/>
            <a:gdLst/>
            <a:ahLst/>
            <a:cxnLst/>
            <a:rect l="l" t="t" r="r" b="b"/>
            <a:pathLst>
              <a:path w="197" h="127" extrusionOk="0">
                <a:moveTo>
                  <a:pt x="197" y="90"/>
                </a:moveTo>
                <a:cubicBezTo>
                  <a:pt x="153" y="30"/>
                  <a:pt x="153" y="30"/>
                  <a:pt x="153" y="30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2" y="29"/>
                  <a:pt x="142" y="15"/>
                  <a:pt x="123" y="7"/>
                </a:cubicBezTo>
                <a:cubicBezTo>
                  <a:pt x="105" y="0"/>
                  <a:pt x="79" y="0"/>
                  <a:pt x="79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20"/>
                  <a:pt x="10" y="40"/>
                  <a:pt x="23" y="57"/>
                </a:cubicBezTo>
                <a:cubicBezTo>
                  <a:pt x="63" y="113"/>
                  <a:pt x="140" y="127"/>
                  <a:pt x="197" y="9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33"/>
          <p:cNvSpPr/>
          <p:nvPr/>
        </p:nvSpPr>
        <p:spPr>
          <a:xfrm>
            <a:off x="7669212" y="4684712"/>
            <a:ext cx="901700" cy="1630362"/>
          </a:xfrm>
          <a:custGeom>
            <a:avLst/>
            <a:gdLst/>
            <a:ahLst/>
            <a:cxnLst/>
            <a:rect l="l" t="t" r="r" b="b"/>
            <a:pathLst>
              <a:path w="119" h="215" extrusionOk="0">
                <a:moveTo>
                  <a:pt x="57" y="215"/>
                </a:moveTo>
                <a:cubicBezTo>
                  <a:pt x="13" y="155"/>
                  <a:pt x="13" y="155"/>
                  <a:pt x="13" y="155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12" y="153"/>
                  <a:pt x="2" y="139"/>
                  <a:pt x="1" y="119"/>
                </a:cubicBezTo>
                <a:cubicBezTo>
                  <a:pt x="0" y="100"/>
                  <a:pt x="8" y="75"/>
                  <a:pt x="8" y="75"/>
                </a:cubicBezTo>
                <a:cubicBezTo>
                  <a:pt x="32" y="0"/>
                  <a:pt x="32" y="0"/>
                  <a:pt x="32" y="0"/>
                </a:cubicBezTo>
                <a:cubicBezTo>
                  <a:pt x="50" y="9"/>
                  <a:pt x="66" y="22"/>
                  <a:pt x="79" y="39"/>
                </a:cubicBezTo>
                <a:cubicBezTo>
                  <a:pt x="119" y="95"/>
                  <a:pt x="109" y="172"/>
                  <a:pt x="57" y="21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33"/>
          <p:cNvSpPr/>
          <p:nvPr/>
        </p:nvSpPr>
        <p:spPr>
          <a:xfrm>
            <a:off x="4394200" y="4532312"/>
            <a:ext cx="1303337" cy="1046162"/>
          </a:xfrm>
          <a:custGeom>
            <a:avLst/>
            <a:gdLst/>
            <a:ahLst/>
            <a:cxnLst/>
            <a:rect l="l" t="t" r="r" b="b"/>
            <a:pathLst>
              <a:path w="172" h="138" extrusionOk="0">
                <a:moveTo>
                  <a:pt x="51" y="124"/>
                </a:moveTo>
                <a:cubicBezTo>
                  <a:pt x="63" y="133"/>
                  <a:pt x="78" y="138"/>
                  <a:pt x="91" y="138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97"/>
                  <a:pt x="154" y="57"/>
                  <a:pt x="118" y="31"/>
                </a:cubicBezTo>
                <a:cubicBezTo>
                  <a:pt x="83" y="5"/>
                  <a:pt x="38" y="0"/>
                  <a:pt x="0" y="13"/>
                </a:cubicBezTo>
                <a:cubicBezTo>
                  <a:pt x="25" y="90"/>
                  <a:pt x="25" y="90"/>
                  <a:pt x="25" y="90"/>
                </a:cubicBezTo>
                <a:cubicBezTo>
                  <a:pt x="29" y="102"/>
                  <a:pt x="38" y="115"/>
                  <a:pt x="51" y="124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33"/>
          <p:cNvSpPr/>
          <p:nvPr/>
        </p:nvSpPr>
        <p:spPr>
          <a:xfrm>
            <a:off x="3613150" y="4684712"/>
            <a:ext cx="901700" cy="1630362"/>
          </a:xfrm>
          <a:custGeom>
            <a:avLst/>
            <a:gdLst/>
            <a:ahLst/>
            <a:cxnLst/>
            <a:rect l="l" t="t" r="r" b="b"/>
            <a:pathLst>
              <a:path w="119" h="215" extrusionOk="0">
                <a:moveTo>
                  <a:pt x="62" y="215"/>
                </a:moveTo>
                <a:cubicBezTo>
                  <a:pt x="106" y="155"/>
                  <a:pt x="106" y="155"/>
                  <a:pt x="106" y="155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7" y="153"/>
                  <a:pt x="117" y="139"/>
                  <a:pt x="118" y="119"/>
                </a:cubicBezTo>
                <a:cubicBezTo>
                  <a:pt x="119" y="100"/>
                  <a:pt x="111" y="75"/>
                  <a:pt x="111" y="75"/>
                </a:cubicBezTo>
                <a:cubicBezTo>
                  <a:pt x="87" y="0"/>
                  <a:pt x="87" y="0"/>
                  <a:pt x="87" y="0"/>
                </a:cubicBezTo>
                <a:cubicBezTo>
                  <a:pt x="69" y="9"/>
                  <a:pt x="53" y="22"/>
                  <a:pt x="40" y="39"/>
                </a:cubicBezTo>
                <a:cubicBezTo>
                  <a:pt x="0" y="95"/>
                  <a:pt x="10" y="172"/>
                  <a:pt x="62" y="215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33"/>
          <p:cNvSpPr/>
          <p:nvPr/>
        </p:nvSpPr>
        <p:spPr>
          <a:xfrm>
            <a:off x="4189412" y="5707062"/>
            <a:ext cx="1493837" cy="963612"/>
          </a:xfrm>
          <a:custGeom>
            <a:avLst/>
            <a:gdLst/>
            <a:ahLst/>
            <a:cxnLst/>
            <a:rect l="l" t="t" r="r" b="b"/>
            <a:pathLst>
              <a:path w="197" h="127" extrusionOk="0">
                <a:moveTo>
                  <a:pt x="0" y="9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5" y="29"/>
                  <a:pt x="55" y="15"/>
                  <a:pt x="74" y="7"/>
                </a:cubicBezTo>
                <a:cubicBezTo>
                  <a:pt x="92" y="0"/>
                  <a:pt x="118" y="0"/>
                  <a:pt x="118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94" y="20"/>
                  <a:pt x="187" y="40"/>
                  <a:pt x="174" y="57"/>
                </a:cubicBezTo>
                <a:cubicBezTo>
                  <a:pt x="134" y="113"/>
                  <a:pt x="57" y="127"/>
                  <a:pt x="0" y="9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33"/>
          <p:cNvSpPr/>
          <p:nvPr/>
        </p:nvSpPr>
        <p:spPr>
          <a:xfrm>
            <a:off x="3924300" y="2341562"/>
            <a:ext cx="969962" cy="1530350"/>
          </a:xfrm>
          <a:custGeom>
            <a:avLst/>
            <a:gdLst/>
            <a:ahLst/>
            <a:cxnLst/>
            <a:rect l="l" t="t" r="r" b="b"/>
            <a:pathLst>
              <a:path w="128" h="202" extrusionOk="0">
                <a:moveTo>
                  <a:pt x="5" y="83"/>
                </a:moveTo>
                <a:cubicBezTo>
                  <a:pt x="1" y="98"/>
                  <a:pt x="0" y="113"/>
                  <a:pt x="4" y="126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68" y="190"/>
                  <a:pt x="101" y="160"/>
                  <a:pt x="115" y="118"/>
                </a:cubicBezTo>
                <a:cubicBezTo>
                  <a:pt x="128" y="77"/>
                  <a:pt x="120" y="33"/>
                  <a:pt x="95" y="0"/>
                </a:cubicBezTo>
                <a:cubicBezTo>
                  <a:pt x="30" y="48"/>
                  <a:pt x="30" y="48"/>
                  <a:pt x="30" y="48"/>
                </a:cubicBezTo>
                <a:cubicBezTo>
                  <a:pt x="19" y="55"/>
                  <a:pt x="10" y="68"/>
                  <a:pt x="5" y="83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33"/>
          <p:cNvSpPr/>
          <p:nvPr/>
        </p:nvSpPr>
        <p:spPr>
          <a:xfrm>
            <a:off x="2946400" y="1839912"/>
            <a:ext cx="1614487" cy="947737"/>
          </a:xfrm>
          <a:custGeom>
            <a:avLst/>
            <a:gdLst/>
            <a:ahLst/>
            <a:cxnLst/>
            <a:rect l="l" t="t" r="r" b="b"/>
            <a:pathLst>
              <a:path w="213" h="125" extrusionOk="0">
                <a:moveTo>
                  <a:pt x="0" y="96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3" y="120"/>
                  <a:pt x="89" y="125"/>
                  <a:pt x="109" y="120"/>
                </a:cubicBezTo>
                <a:cubicBezTo>
                  <a:pt x="128" y="115"/>
                  <a:pt x="149" y="100"/>
                  <a:pt x="149" y="100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199" y="39"/>
                  <a:pt x="181" y="28"/>
                  <a:pt x="161" y="21"/>
                </a:cubicBezTo>
                <a:cubicBezTo>
                  <a:pt x="95" y="0"/>
                  <a:pt x="25" y="33"/>
                  <a:pt x="0" y="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33"/>
          <p:cNvSpPr/>
          <p:nvPr/>
        </p:nvSpPr>
        <p:spPr>
          <a:xfrm>
            <a:off x="2779712" y="2697162"/>
            <a:ext cx="1235075" cy="1236662"/>
          </a:xfrm>
          <a:custGeom>
            <a:avLst/>
            <a:gdLst/>
            <a:ahLst/>
            <a:cxnLst/>
            <a:rect l="l" t="t" r="r" b="b"/>
            <a:pathLst>
              <a:path w="163" h="163" extrusionOk="0">
                <a:moveTo>
                  <a:pt x="17" y="0"/>
                </a:move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106" y="29"/>
                  <a:pt x="119" y="45"/>
                </a:cubicBezTo>
                <a:cubicBezTo>
                  <a:pt x="131" y="59"/>
                  <a:pt x="139" y="84"/>
                  <a:pt x="139" y="84"/>
                </a:cubicBezTo>
                <a:cubicBezTo>
                  <a:pt x="163" y="159"/>
                  <a:pt x="163" y="159"/>
                  <a:pt x="163" y="159"/>
                </a:cubicBezTo>
                <a:cubicBezTo>
                  <a:pt x="144" y="163"/>
                  <a:pt x="123" y="161"/>
                  <a:pt x="102" y="155"/>
                </a:cubicBezTo>
                <a:cubicBezTo>
                  <a:pt x="37" y="134"/>
                  <a:pt x="0" y="65"/>
                  <a:pt x="17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5287962" y="1423987"/>
            <a:ext cx="1608137" cy="871537"/>
          </a:xfrm>
          <a:custGeom>
            <a:avLst/>
            <a:gdLst/>
            <a:ahLst/>
            <a:cxnLst/>
            <a:rect l="l" t="t" r="r" b="b"/>
            <a:pathLst>
              <a:path w="212" h="115" extrusionOk="0">
                <a:moveTo>
                  <a:pt x="106" y="0"/>
                </a:moveTo>
                <a:cubicBezTo>
                  <a:pt x="90" y="0"/>
                  <a:pt x="76" y="4"/>
                  <a:pt x="65" y="12"/>
                </a:cubicBezTo>
                <a:cubicBezTo>
                  <a:pt x="0" y="60"/>
                  <a:pt x="0" y="60"/>
                  <a:pt x="0" y="60"/>
                </a:cubicBezTo>
                <a:cubicBezTo>
                  <a:pt x="23" y="93"/>
                  <a:pt x="62" y="115"/>
                  <a:pt x="106" y="115"/>
                </a:cubicBezTo>
                <a:cubicBezTo>
                  <a:pt x="150" y="115"/>
                  <a:pt x="189" y="93"/>
                  <a:pt x="212" y="60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36" y="4"/>
                  <a:pt x="122" y="0"/>
                  <a:pt x="106" y="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33"/>
          <p:cNvSpPr/>
          <p:nvPr/>
        </p:nvSpPr>
        <p:spPr>
          <a:xfrm>
            <a:off x="6161087" y="331787"/>
            <a:ext cx="915987" cy="1433512"/>
          </a:xfrm>
          <a:custGeom>
            <a:avLst/>
            <a:gdLst/>
            <a:ahLst/>
            <a:cxnLst/>
            <a:rect l="l" t="t" r="r" b="b"/>
            <a:pathLst>
              <a:path w="121" h="189" extrusionOk="0">
                <a:moveTo>
                  <a:pt x="0" y="0"/>
                </a:move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0" y="93"/>
                  <a:pt x="11" y="111"/>
                </a:cubicBezTo>
                <a:cubicBezTo>
                  <a:pt x="21" y="127"/>
                  <a:pt x="42" y="142"/>
                  <a:pt x="42" y="142"/>
                </a:cubicBezTo>
                <a:cubicBezTo>
                  <a:pt x="106" y="189"/>
                  <a:pt x="106" y="189"/>
                  <a:pt x="106" y="189"/>
                </a:cubicBezTo>
                <a:cubicBezTo>
                  <a:pt x="116" y="171"/>
                  <a:pt x="121" y="151"/>
                  <a:pt x="121" y="129"/>
                </a:cubicBezTo>
                <a:cubicBezTo>
                  <a:pt x="121" y="61"/>
                  <a:pt x="67" y="4"/>
                  <a:pt x="0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33"/>
          <p:cNvSpPr/>
          <p:nvPr/>
        </p:nvSpPr>
        <p:spPr>
          <a:xfrm>
            <a:off x="5106987" y="331787"/>
            <a:ext cx="917575" cy="1433512"/>
          </a:xfrm>
          <a:custGeom>
            <a:avLst/>
            <a:gdLst/>
            <a:ahLst/>
            <a:cxnLst/>
            <a:rect l="l" t="t" r="r" b="b"/>
            <a:pathLst>
              <a:path w="121" h="189" extrusionOk="0">
                <a:moveTo>
                  <a:pt x="121" y="0"/>
                </a:moveTo>
                <a:cubicBezTo>
                  <a:pt x="121" y="75"/>
                  <a:pt x="121" y="75"/>
                  <a:pt x="121" y="75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1" y="76"/>
                  <a:pt x="121" y="93"/>
                  <a:pt x="110" y="111"/>
                </a:cubicBezTo>
                <a:cubicBezTo>
                  <a:pt x="100" y="127"/>
                  <a:pt x="79" y="142"/>
                  <a:pt x="79" y="142"/>
                </a:cubicBezTo>
                <a:cubicBezTo>
                  <a:pt x="15" y="189"/>
                  <a:pt x="15" y="189"/>
                  <a:pt x="15" y="189"/>
                </a:cubicBezTo>
                <a:cubicBezTo>
                  <a:pt x="5" y="171"/>
                  <a:pt x="0" y="151"/>
                  <a:pt x="0" y="129"/>
                </a:cubicBezTo>
                <a:cubicBezTo>
                  <a:pt x="0" y="61"/>
                  <a:pt x="54" y="4"/>
                  <a:pt x="121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33"/>
          <p:cNvSpPr/>
          <p:nvPr/>
        </p:nvSpPr>
        <p:spPr>
          <a:xfrm>
            <a:off x="6380162" y="747712"/>
            <a:ext cx="379412" cy="455612"/>
          </a:xfrm>
          <a:custGeom>
            <a:avLst/>
            <a:gdLst/>
            <a:ahLst/>
            <a:cxnLst/>
            <a:rect l="l" t="t" r="r" b="b"/>
            <a:pathLst>
              <a:path w="50" h="60" extrusionOk="0">
                <a:moveTo>
                  <a:pt x="33" y="58"/>
                </a:moveTo>
                <a:cubicBezTo>
                  <a:pt x="33" y="59"/>
                  <a:pt x="32" y="60"/>
                  <a:pt x="31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7" y="60"/>
                  <a:pt x="17" y="59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7"/>
                  <a:pt x="17" y="56"/>
                  <a:pt x="19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2" y="56"/>
                  <a:pt x="33" y="57"/>
                  <a:pt x="33" y="58"/>
                </a:cubicBezTo>
                <a:close/>
                <a:moveTo>
                  <a:pt x="33" y="53"/>
                </a:moveTo>
                <a:cubicBezTo>
                  <a:pt x="33" y="52"/>
                  <a:pt x="32" y="51"/>
                  <a:pt x="3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7" y="51"/>
                  <a:pt x="17" y="52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4"/>
                  <a:pt x="17" y="55"/>
                  <a:pt x="19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2" y="55"/>
                  <a:pt x="33" y="54"/>
                  <a:pt x="33" y="53"/>
                </a:cubicBezTo>
                <a:close/>
                <a:moveTo>
                  <a:pt x="27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49"/>
                  <a:pt x="23" y="49"/>
                  <a:pt x="23" y="49"/>
                </a:cubicBezTo>
                <a:cubicBezTo>
                  <a:pt x="24" y="49"/>
                  <a:pt x="24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6" y="49"/>
                  <a:pt x="26" y="49"/>
                  <a:pt x="27" y="49"/>
                </a:cubicBezTo>
                <a:lnTo>
                  <a:pt x="27" y="30"/>
                </a:lnTo>
                <a:close/>
                <a:moveTo>
                  <a:pt x="18" y="22"/>
                </a:moveTo>
                <a:cubicBezTo>
                  <a:pt x="16" y="22"/>
                  <a:pt x="15" y="23"/>
                  <a:pt x="15" y="25"/>
                </a:cubicBezTo>
                <a:cubicBezTo>
                  <a:pt x="15" y="26"/>
                  <a:pt x="16" y="28"/>
                  <a:pt x="18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3"/>
                  <a:pt x="20" y="22"/>
                  <a:pt x="18" y="22"/>
                </a:cubicBezTo>
                <a:close/>
                <a:moveTo>
                  <a:pt x="35" y="25"/>
                </a:moveTo>
                <a:cubicBezTo>
                  <a:pt x="35" y="23"/>
                  <a:pt x="34" y="22"/>
                  <a:pt x="32" y="22"/>
                </a:cubicBezTo>
                <a:cubicBezTo>
                  <a:pt x="30" y="22"/>
                  <a:pt x="29" y="23"/>
                  <a:pt x="29" y="25"/>
                </a:cubicBezTo>
                <a:cubicBezTo>
                  <a:pt x="29" y="28"/>
                  <a:pt x="29" y="28"/>
                  <a:pt x="29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4" y="28"/>
                  <a:pt x="35" y="26"/>
                  <a:pt x="35" y="25"/>
                </a:cubicBezTo>
                <a:close/>
                <a:moveTo>
                  <a:pt x="42" y="19"/>
                </a:moveTo>
                <a:cubicBezTo>
                  <a:pt x="40" y="14"/>
                  <a:pt x="34" y="8"/>
                  <a:pt x="25" y="8"/>
                </a:cubicBezTo>
                <a:cubicBezTo>
                  <a:pt x="16" y="8"/>
                  <a:pt x="10" y="14"/>
                  <a:pt x="8" y="19"/>
                </a:cubicBezTo>
                <a:cubicBezTo>
                  <a:pt x="7" y="23"/>
                  <a:pt x="8" y="27"/>
                  <a:pt x="10" y="31"/>
                </a:cubicBezTo>
                <a:cubicBezTo>
                  <a:pt x="12" y="34"/>
                  <a:pt x="14" y="37"/>
                  <a:pt x="15" y="41"/>
                </a:cubicBezTo>
                <a:cubicBezTo>
                  <a:pt x="16" y="42"/>
                  <a:pt x="16" y="45"/>
                  <a:pt x="17" y="47"/>
                </a:cubicBezTo>
                <a:cubicBezTo>
                  <a:pt x="17" y="49"/>
                  <a:pt x="18" y="49"/>
                  <a:pt x="20" y="49"/>
                </a:cubicBezTo>
                <a:cubicBezTo>
                  <a:pt x="20" y="49"/>
                  <a:pt x="21" y="49"/>
                  <a:pt x="21" y="49"/>
                </a:cubicBezTo>
                <a:cubicBezTo>
                  <a:pt x="21" y="30"/>
                  <a:pt x="21" y="30"/>
                  <a:pt x="21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5" y="29"/>
                  <a:pt x="14" y="28"/>
                </a:cubicBezTo>
                <a:cubicBezTo>
                  <a:pt x="13" y="27"/>
                  <a:pt x="13" y="26"/>
                  <a:pt x="13" y="25"/>
                </a:cubicBezTo>
                <a:cubicBezTo>
                  <a:pt x="13" y="23"/>
                  <a:pt x="13" y="22"/>
                  <a:pt x="14" y="21"/>
                </a:cubicBezTo>
                <a:cubicBezTo>
                  <a:pt x="15" y="20"/>
                  <a:pt x="17" y="20"/>
                  <a:pt x="18" y="20"/>
                </a:cubicBezTo>
                <a:cubicBezTo>
                  <a:pt x="21" y="20"/>
                  <a:pt x="23" y="22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3"/>
                  <a:pt x="27" y="22"/>
                  <a:pt x="28" y="21"/>
                </a:cubicBezTo>
                <a:cubicBezTo>
                  <a:pt x="29" y="20"/>
                  <a:pt x="31" y="20"/>
                  <a:pt x="32" y="20"/>
                </a:cubicBezTo>
                <a:cubicBezTo>
                  <a:pt x="33" y="20"/>
                  <a:pt x="35" y="20"/>
                  <a:pt x="35" y="21"/>
                </a:cubicBezTo>
                <a:cubicBezTo>
                  <a:pt x="36" y="22"/>
                  <a:pt x="37" y="23"/>
                  <a:pt x="37" y="25"/>
                </a:cubicBezTo>
                <a:cubicBezTo>
                  <a:pt x="37" y="26"/>
                  <a:pt x="36" y="27"/>
                  <a:pt x="35" y="28"/>
                </a:cubicBezTo>
                <a:cubicBezTo>
                  <a:pt x="35" y="29"/>
                  <a:pt x="33" y="30"/>
                  <a:pt x="32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30" y="49"/>
                  <a:pt x="30" y="49"/>
                </a:cubicBezTo>
                <a:cubicBezTo>
                  <a:pt x="32" y="49"/>
                  <a:pt x="33" y="49"/>
                  <a:pt x="33" y="47"/>
                </a:cubicBezTo>
                <a:cubicBezTo>
                  <a:pt x="33" y="45"/>
                  <a:pt x="34" y="42"/>
                  <a:pt x="35" y="41"/>
                </a:cubicBezTo>
                <a:cubicBezTo>
                  <a:pt x="36" y="37"/>
                  <a:pt x="38" y="34"/>
                  <a:pt x="40" y="31"/>
                </a:cubicBezTo>
                <a:cubicBezTo>
                  <a:pt x="42" y="27"/>
                  <a:pt x="43" y="23"/>
                  <a:pt x="42" y="19"/>
                </a:cubicBezTo>
                <a:close/>
                <a:moveTo>
                  <a:pt x="27" y="2"/>
                </a:moveTo>
                <a:cubicBezTo>
                  <a:pt x="27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6"/>
                  <a:pt x="27" y="5"/>
                </a:cubicBezTo>
                <a:lnTo>
                  <a:pt x="27" y="2"/>
                </a:lnTo>
                <a:close/>
                <a:moveTo>
                  <a:pt x="37" y="5"/>
                </a:moveTo>
                <a:cubicBezTo>
                  <a:pt x="37" y="4"/>
                  <a:pt x="37" y="3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4" y="2"/>
                  <a:pt x="34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8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4" y="9"/>
                  <a:pt x="35" y="9"/>
                  <a:pt x="35" y="8"/>
                </a:cubicBezTo>
                <a:lnTo>
                  <a:pt x="37" y="5"/>
                </a:lnTo>
                <a:close/>
                <a:moveTo>
                  <a:pt x="44" y="11"/>
                </a:moveTo>
                <a:cubicBezTo>
                  <a:pt x="45" y="10"/>
                  <a:pt x="45" y="9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3" y="7"/>
                  <a:pt x="42" y="8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1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4"/>
                  <a:pt x="41" y="14"/>
                  <a:pt x="42" y="13"/>
                </a:cubicBezTo>
                <a:lnTo>
                  <a:pt x="44" y="11"/>
                </a:lnTo>
                <a:close/>
                <a:moveTo>
                  <a:pt x="48" y="20"/>
                </a:moveTo>
                <a:cubicBezTo>
                  <a:pt x="49" y="20"/>
                  <a:pt x="50" y="19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6"/>
                  <a:pt x="48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8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4" y="21"/>
                  <a:pt x="45" y="20"/>
                </a:cubicBezTo>
                <a:lnTo>
                  <a:pt x="48" y="20"/>
                </a:lnTo>
                <a:close/>
                <a:moveTo>
                  <a:pt x="48" y="30"/>
                </a:moveTo>
                <a:cubicBezTo>
                  <a:pt x="49" y="30"/>
                  <a:pt x="50" y="29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7"/>
                  <a:pt x="49" y="26"/>
                  <a:pt x="48" y="26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3" y="26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9"/>
                  <a:pt x="44" y="29"/>
                </a:cubicBezTo>
                <a:lnTo>
                  <a:pt x="48" y="30"/>
                </a:lnTo>
                <a:close/>
                <a:moveTo>
                  <a:pt x="14" y="8"/>
                </a:moveTo>
                <a:cubicBezTo>
                  <a:pt x="15" y="9"/>
                  <a:pt x="16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8"/>
                  <a:pt x="18" y="7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4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3"/>
                  <a:pt x="12" y="4"/>
                  <a:pt x="13" y="5"/>
                </a:cubicBezTo>
                <a:lnTo>
                  <a:pt x="14" y="8"/>
                </a:lnTo>
                <a:close/>
                <a:moveTo>
                  <a:pt x="8" y="13"/>
                </a:moveTo>
                <a:cubicBezTo>
                  <a:pt x="8" y="14"/>
                  <a:pt x="10" y="14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1" y="11"/>
                  <a:pt x="10" y="10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6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10"/>
                  <a:pt x="5" y="11"/>
                </a:cubicBezTo>
                <a:lnTo>
                  <a:pt x="8" y="13"/>
                </a:lnTo>
                <a:close/>
                <a:moveTo>
                  <a:pt x="5" y="20"/>
                </a:moveTo>
                <a:cubicBezTo>
                  <a:pt x="6" y="21"/>
                  <a:pt x="7" y="20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6" y="17"/>
                  <a:pt x="5" y="17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20"/>
                  <a:pt x="1" y="20"/>
                </a:cubicBezTo>
                <a:lnTo>
                  <a:pt x="5" y="20"/>
                </a:lnTo>
                <a:close/>
                <a:moveTo>
                  <a:pt x="5" y="29"/>
                </a:moveTo>
                <a:cubicBezTo>
                  <a:pt x="6" y="29"/>
                  <a:pt x="7" y="28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6" y="25"/>
                  <a:pt x="5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lnTo>
                  <a:pt x="5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33"/>
          <p:cNvSpPr/>
          <p:nvPr/>
        </p:nvSpPr>
        <p:spPr>
          <a:xfrm>
            <a:off x="3924300" y="5291137"/>
            <a:ext cx="461962" cy="385762"/>
          </a:xfrm>
          <a:custGeom>
            <a:avLst/>
            <a:gdLst/>
            <a:ahLst/>
            <a:cxnLst/>
            <a:rect l="l" t="t" r="r" b="b"/>
            <a:pathLst>
              <a:path w="61" h="51" extrusionOk="0">
                <a:moveTo>
                  <a:pt x="8" y="42"/>
                </a:move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9" y="26"/>
                  <a:pt x="10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5" y="26"/>
                  <a:pt x="15" y="27"/>
                  <a:pt x="15" y="28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3"/>
                  <a:pt x="15" y="44"/>
                  <a:pt x="13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8" y="43"/>
                  <a:pt x="8" y="42"/>
                </a:cubicBezTo>
                <a:close/>
                <a:moveTo>
                  <a:pt x="22" y="21"/>
                </a:moveTo>
                <a:cubicBezTo>
                  <a:pt x="21" y="21"/>
                  <a:pt x="20" y="22"/>
                  <a:pt x="20" y="23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3"/>
                  <a:pt x="21" y="44"/>
                  <a:pt x="22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4"/>
                  <a:pt x="28" y="43"/>
                  <a:pt x="28" y="42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2"/>
                  <a:pt x="27" y="21"/>
                  <a:pt x="26" y="21"/>
                </a:cubicBezTo>
                <a:lnTo>
                  <a:pt x="22" y="21"/>
                </a:lnTo>
                <a:close/>
                <a:moveTo>
                  <a:pt x="35" y="17"/>
                </a:moveTo>
                <a:cubicBezTo>
                  <a:pt x="34" y="17"/>
                  <a:pt x="33" y="18"/>
                  <a:pt x="33" y="1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9" y="44"/>
                  <a:pt x="40" y="43"/>
                  <a:pt x="40" y="42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39" y="17"/>
                  <a:pt x="38" y="17"/>
                </a:cubicBezTo>
                <a:lnTo>
                  <a:pt x="35" y="17"/>
                </a:lnTo>
                <a:close/>
                <a:moveTo>
                  <a:pt x="47" y="12"/>
                </a:moveTo>
                <a:cubicBezTo>
                  <a:pt x="46" y="12"/>
                  <a:pt x="45" y="13"/>
                  <a:pt x="45" y="14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6" y="44"/>
                  <a:pt x="47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2" y="44"/>
                  <a:pt x="52" y="43"/>
                  <a:pt x="52" y="42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3"/>
                  <a:pt x="52" y="12"/>
                  <a:pt x="50" y="12"/>
                </a:cubicBezTo>
                <a:lnTo>
                  <a:pt x="47" y="12"/>
                </a:lnTo>
                <a:close/>
                <a:moveTo>
                  <a:pt x="9" y="21"/>
                </a:moveTo>
                <a:cubicBezTo>
                  <a:pt x="22" y="18"/>
                  <a:pt x="34" y="13"/>
                  <a:pt x="46" y="7"/>
                </a:cubicBezTo>
                <a:cubicBezTo>
                  <a:pt x="47" y="9"/>
                  <a:pt x="47" y="9"/>
                  <a:pt x="47" y="9"/>
                </a:cubicBezTo>
                <a:cubicBezTo>
                  <a:pt x="50" y="3"/>
                  <a:pt x="50" y="3"/>
                  <a:pt x="50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4"/>
                  <a:pt x="44" y="4"/>
                </a:cubicBezTo>
                <a:cubicBezTo>
                  <a:pt x="33" y="11"/>
                  <a:pt x="21" y="16"/>
                  <a:pt x="9" y="18"/>
                </a:cubicBezTo>
                <a:lnTo>
                  <a:pt x="9" y="21"/>
                </a:lnTo>
                <a:close/>
                <a:moveTo>
                  <a:pt x="61" y="48"/>
                </a:moveTo>
                <a:cubicBezTo>
                  <a:pt x="55" y="44"/>
                  <a:pt x="55" y="44"/>
                  <a:pt x="55" y="44"/>
                </a:cubicBezTo>
                <a:cubicBezTo>
                  <a:pt x="55" y="46"/>
                  <a:pt x="55" y="46"/>
                  <a:pt x="5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2" y="49"/>
                  <a:pt x="2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51"/>
                  <a:pt x="55" y="51"/>
                  <a:pt x="55" y="51"/>
                </a:cubicBezTo>
                <a:lnTo>
                  <a:pt x="61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33"/>
          <p:cNvSpPr/>
          <p:nvPr/>
        </p:nvSpPr>
        <p:spPr>
          <a:xfrm>
            <a:off x="3370262" y="2128837"/>
            <a:ext cx="682625" cy="355600"/>
          </a:xfrm>
          <a:custGeom>
            <a:avLst/>
            <a:gdLst/>
            <a:ahLst/>
            <a:cxnLst/>
            <a:rect l="l" t="t" r="r" b="b"/>
            <a:pathLst>
              <a:path w="90" h="47" extrusionOk="0">
                <a:moveTo>
                  <a:pt x="65" y="45"/>
                </a:moveTo>
                <a:cubicBezTo>
                  <a:pt x="64" y="45"/>
                  <a:pt x="62" y="46"/>
                  <a:pt x="61" y="46"/>
                </a:cubicBezTo>
                <a:cubicBezTo>
                  <a:pt x="57" y="47"/>
                  <a:pt x="52" y="47"/>
                  <a:pt x="46" y="47"/>
                </a:cubicBezTo>
                <a:cubicBezTo>
                  <a:pt x="40" y="47"/>
                  <a:pt x="36" y="47"/>
                  <a:pt x="31" y="46"/>
                </a:cubicBezTo>
                <a:cubicBezTo>
                  <a:pt x="30" y="46"/>
                  <a:pt x="29" y="45"/>
                  <a:pt x="27" y="45"/>
                </a:cubicBezTo>
                <a:cubicBezTo>
                  <a:pt x="23" y="43"/>
                  <a:pt x="23" y="40"/>
                  <a:pt x="26" y="38"/>
                </a:cubicBezTo>
                <a:cubicBezTo>
                  <a:pt x="28" y="35"/>
                  <a:pt x="31" y="33"/>
                  <a:pt x="34" y="32"/>
                </a:cubicBezTo>
                <a:cubicBezTo>
                  <a:pt x="35" y="31"/>
                  <a:pt x="37" y="31"/>
                  <a:pt x="38" y="30"/>
                </a:cubicBezTo>
                <a:cubicBezTo>
                  <a:pt x="41" y="29"/>
                  <a:pt x="41" y="27"/>
                  <a:pt x="39" y="25"/>
                </a:cubicBezTo>
                <a:cubicBezTo>
                  <a:pt x="36" y="21"/>
                  <a:pt x="34" y="16"/>
                  <a:pt x="34" y="11"/>
                </a:cubicBezTo>
                <a:cubicBezTo>
                  <a:pt x="34" y="5"/>
                  <a:pt x="38" y="2"/>
                  <a:pt x="43" y="1"/>
                </a:cubicBezTo>
                <a:cubicBezTo>
                  <a:pt x="44" y="1"/>
                  <a:pt x="45" y="0"/>
                  <a:pt x="46" y="0"/>
                </a:cubicBezTo>
                <a:cubicBezTo>
                  <a:pt x="47" y="0"/>
                  <a:pt x="48" y="1"/>
                  <a:pt x="49" y="1"/>
                </a:cubicBezTo>
                <a:cubicBezTo>
                  <a:pt x="55" y="2"/>
                  <a:pt x="58" y="5"/>
                  <a:pt x="58" y="11"/>
                </a:cubicBezTo>
                <a:cubicBezTo>
                  <a:pt x="58" y="16"/>
                  <a:pt x="57" y="21"/>
                  <a:pt x="53" y="25"/>
                </a:cubicBezTo>
                <a:cubicBezTo>
                  <a:pt x="51" y="27"/>
                  <a:pt x="52" y="29"/>
                  <a:pt x="54" y="30"/>
                </a:cubicBezTo>
                <a:cubicBezTo>
                  <a:pt x="56" y="31"/>
                  <a:pt x="57" y="31"/>
                  <a:pt x="58" y="32"/>
                </a:cubicBezTo>
                <a:cubicBezTo>
                  <a:pt x="62" y="33"/>
                  <a:pt x="64" y="35"/>
                  <a:pt x="67" y="38"/>
                </a:cubicBezTo>
                <a:cubicBezTo>
                  <a:pt x="68" y="39"/>
                  <a:pt x="69" y="43"/>
                  <a:pt x="65" y="45"/>
                </a:cubicBezTo>
                <a:close/>
                <a:moveTo>
                  <a:pt x="89" y="41"/>
                </a:moveTo>
                <a:cubicBezTo>
                  <a:pt x="87" y="39"/>
                  <a:pt x="85" y="38"/>
                  <a:pt x="83" y="37"/>
                </a:cubicBezTo>
                <a:cubicBezTo>
                  <a:pt x="82" y="36"/>
                  <a:pt x="81" y="36"/>
                  <a:pt x="80" y="36"/>
                </a:cubicBezTo>
                <a:cubicBezTo>
                  <a:pt x="78" y="35"/>
                  <a:pt x="78" y="33"/>
                  <a:pt x="79" y="32"/>
                </a:cubicBezTo>
                <a:cubicBezTo>
                  <a:pt x="82" y="29"/>
                  <a:pt x="83" y="26"/>
                  <a:pt x="83" y="22"/>
                </a:cubicBezTo>
                <a:cubicBezTo>
                  <a:pt x="83" y="18"/>
                  <a:pt x="80" y="16"/>
                  <a:pt x="77" y="15"/>
                </a:cubicBezTo>
                <a:cubicBezTo>
                  <a:pt x="76" y="15"/>
                  <a:pt x="75" y="15"/>
                  <a:pt x="74" y="15"/>
                </a:cubicBezTo>
                <a:cubicBezTo>
                  <a:pt x="74" y="15"/>
                  <a:pt x="73" y="15"/>
                  <a:pt x="72" y="15"/>
                </a:cubicBezTo>
                <a:cubicBezTo>
                  <a:pt x="69" y="16"/>
                  <a:pt x="66" y="18"/>
                  <a:pt x="66" y="22"/>
                </a:cubicBezTo>
                <a:cubicBezTo>
                  <a:pt x="66" y="26"/>
                  <a:pt x="67" y="29"/>
                  <a:pt x="70" y="32"/>
                </a:cubicBezTo>
                <a:cubicBezTo>
                  <a:pt x="71" y="33"/>
                  <a:pt x="71" y="35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1" y="38"/>
                  <a:pt x="71" y="40"/>
                  <a:pt x="71" y="42"/>
                </a:cubicBezTo>
                <a:cubicBezTo>
                  <a:pt x="71" y="44"/>
                  <a:pt x="69" y="45"/>
                  <a:pt x="67" y="46"/>
                </a:cubicBezTo>
                <a:cubicBezTo>
                  <a:pt x="67" y="46"/>
                  <a:pt x="66" y="47"/>
                  <a:pt x="66" y="47"/>
                </a:cubicBezTo>
                <a:cubicBezTo>
                  <a:pt x="68" y="47"/>
                  <a:pt x="71" y="47"/>
                  <a:pt x="74" y="47"/>
                </a:cubicBezTo>
                <a:cubicBezTo>
                  <a:pt x="78" y="47"/>
                  <a:pt x="82" y="47"/>
                  <a:pt x="85" y="47"/>
                </a:cubicBezTo>
                <a:cubicBezTo>
                  <a:pt x="86" y="46"/>
                  <a:pt x="87" y="46"/>
                  <a:pt x="88" y="46"/>
                </a:cubicBezTo>
                <a:cubicBezTo>
                  <a:pt x="90" y="44"/>
                  <a:pt x="90" y="42"/>
                  <a:pt x="89" y="41"/>
                </a:cubicBezTo>
                <a:close/>
                <a:moveTo>
                  <a:pt x="21" y="42"/>
                </a:moveTo>
                <a:cubicBezTo>
                  <a:pt x="21" y="40"/>
                  <a:pt x="21" y="38"/>
                  <a:pt x="23" y="36"/>
                </a:cubicBezTo>
                <a:cubicBezTo>
                  <a:pt x="24" y="36"/>
                  <a:pt x="24" y="35"/>
                  <a:pt x="25" y="35"/>
                </a:cubicBezTo>
                <a:cubicBezTo>
                  <a:pt x="24" y="35"/>
                  <a:pt x="24" y="34"/>
                  <a:pt x="24" y="34"/>
                </a:cubicBezTo>
                <a:cubicBezTo>
                  <a:pt x="22" y="33"/>
                  <a:pt x="21" y="31"/>
                  <a:pt x="23" y="30"/>
                </a:cubicBezTo>
                <a:cubicBezTo>
                  <a:pt x="26" y="27"/>
                  <a:pt x="27" y="23"/>
                  <a:pt x="27" y="19"/>
                </a:cubicBezTo>
                <a:cubicBezTo>
                  <a:pt x="26" y="15"/>
                  <a:pt x="24" y="13"/>
                  <a:pt x="20" y="12"/>
                </a:cubicBezTo>
                <a:cubicBezTo>
                  <a:pt x="19" y="11"/>
                  <a:pt x="18" y="11"/>
                  <a:pt x="17" y="11"/>
                </a:cubicBezTo>
                <a:cubicBezTo>
                  <a:pt x="17" y="11"/>
                  <a:pt x="16" y="11"/>
                  <a:pt x="15" y="12"/>
                </a:cubicBezTo>
                <a:cubicBezTo>
                  <a:pt x="11" y="13"/>
                  <a:pt x="8" y="15"/>
                  <a:pt x="8" y="19"/>
                </a:cubicBezTo>
                <a:cubicBezTo>
                  <a:pt x="8" y="23"/>
                  <a:pt x="9" y="27"/>
                  <a:pt x="12" y="30"/>
                </a:cubicBezTo>
                <a:cubicBezTo>
                  <a:pt x="14" y="31"/>
                  <a:pt x="13" y="33"/>
                  <a:pt x="11" y="34"/>
                </a:cubicBezTo>
                <a:cubicBezTo>
                  <a:pt x="10" y="35"/>
                  <a:pt x="9" y="35"/>
                  <a:pt x="8" y="36"/>
                </a:cubicBezTo>
                <a:cubicBezTo>
                  <a:pt x="6" y="37"/>
                  <a:pt x="3" y="38"/>
                  <a:pt x="2" y="40"/>
                </a:cubicBezTo>
                <a:cubicBezTo>
                  <a:pt x="0" y="41"/>
                  <a:pt x="0" y="44"/>
                  <a:pt x="3" y="45"/>
                </a:cubicBezTo>
                <a:cubicBezTo>
                  <a:pt x="4" y="46"/>
                  <a:pt x="5" y="46"/>
                  <a:pt x="6" y="46"/>
                </a:cubicBezTo>
                <a:cubicBezTo>
                  <a:pt x="9" y="47"/>
                  <a:pt x="13" y="47"/>
                  <a:pt x="17" y="47"/>
                </a:cubicBezTo>
                <a:cubicBezTo>
                  <a:pt x="21" y="47"/>
                  <a:pt x="24" y="47"/>
                  <a:pt x="27" y="47"/>
                </a:cubicBezTo>
                <a:cubicBezTo>
                  <a:pt x="26" y="47"/>
                  <a:pt x="26" y="46"/>
                  <a:pt x="25" y="46"/>
                </a:cubicBezTo>
                <a:cubicBezTo>
                  <a:pt x="23" y="45"/>
                  <a:pt x="21" y="43"/>
                  <a:pt x="2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3"/>
          <p:cNvSpPr/>
          <p:nvPr/>
        </p:nvSpPr>
        <p:spPr>
          <a:xfrm>
            <a:off x="7046912" y="5927725"/>
            <a:ext cx="409575" cy="371475"/>
          </a:xfrm>
          <a:custGeom>
            <a:avLst/>
            <a:gdLst/>
            <a:ahLst/>
            <a:cxnLst/>
            <a:rect l="l" t="t" r="r" b="b"/>
            <a:pathLst>
              <a:path w="54" h="49" extrusionOk="0">
                <a:moveTo>
                  <a:pt x="37" y="6"/>
                </a:moveTo>
                <a:cubicBezTo>
                  <a:pt x="34" y="6"/>
                  <a:pt x="34" y="6"/>
                  <a:pt x="34" y="6"/>
                </a:cubicBezTo>
                <a:cubicBezTo>
                  <a:pt x="33" y="4"/>
                  <a:pt x="32" y="3"/>
                  <a:pt x="30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2" y="3"/>
                  <a:pt x="21" y="4"/>
                  <a:pt x="20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3"/>
                  <a:pt x="20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4" y="0"/>
                  <a:pt x="37" y="3"/>
                  <a:pt x="37" y="6"/>
                </a:cubicBezTo>
                <a:close/>
                <a:moveTo>
                  <a:pt x="8" y="27"/>
                </a:moveTo>
                <a:cubicBezTo>
                  <a:pt x="22" y="27"/>
                  <a:pt x="22" y="27"/>
                  <a:pt x="22" y="27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4"/>
                  <a:pt x="23" y="22"/>
                  <a:pt x="24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7"/>
                  <a:pt x="32" y="27"/>
                  <a:pt x="32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50" y="27"/>
                  <a:pt x="54" y="24"/>
                  <a:pt x="54" y="19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1"/>
                  <a:pt x="52" y="8"/>
                  <a:pt x="48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2" y="8"/>
                  <a:pt x="0" y="11"/>
                  <a:pt x="0" y="1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4"/>
                  <a:pt x="4" y="27"/>
                  <a:pt x="8" y="27"/>
                </a:cubicBezTo>
                <a:close/>
                <a:moveTo>
                  <a:pt x="46" y="29"/>
                </a:moveTo>
                <a:cubicBezTo>
                  <a:pt x="32" y="29"/>
                  <a:pt x="32" y="29"/>
                  <a:pt x="32" y="29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3"/>
                  <a:pt x="31" y="34"/>
                  <a:pt x="30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4"/>
                  <a:pt x="22" y="33"/>
                  <a:pt x="22" y="31"/>
                </a:cubicBezTo>
                <a:cubicBezTo>
                  <a:pt x="22" y="29"/>
                  <a:pt x="22" y="29"/>
                  <a:pt x="22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4" y="29"/>
                  <a:pt x="1" y="28"/>
                  <a:pt x="0" y="2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6"/>
                  <a:pt x="2" y="49"/>
                  <a:pt x="6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52" y="49"/>
                  <a:pt x="54" y="46"/>
                  <a:pt x="54" y="42"/>
                </a:cubicBezTo>
                <a:cubicBezTo>
                  <a:pt x="54" y="25"/>
                  <a:pt x="54" y="25"/>
                  <a:pt x="54" y="25"/>
                </a:cubicBezTo>
                <a:cubicBezTo>
                  <a:pt x="53" y="28"/>
                  <a:pt x="50" y="29"/>
                  <a:pt x="46" y="29"/>
                </a:cubicBezTo>
                <a:close/>
                <a:moveTo>
                  <a:pt x="30" y="25"/>
                </a:move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2"/>
                  <a:pt x="24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1" y="32"/>
                  <a:pt x="31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5"/>
                  <a:pt x="30" y="25"/>
                  <a:pt x="3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3"/>
          <p:cNvSpPr/>
          <p:nvPr/>
        </p:nvSpPr>
        <p:spPr>
          <a:xfrm>
            <a:off x="8639175" y="3084512"/>
            <a:ext cx="379412" cy="377825"/>
          </a:xfrm>
          <a:custGeom>
            <a:avLst/>
            <a:gdLst/>
            <a:ahLst/>
            <a:cxnLst/>
            <a:rect l="l" t="t" r="r" b="b"/>
            <a:pathLst>
              <a:path w="50" h="50" extrusionOk="0">
                <a:moveTo>
                  <a:pt x="24" y="27"/>
                </a:moveTo>
                <a:cubicBezTo>
                  <a:pt x="47" y="27"/>
                  <a:pt x="47" y="27"/>
                  <a:pt x="47" y="27"/>
                </a:cubicBezTo>
                <a:cubicBezTo>
                  <a:pt x="47" y="40"/>
                  <a:pt x="37" y="50"/>
                  <a:pt x="24" y="50"/>
                </a:cubicBezTo>
                <a:cubicBezTo>
                  <a:pt x="11" y="50"/>
                  <a:pt x="0" y="40"/>
                  <a:pt x="0" y="27"/>
                </a:cubicBezTo>
                <a:cubicBezTo>
                  <a:pt x="0" y="14"/>
                  <a:pt x="11" y="3"/>
                  <a:pt x="24" y="3"/>
                </a:cubicBezTo>
                <a:lnTo>
                  <a:pt x="24" y="27"/>
                </a:lnTo>
                <a:close/>
                <a:moveTo>
                  <a:pt x="27" y="0"/>
                </a:moveTo>
                <a:cubicBezTo>
                  <a:pt x="27" y="24"/>
                  <a:pt x="27" y="24"/>
                  <a:pt x="27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11"/>
                  <a:pt x="40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3"/>
          <p:cNvSpPr txBox="1"/>
          <p:nvPr/>
        </p:nvSpPr>
        <p:spPr>
          <a:xfrm>
            <a:off x="5822950" y="1574800"/>
            <a:ext cx="863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879" name="Google Shape;879;p33"/>
          <p:cNvSpPr txBox="1"/>
          <p:nvPr/>
        </p:nvSpPr>
        <p:spPr>
          <a:xfrm>
            <a:off x="7537450" y="2773362"/>
            <a:ext cx="863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880" name="Google Shape;880;p33"/>
          <p:cNvSpPr txBox="1"/>
          <p:nvPr/>
        </p:nvSpPr>
        <p:spPr>
          <a:xfrm>
            <a:off x="6884987" y="4794250"/>
            <a:ext cx="863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881" name="Google Shape;881;p33"/>
          <p:cNvSpPr txBox="1"/>
          <p:nvPr/>
        </p:nvSpPr>
        <p:spPr>
          <a:xfrm>
            <a:off x="4743450" y="4822825"/>
            <a:ext cx="863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882" name="Google Shape;882;p33"/>
          <p:cNvSpPr txBox="1"/>
          <p:nvPr/>
        </p:nvSpPr>
        <p:spPr>
          <a:xfrm>
            <a:off x="4117975" y="2776537"/>
            <a:ext cx="863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883" name="Google Shape;883;p33"/>
          <p:cNvSpPr txBox="1"/>
          <p:nvPr/>
        </p:nvSpPr>
        <p:spPr>
          <a:xfrm>
            <a:off x="5222875" y="668337"/>
            <a:ext cx="70643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884" name="Google Shape;884;p33"/>
          <p:cNvSpPr txBox="1"/>
          <p:nvPr/>
        </p:nvSpPr>
        <p:spPr>
          <a:xfrm>
            <a:off x="8145462" y="2065337"/>
            <a:ext cx="70643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885" name="Google Shape;885;p33"/>
          <p:cNvSpPr txBox="1"/>
          <p:nvPr/>
        </p:nvSpPr>
        <p:spPr>
          <a:xfrm>
            <a:off x="7761287" y="5278437"/>
            <a:ext cx="70643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886" name="Google Shape;886;p33"/>
          <p:cNvSpPr txBox="1"/>
          <p:nvPr/>
        </p:nvSpPr>
        <p:spPr>
          <a:xfrm>
            <a:off x="4641850" y="5826125"/>
            <a:ext cx="7064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887" name="Google Shape;887;p33"/>
          <p:cNvSpPr txBox="1"/>
          <p:nvPr/>
        </p:nvSpPr>
        <p:spPr>
          <a:xfrm>
            <a:off x="3033712" y="3041650"/>
            <a:ext cx="7064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34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34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895" name="Google Shape;895;p34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896" name="Google Shape;896;p34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897" name="Google Shape;897;p34"/>
          <p:cNvSpPr/>
          <p:nvPr/>
        </p:nvSpPr>
        <p:spPr>
          <a:xfrm>
            <a:off x="6335712" y="4438650"/>
            <a:ext cx="1328737" cy="933450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34"/>
          <p:cNvSpPr/>
          <p:nvPr/>
        </p:nvSpPr>
        <p:spPr>
          <a:xfrm>
            <a:off x="7345362" y="4654550"/>
            <a:ext cx="876300" cy="1462087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34"/>
          <p:cNvSpPr/>
          <p:nvPr/>
        </p:nvSpPr>
        <p:spPr>
          <a:xfrm>
            <a:off x="6335712" y="5462587"/>
            <a:ext cx="1287462" cy="911225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34"/>
          <p:cNvSpPr/>
          <p:nvPr/>
        </p:nvSpPr>
        <p:spPr>
          <a:xfrm>
            <a:off x="3906837" y="2663825"/>
            <a:ext cx="835025" cy="1530350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34"/>
          <p:cNvSpPr/>
          <p:nvPr/>
        </p:nvSpPr>
        <p:spPr>
          <a:xfrm>
            <a:off x="2974975" y="3478212"/>
            <a:ext cx="1246187" cy="841375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4"/>
          <p:cNvSpPr/>
          <p:nvPr/>
        </p:nvSpPr>
        <p:spPr>
          <a:xfrm>
            <a:off x="2974975" y="2544762"/>
            <a:ext cx="1246187" cy="842962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34"/>
          <p:cNvSpPr/>
          <p:nvPr/>
        </p:nvSpPr>
        <p:spPr>
          <a:xfrm>
            <a:off x="4533900" y="4438650"/>
            <a:ext cx="1328737" cy="933450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34"/>
          <p:cNvSpPr/>
          <p:nvPr/>
        </p:nvSpPr>
        <p:spPr>
          <a:xfrm>
            <a:off x="4575175" y="5462587"/>
            <a:ext cx="1287462" cy="911225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34"/>
          <p:cNvSpPr/>
          <p:nvPr/>
        </p:nvSpPr>
        <p:spPr>
          <a:xfrm>
            <a:off x="3976687" y="4654550"/>
            <a:ext cx="869950" cy="1462087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4533900" y="1485900"/>
            <a:ext cx="1328737" cy="933450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34"/>
          <p:cNvSpPr/>
          <p:nvPr/>
        </p:nvSpPr>
        <p:spPr>
          <a:xfrm>
            <a:off x="3976687" y="741362"/>
            <a:ext cx="877887" cy="1462087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4575175" y="484187"/>
            <a:ext cx="1287462" cy="911225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6335712" y="1485900"/>
            <a:ext cx="1328737" cy="933450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34"/>
          <p:cNvSpPr/>
          <p:nvPr/>
        </p:nvSpPr>
        <p:spPr>
          <a:xfrm>
            <a:off x="6335712" y="484187"/>
            <a:ext cx="1287462" cy="911225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34"/>
          <p:cNvSpPr/>
          <p:nvPr/>
        </p:nvSpPr>
        <p:spPr>
          <a:xfrm>
            <a:off x="7351712" y="741362"/>
            <a:ext cx="869950" cy="1462087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34"/>
          <p:cNvSpPr/>
          <p:nvPr/>
        </p:nvSpPr>
        <p:spPr>
          <a:xfrm>
            <a:off x="7456487" y="2663825"/>
            <a:ext cx="835025" cy="1530350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34"/>
          <p:cNvSpPr/>
          <p:nvPr/>
        </p:nvSpPr>
        <p:spPr>
          <a:xfrm>
            <a:off x="7978775" y="2544762"/>
            <a:ext cx="1244600" cy="842962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34"/>
          <p:cNvSpPr/>
          <p:nvPr/>
        </p:nvSpPr>
        <p:spPr>
          <a:xfrm>
            <a:off x="7978775" y="3478212"/>
            <a:ext cx="1244600" cy="841375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34"/>
          <p:cNvSpPr/>
          <p:nvPr/>
        </p:nvSpPr>
        <p:spPr>
          <a:xfrm>
            <a:off x="4289425" y="1236662"/>
            <a:ext cx="369887" cy="438150"/>
          </a:xfrm>
          <a:custGeom>
            <a:avLst/>
            <a:gdLst/>
            <a:ahLst/>
            <a:cxnLst/>
            <a:rect l="l" t="t" r="r" b="b"/>
            <a:pathLst>
              <a:path w="53" h="63" extrusionOk="0">
                <a:moveTo>
                  <a:pt x="35" y="61"/>
                </a:moveTo>
                <a:cubicBezTo>
                  <a:pt x="35" y="62"/>
                  <a:pt x="34" y="63"/>
                  <a:pt x="33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18" y="63"/>
                  <a:pt x="17" y="62"/>
                  <a:pt x="17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0"/>
                  <a:pt x="18" y="59"/>
                  <a:pt x="20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5" y="60"/>
                  <a:pt x="35" y="61"/>
                </a:cubicBezTo>
                <a:close/>
                <a:moveTo>
                  <a:pt x="35" y="55"/>
                </a:moveTo>
                <a:cubicBezTo>
                  <a:pt x="35" y="54"/>
                  <a:pt x="34" y="53"/>
                  <a:pt x="33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8" y="53"/>
                  <a:pt x="17" y="54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6"/>
                  <a:pt x="18" y="57"/>
                  <a:pt x="20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5" y="56"/>
                  <a:pt x="35" y="55"/>
                </a:cubicBezTo>
                <a:close/>
                <a:moveTo>
                  <a:pt x="28" y="31"/>
                </a:moveTo>
                <a:cubicBezTo>
                  <a:pt x="26" y="31"/>
                  <a:pt x="26" y="31"/>
                  <a:pt x="26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52"/>
                  <a:pt x="24" y="52"/>
                  <a:pt x="24" y="52"/>
                </a:cubicBezTo>
                <a:cubicBezTo>
                  <a:pt x="25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7" y="52"/>
                  <a:pt x="28" y="52"/>
                  <a:pt x="28" y="52"/>
                </a:cubicBezTo>
                <a:lnTo>
                  <a:pt x="28" y="31"/>
                </a:lnTo>
                <a:close/>
                <a:moveTo>
                  <a:pt x="19" y="23"/>
                </a:moveTo>
                <a:cubicBezTo>
                  <a:pt x="17" y="23"/>
                  <a:pt x="16" y="24"/>
                  <a:pt x="16" y="26"/>
                </a:cubicBezTo>
                <a:cubicBezTo>
                  <a:pt x="16" y="27"/>
                  <a:pt x="17" y="29"/>
                  <a:pt x="19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4"/>
                  <a:pt x="21" y="23"/>
                  <a:pt x="19" y="23"/>
                </a:cubicBezTo>
                <a:close/>
                <a:moveTo>
                  <a:pt x="37" y="26"/>
                </a:moveTo>
                <a:cubicBezTo>
                  <a:pt x="37" y="24"/>
                  <a:pt x="35" y="23"/>
                  <a:pt x="34" y="23"/>
                </a:cubicBezTo>
                <a:cubicBezTo>
                  <a:pt x="32" y="23"/>
                  <a:pt x="31" y="24"/>
                  <a:pt x="31" y="26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7" y="27"/>
                  <a:pt x="37" y="26"/>
                </a:cubicBezTo>
                <a:close/>
                <a:moveTo>
                  <a:pt x="44" y="20"/>
                </a:moveTo>
                <a:cubicBezTo>
                  <a:pt x="42" y="14"/>
                  <a:pt x="36" y="8"/>
                  <a:pt x="26" y="8"/>
                </a:cubicBezTo>
                <a:cubicBezTo>
                  <a:pt x="17" y="8"/>
                  <a:pt x="10" y="14"/>
                  <a:pt x="9" y="20"/>
                </a:cubicBezTo>
                <a:cubicBezTo>
                  <a:pt x="8" y="24"/>
                  <a:pt x="9" y="28"/>
                  <a:pt x="11" y="32"/>
                </a:cubicBezTo>
                <a:cubicBezTo>
                  <a:pt x="13" y="36"/>
                  <a:pt x="15" y="39"/>
                  <a:pt x="16" y="42"/>
                </a:cubicBezTo>
                <a:cubicBezTo>
                  <a:pt x="17" y="44"/>
                  <a:pt x="17" y="47"/>
                  <a:pt x="18" y="49"/>
                </a:cubicBezTo>
                <a:cubicBezTo>
                  <a:pt x="18" y="51"/>
                  <a:pt x="19" y="52"/>
                  <a:pt x="21" y="52"/>
                </a:cubicBezTo>
                <a:cubicBezTo>
                  <a:pt x="21" y="52"/>
                  <a:pt x="22" y="52"/>
                  <a:pt x="22" y="52"/>
                </a:cubicBezTo>
                <a:cubicBezTo>
                  <a:pt x="22" y="31"/>
                  <a:pt x="22" y="31"/>
                  <a:pt x="22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1"/>
                  <a:pt x="16" y="30"/>
                  <a:pt x="15" y="29"/>
                </a:cubicBezTo>
                <a:cubicBezTo>
                  <a:pt x="14" y="28"/>
                  <a:pt x="14" y="27"/>
                  <a:pt x="14" y="26"/>
                </a:cubicBezTo>
                <a:cubicBezTo>
                  <a:pt x="14" y="24"/>
                  <a:pt x="14" y="23"/>
                  <a:pt x="15" y="22"/>
                </a:cubicBezTo>
                <a:cubicBezTo>
                  <a:pt x="16" y="21"/>
                  <a:pt x="18" y="20"/>
                  <a:pt x="19" y="20"/>
                </a:cubicBezTo>
                <a:cubicBezTo>
                  <a:pt x="22" y="20"/>
                  <a:pt x="24" y="23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9"/>
                  <a:pt x="24" y="29"/>
                  <a:pt x="24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4"/>
                  <a:pt x="29" y="23"/>
                  <a:pt x="30" y="22"/>
                </a:cubicBezTo>
                <a:cubicBezTo>
                  <a:pt x="31" y="21"/>
                  <a:pt x="32" y="20"/>
                  <a:pt x="34" y="20"/>
                </a:cubicBezTo>
                <a:cubicBezTo>
                  <a:pt x="35" y="20"/>
                  <a:pt x="36" y="21"/>
                  <a:pt x="37" y="22"/>
                </a:cubicBezTo>
                <a:cubicBezTo>
                  <a:pt x="38" y="23"/>
                  <a:pt x="39" y="24"/>
                  <a:pt x="39" y="26"/>
                </a:cubicBezTo>
                <a:cubicBezTo>
                  <a:pt x="39" y="27"/>
                  <a:pt x="38" y="28"/>
                  <a:pt x="37" y="29"/>
                </a:cubicBezTo>
                <a:cubicBezTo>
                  <a:pt x="36" y="30"/>
                  <a:pt x="35" y="31"/>
                  <a:pt x="34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2"/>
                  <a:pt x="32" y="52"/>
                </a:cubicBezTo>
                <a:cubicBezTo>
                  <a:pt x="34" y="52"/>
                  <a:pt x="35" y="51"/>
                  <a:pt x="35" y="49"/>
                </a:cubicBezTo>
                <a:cubicBezTo>
                  <a:pt x="35" y="47"/>
                  <a:pt x="36" y="44"/>
                  <a:pt x="37" y="42"/>
                </a:cubicBezTo>
                <a:cubicBezTo>
                  <a:pt x="38" y="39"/>
                  <a:pt x="40" y="36"/>
                  <a:pt x="42" y="32"/>
                </a:cubicBezTo>
                <a:cubicBezTo>
                  <a:pt x="44" y="28"/>
                  <a:pt x="45" y="24"/>
                  <a:pt x="44" y="20"/>
                </a:cubicBezTo>
                <a:close/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5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8" y="6"/>
                  <a:pt x="28" y="5"/>
                </a:cubicBezTo>
                <a:lnTo>
                  <a:pt x="28" y="2"/>
                </a:lnTo>
                <a:close/>
                <a:moveTo>
                  <a:pt x="39" y="5"/>
                </a:moveTo>
                <a:cubicBezTo>
                  <a:pt x="40" y="4"/>
                  <a:pt x="39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2"/>
                  <a:pt x="36" y="2"/>
                  <a:pt x="36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7"/>
                  <a:pt x="34" y="8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7" y="9"/>
                  <a:pt x="37" y="8"/>
                </a:cubicBezTo>
                <a:lnTo>
                  <a:pt x="39" y="5"/>
                </a:lnTo>
                <a:close/>
                <a:moveTo>
                  <a:pt x="47" y="11"/>
                </a:moveTo>
                <a:cubicBezTo>
                  <a:pt x="48" y="10"/>
                  <a:pt x="48" y="9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8"/>
                  <a:pt x="45" y="7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1"/>
                  <a:pt x="41" y="12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4"/>
                  <a:pt x="43" y="14"/>
                  <a:pt x="44" y="13"/>
                </a:cubicBezTo>
                <a:lnTo>
                  <a:pt x="47" y="11"/>
                </a:lnTo>
                <a:close/>
                <a:moveTo>
                  <a:pt x="51" y="21"/>
                </a:moveTo>
                <a:cubicBezTo>
                  <a:pt x="52" y="20"/>
                  <a:pt x="53" y="19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7"/>
                  <a:pt x="51" y="17"/>
                  <a:pt x="50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6" y="18"/>
                  <a:pt x="45" y="19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1"/>
                  <a:pt x="46" y="21"/>
                  <a:pt x="48" y="21"/>
                </a:cubicBezTo>
                <a:lnTo>
                  <a:pt x="51" y="21"/>
                </a:lnTo>
                <a:close/>
                <a:moveTo>
                  <a:pt x="50" y="31"/>
                </a:moveTo>
                <a:cubicBezTo>
                  <a:pt x="51" y="31"/>
                  <a:pt x="52" y="30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3" y="28"/>
                  <a:pt x="52" y="27"/>
                  <a:pt x="51" y="27"/>
                </a:cubicBezTo>
                <a:cubicBezTo>
                  <a:pt x="47" y="26"/>
                  <a:pt x="47" y="26"/>
                  <a:pt x="47" y="26"/>
                </a:cubicBezTo>
                <a:cubicBezTo>
                  <a:pt x="46" y="26"/>
                  <a:pt x="45" y="27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9"/>
                  <a:pt x="46" y="30"/>
                  <a:pt x="47" y="30"/>
                </a:cubicBezTo>
                <a:lnTo>
                  <a:pt x="50" y="31"/>
                </a:lnTo>
                <a:close/>
                <a:moveTo>
                  <a:pt x="15" y="8"/>
                </a:moveTo>
                <a:cubicBezTo>
                  <a:pt x="16" y="9"/>
                  <a:pt x="17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19" y="7"/>
                  <a:pt x="19" y="6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2"/>
                  <a:pt x="15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3" y="4"/>
                  <a:pt x="13" y="5"/>
                </a:cubicBezTo>
                <a:lnTo>
                  <a:pt x="15" y="8"/>
                </a:lnTo>
                <a:close/>
                <a:moveTo>
                  <a:pt x="8" y="13"/>
                </a:moveTo>
                <a:cubicBezTo>
                  <a:pt x="9" y="14"/>
                  <a:pt x="10" y="14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2"/>
                  <a:pt x="12" y="11"/>
                  <a:pt x="11" y="11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6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6" y="11"/>
                </a:cubicBezTo>
                <a:lnTo>
                  <a:pt x="8" y="13"/>
                </a:lnTo>
                <a:close/>
                <a:moveTo>
                  <a:pt x="5" y="21"/>
                </a:moveTo>
                <a:cubicBezTo>
                  <a:pt x="6" y="21"/>
                  <a:pt x="7" y="21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9"/>
                  <a:pt x="7" y="18"/>
                  <a:pt x="6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7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20"/>
                  <a:pt x="1" y="21"/>
                </a:cubicBezTo>
                <a:lnTo>
                  <a:pt x="5" y="21"/>
                </a:lnTo>
                <a:close/>
                <a:moveTo>
                  <a:pt x="6" y="30"/>
                </a:moveTo>
                <a:cubicBezTo>
                  <a:pt x="7" y="30"/>
                  <a:pt x="8" y="29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6" y="26"/>
                  <a:pt x="5" y="26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1"/>
                  <a:pt x="2" y="31"/>
                </a:cubicBezTo>
                <a:lnTo>
                  <a:pt x="6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3336925" y="3735387"/>
            <a:ext cx="487362" cy="327025"/>
          </a:xfrm>
          <a:custGeom>
            <a:avLst/>
            <a:gdLst/>
            <a:ahLst/>
            <a:cxnLst/>
            <a:rect l="l" t="t" r="r" b="b"/>
            <a:pathLst>
              <a:path w="70" h="47" extrusionOk="0">
                <a:moveTo>
                  <a:pt x="56" y="5"/>
                </a:moveTo>
                <a:cubicBezTo>
                  <a:pt x="62" y="21"/>
                  <a:pt x="62" y="21"/>
                  <a:pt x="62" y="21"/>
                </a:cubicBezTo>
                <a:cubicBezTo>
                  <a:pt x="54" y="24"/>
                  <a:pt x="54" y="24"/>
                  <a:pt x="54" y="24"/>
                </a:cubicBezTo>
                <a:cubicBezTo>
                  <a:pt x="50" y="21"/>
                  <a:pt x="37" y="9"/>
                  <a:pt x="36" y="9"/>
                </a:cubicBezTo>
                <a:cubicBezTo>
                  <a:pt x="35" y="9"/>
                  <a:pt x="31" y="11"/>
                  <a:pt x="30" y="11"/>
                </a:cubicBezTo>
                <a:cubicBezTo>
                  <a:pt x="30" y="11"/>
                  <a:pt x="28" y="12"/>
                  <a:pt x="26" y="12"/>
                </a:cubicBezTo>
                <a:cubicBezTo>
                  <a:pt x="24" y="12"/>
                  <a:pt x="24" y="11"/>
                  <a:pt x="23" y="11"/>
                </a:cubicBezTo>
                <a:cubicBezTo>
                  <a:pt x="23" y="11"/>
                  <a:pt x="22" y="10"/>
                  <a:pt x="22" y="10"/>
                </a:cubicBezTo>
                <a:cubicBezTo>
                  <a:pt x="22" y="9"/>
                  <a:pt x="23" y="8"/>
                  <a:pt x="24" y="8"/>
                </a:cubicBezTo>
                <a:cubicBezTo>
                  <a:pt x="27" y="6"/>
                  <a:pt x="37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2"/>
                  <a:pt x="54" y="4"/>
                  <a:pt x="56" y="5"/>
                </a:cubicBezTo>
                <a:close/>
                <a:moveTo>
                  <a:pt x="61" y="0"/>
                </a:moveTo>
                <a:cubicBezTo>
                  <a:pt x="61" y="0"/>
                  <a:pt x="61" y="0"/>
                  <a:pt x="61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7" y="2"/>
                  <a:pt x="57" y="2"/>
                </a:cubicBezTo>
                <a:cubicBezTo>
                  <a:pt x="57" y="3"/>
                  <a:pt x="57" y="3"/>
                  <a:pt x="57" y="4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2"/>
                  <a:pt x="65" y="22"/>
                  <a:pt x="66" y="22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0"/>
                  <a:pt x="70" y="20"/>
                  <a:pt x="70" y="20"/>
                </a:cubicBezTo>
                <a:cubicBezTo>
                  <a:pt x="70" y="19"/>
                  <a:pt x="70" y="19"/>
                  <a:pt x="70" y="18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2" y="0"/>
                  <a:pt x="61" y="0"/>
                </a:cubicBezTo>
                <a:close/>
                <a:moveTo>
                  <a:pt x="0" y="23"/>
                </a:moveTo>
                <a:cubicBezTo>
                  <a:pt x="0" y="24"/>
                  <a:pt x="0" y="24"/>
                  <a:pt x="1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6"/>
                  <a:pt x="7" y="25"/>
                  <a:pt x="7" y="24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4"/>
                </a:cubicBezTo>
                <a:lnTo>
                  <a:pt x="0" y="23"/>
                </a:lnTo>
                <a:close/>
                <a:moveTo>
                  <a:pt x="29" y="40"/>
                </a:moveTo>
                <a:cubicBezTo>
                  <a:pt x="29" y="40"/>
                  <a:pt x="28" y="39"/>
                  <a:pt x="28" y="39"/>
                </a:cubicBezTo>
                <a:cubicBezTo>
                  <a:pt x="27" y="38"/>
                  <a:pt x="25" y="38"/>
                  <a:pt x="24" y="39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2"/>
                  <a:pt x="22" y="42"/>
                </a:cubicBezTo>
                <a:cubicBezTo>
                  <a:pt x="20" y="44"/>
                  <a:pt x="22" y="46"/>
                  <a:pt x="22" y="46"/>
                </a:cubicBezTo>
                <a:cubicBezTo>
                  <a:pt x="23" y="47"/>
                  <a:pt x="23" y="47"/>
                  <a:pt x="24" y="47"/>
                </a:cubicBezTo>
                <a:cubicBezTo>
                  <a:pt x="24" y="47"/>
                  <a:pt x="25" y="46"/>
                  <a:pt x="26" y="46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2"/>
                  <a:pt x="29" y="41"/>
                  <a:pt x="29" y="40"/>
                </a:cubicBezTo>
                <a:close/>
                <a:moveTo>
                  <a:pt x="15" y="39"/>
                </a:moveTo>
                <a:cubicBezTo>
                  <a:pt x="14" y="40"/>
                  <a:pt x="15" y="41"/>
                  <a:pt x="16" y="43"/>
                </a:cubicBezTo>
                <a:cubicBezTo>
                  <a:pt x="17" y="44"/>
                  <a:pt x="18" y="44"/>
                  <a:pt x="20" y="42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6"/>
                  <a:pt x="23" y="35"/>
                  <a:pt x="22" y="35"/>
                </a:cubicBezTo>
                <a:cubicBezTo>
                  <a:pt x="21" y="34"/>
                  <a:pt x="20" y="34"/>
                  <a:pt x="19" y="35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lnTo>
                  <a:pt x="15" y="39"/>
                </a:lnTo>
                <a:close/>
                <a:moveTo>
                  <a:pt x="10" y="34"/>
                </a:moveTo>
                <a:cubicBezTo>
                  <a:pt x="10" y="35"/>
                  <a:pt x="10" y="36"/>
                  <a:pt x="10" y="37"/>
                </a:cubicBezTo>
                <a:cubicBezTo>
                  <a:pt x="10" y="37"/>
                  <a:pt x="10" y="38"/>
                  <a:pt x="11" y="38"/>
                </a:cubicBezTo>
                <a:cubicBezTo>
                  <a:pt x="12" y="39"/>
                  <a:pt x="13" y="39"/>
                  <a:pt x="14" y="38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3"/>
                  <a:pt x="19" y="32"/>
                  <a:pt x="19" y="31"/>
                </a:cubicBezTo>
                <a:cubicBezTo>
                  <a:pt x="19" y="31"/>
                  <a:pt x="18" y="30"/>
                  <a:pt x="18" y="30"/>
                </a:cubicBezTo>
                <a:cubicBezTo>
                  <a:pt x="16" y="29"/>
                  <a:pt x="15" y="29"/>
                  <a:pt x="14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lnTo>
                  <a:pt x="10" y="34"/>
                </a:lnTo>
                <a:close/>
                <a:moveTo>
                  <a:pt x="10" y="33"/>
                </a:moveTo>
                <a:cubicBezTo>
                  <a:pt x="13" y="29"/>
                  <a:pt x="13" y="29"/>
                  <a:pt x="13" y="29"/>
                </a:cubicBezTo>
                <a:cubicBezTo>
                  <a:pt x="15" y="27"/>
                  <a:pt x="13" y="25"/>
                  <a:pt x="13" y="25"/>
                </a:cubicBezTo>
                <a:cubicBezTo>
                  <a:pt x="12" y="24"/>
                  <a:pt x="10" y="24"/>
                  <a:pt x="9" y="25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5" y="30"/>
                  <a:pt x="5" y="31"/>
                </a:cubicBezTo>
                <a:cubicBezTo>
                  <a:pt x="5" y="32"/>
                  <a:pt x="6" y="32"/>
                  <a:pt x="6" y="32"/>
                </a:cubicBezTo>
                <a:cubicBezTo>
                  <a:pt x="7" y="33"/>
                  <a:pt x="8" y="34"/>
                  <a:pt x="8" y="34"/>
                </a:cubicBezTo>
                <a:cubicBezTo>
                  <a:pt x="9" y="34"/>
                  <a:pt x="9" y="33"/>
                  <a:pt x="10" y="33"/>
                </a:cubicBezTo>
                <a:close/>
                <a:moveTo>
                  <a:pt x="53" y="29"/>
                </a:moveTo>
                <a:cubicBezTo>
                  <a:pt x="54" y="28"/>
                  <a:pt x="54" y="27"/>
                  <a:pt x="53" y="25"/>
                </a:cubicBezTo>
                <a:cubicBezTo>
                  <a:pt x="51" y="24"/>
                  <a:pt x="51" y="24"/>
                  <a:pt x="51" y="24"/>
                </a:cubicBezTo>
                <a:cubicBezTo>
                  <a:pt x="45" y="19"/>
                  <a:pt x="37" y="12"/>
                  <a:pt x="35" y="11"/>
                </a:cubicBezTo>
                <a:cubicBezTo>
                  <a:pt x="35" y="11"/>
                  <a:pt x="32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28" y="13"/>
                  <a:pt x="26" y="13"/>
                </a:cubicBezTo>
                <a:cubicBezTo>
                  <a:pt x="24" y="13"/>
                  <a:pt x="23" y="13"/>
                  <a:pt x="22" y="12"/>
                </a:cubicBezTo>
                <a:cubicBezTo>
                  <a:pt x="21" y="12"/>
                  <a:pt x="21" y="10"/>
                  <a:pt x="21" y="10"/>
                </a:cubicBezTo>
                <a:cubicBezTo>
                  <a:pt x="21" y="8"/>
                  <a:pt x="22" y="7"/>
                  <a:pt x="23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3"/>
                  <a:pt x="10" y="23"/>
                  <a:pt x="11" y="23"/>
                </a:cubicBezTo>
                <a:cubicBezTo>
                  <a:pt x="12" y="23"/>
                  <a:pt x="13" y="23"/>
                  <a:pt x="14" y="24"/>
                </a:cubicBezTo>
                <a:cubicBezTo>
                  <a:pt x="15" y="25"/>
                  <a:pt x="16" y="26"/>
                  <a:pt x="16" y="27"/>
                </a:cubicBezTo>
                <a:cubicBezTo>
                  <a:pt x="17" y="27"/>
                  <a:pt x="18" y="28"/>
                  <a:pt x="19" y="28"/>
                </a:cubicBezTo>
                <a:cubicBezTo>
                  <a:pt x="20" y="29"/>
                  <a:pt x="21" y="31"/>
                  <a:pt x="20" y="32"/>
                </a:cubicBezTo>
                <a:cubicBezTo>
                  <a:pt x="21" y="32"/>
                  <a:pt x="23" y="32"/>
                  <a:pt x="23" y="33"/>
                </a:cubicBezTo>
                <a:cubicBezTo>
                  <a:pt x="25" y="34"/>
                  <a:pt x="25" y="35"/>
                  <a:pt x="25" y="37"/>
                </a:cubicBezTo>
                <a:cubicBezTo>
                  <a:pt x="26" y="36"/>
                  <a:pt x="28" y="37"/>
                  <a:pt x="29" y="37"/>
                </a:cubicBezTo>
                <a:cubicBezTo>
                  <a:pt x="30" y="39"/>
                  <a:pt x="31" y="40"/>
                  <a:pt x="30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4"/>
                  <a:pt x="33" y="44"/>
                  <a:pt x="33" y="44"/>
                </a:cubicBezTo>
                <a:cubicBezTo>
                  <a:pt x="34" y="44"/>
                  <a:pt x="35" y="43"/>
                  <a:pt x="35" y="43"/>
                </a:cubicBezTo>
                <a:cubicBezTo>
                  <a:pt x="36" y="42"/>
                  <a:pt x="36" y="41"/>
                  <a:pt x="35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3"/>
                  <a:pt x="30" y="33"/>
                  <a:pt x="30" y="33"/>
                </a:cubicBezTo>
                <a:cubicBezTo>
                  <a:pt x="38" y="40"/>
                  <a:pt x="38" y="40"/>
                  <a:pt x="38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1" y="40"/>
                  <a:pt x="42" y="39"/>
                </a:cubicBezTo>
                <a:cubicBezTo>
                  <a:pt x="42" y="39"/>
                  <a:pt x="42" y="38"/>
                  <a:pt x="42" y="37"/>
                </a:cubicBezTo>
                <a:cubicBezTo>
                  <a:pt x="42" y="37"/>
                  <a:pt x="42" y="36"/>
                  <a:pt x="41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7" y="29"/>
                  <a:pt x="37" y="30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6" y="36"/>
                </a:cubicBezTo>
                <a:cubicBezTo>
                  <a:pt x="47" y="36"/>
                  <a:pt x="47" y="36"/>
                  <a:pt x="48" y="35"/>
                </a:cubicBezTo>
                <a:cubicBezTo>
                  <a:pt x="49" y="34"/>
                  <a:pt x="49" y="34"/>
                  <a:pt x="49" y="33"/>
                </a:cubicBezTo>
                <a:cubicBezTo>
                  <a:pt x="49" y="32"/>
                  <a:pt x="48" y="32"/>
                  <a:pt x="48" y="31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1" y="26"/>
                  <a:pt x="42" y="25"/>
                </a:cubicBezTo>
                <a:cubicBezTo>
                  <a:pt x="42" y="25"/>
                  <a:pt x="43" y="25"/>
                  <a:pt x="43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50" y="31"/>
                  <a:pt x="52" y="31"/>
                  <a:pt x="53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34"/>
          <p:cNvSpPr/>
          <p:nvPr/>
        </p:nvSpPr>
        <p:spPr>
          <a:xfrm>
            <a:off x="8443912" y="2801937"/>
            <a:ext cx="417512" cy="355600"/>
          </a:xfrm>
          <a:custGeom>
            <a:avLst/>
            <a:gdLst/>
            <a:ahLst/>
            <a:cxnLst/>
            <a:rect l="l" t="t" r="r" b="b"/>
            <a:pathLst>
              <a:path w="60" h="51" extrusionOk="0">
                <a:moveTo>
                  <a:pt x="8" y="41"/>
                </a:move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9" y="26"/>
                  <a:pt x="10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4" y="26"/>
                  <a:pt x="15" y="27"/>
                  <a:pt x="15" y="28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2"/>
                  <a:pt x="14" y="43"/>
                  <a:pt x="13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3"/>
                  <a:pt x="8" y="42"/>
                  <a:pt x="8" y="41"/>
                </a:cubicBezTo>
                <a:close/>
                <a:moveTo>
                  <a:pt x="22" y="21"/>
                </a:moveTo>
                <a:cubicBezTo>
                  <a:pt x="21" y="21"/>
                  <a:pt x="20" y="22"/>
                  <a:pt x="20" y="23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2"/>
                  <a:pt x="21" y="43"/>
                  <a:pt x="22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7" y="42"/>
                  <a:pt x="27" y="41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2"/>
                  <a:pt x="26" y="21"/>
                  <a:pt x="25" y="21"/>
                </a:cubicBezTo>
                <a:lnTo>
                  <a:pt x="22" y="21"/>
                </a:lnTo>
                <a:close/>
                <a:moveTo>
                  <a:pt x="34" y="17"/>
                </a:moveTo>
                <a:cubicBezTo>
                  <a:pt x="33" y="17"/>
                  <a:pt x="32" y="18"/>
                  <a:pt x="32" y="1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2"/>
                  <a:pt x="33" y="43"/>
                  <a:pt x="34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2"/>
                  <a:pt x="39" y="41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7"/>
                  <a:pt x="37" y="17"/>
                </a:cubicBezTo>
                <a:lnTo>
                  <a:pt x="34" y="17"/>
                </a:lnTo>
                <a:close/>
                <a:moveTo>
                  <a:pt x="46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2"/>
                  <a:pt x="45" y="43"/>
                  <a:pt x="46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51" y="43"/>
                  <a:pt x="51" y="42"/>
                  <a:pt x="51" y="41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3"/>
                  <a:pt x="51" y="13"/>
                  <a:pt x="49" y="13"/>
                </a:cubicBezTo>
                <a:lnTo>
                  <a:pt x="46" y="13"/>
                </a:lnTo>
                <a:close/>
                <a:moveTo>
                  <a:pt x="9" y="20"/>
                </a:moveTo>
                <a:cubicBezTo>
                  <a:pt x="22" y="18"/>
                  <a:pt x="34" y="13"/>
                  <a:pt x="45" y="7"/>
                </a:cubicBezTo>
                <a:cubicBezTo>
                  <a:pt x="46" y="9"/>
                  <a:pt x="46" y="9"/>
                  <a:pt x="46" y="9"/>
                </a:cubicBezTo>
                <a:cubicBezTo>
                  <a:pt x="50" y="3"/>
                  <a:pt x="50" y="3"/>
                  <a:pt x="50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33" y="11"/>
                  <a:pt x="21" y="16"/>
                  <a:pt x="8" y="18"/>
                </a:cubicBezTo>
                <a:lnTo>
                  <a:pt x="9" y="20"/>
                </a:lnTo>
                <a:close/>
                <a:moveTo>
                  <a:pt x="60" y="47"/>
                </a:moveTo>
                <a:cubicBezTo>
                  <a:pt x="54" y="44"/>
                  <a:pt x="54" y="44"/>
                  <a:pt x="54" y="44"/>
                </a:cubicBezTo>
                <a:cubicBezTo>
                  <a:pt x="54" y="46"/>
                  <a:pt x="54" y="46"/>
                  <a:pt x="5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9"/>
                  <a:pt x="2" y="49"/>
                  <a:pt x="2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51"/>
                  <a:pt x="54" y="51"/>
                  <a:pt x="54" y="51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34"/>
          <p:cNvSpPr/>
          <p:nvPr/>
        </p:nvSpPr>
        <p:spPr>
          <a:xfrm>
            <a:off x="6662737" y="817562"/>
            <a:ext cx="619125" cy="328612"/>
          </a:xfrm>
          <a:custGeom>
            <a:avLst/>
            <a:gdLst/>
            <a:ahLst/>
            <a:cxnLst/>
            <a:rect l="l" t="t" r="r" b="b"/>
            <a:pathLst>
              <a:path w="89" h="47" extrusionOk="0">
                <a:moveTo>
                  <a:pt x="65" y="44"/>
                </a:moveTo>
                <a:cubicBezTo>
                  <a:pt x="63" y="45"/>
                  <a:pt x="62" y="45"/>
                  <a:pt x="61" y="45"/>
                </a:cubicBezTo>
                <a:cubicBezTo>
                  <a:pt x="56" y="46"/>
                  <a:pt x="52" y="47"/>
                  <a:pt x="46" y="47"/>
                </a:cubicBezTo>
                <a:cubicBezTo>
                  <a:pt x="40" y="47"/>
                  <a:pt x="36" y="46"/>
                  <a:pt x="31" y="45"/>
                </a:cubicBezTo>
                <a:cubicBezTo>
                  <a:pt x="30" y="45"/>
                  <a:pt x="29" y="45"/>
                  <a:pt x="27" y="44"/>
                </a:cubicBezTo>
                <a:cubicBezTo>
                  <a:pt x="24" y="42"/>
                  <a:pt x="24" y="39"/>
                  <a:pt x="26" y="37"/>
                </a:cubicBezTo>
                <a:cubicBezTo>
                  <a:pt x="28" y="35"/>
                  <a:pt x="31" y="33"/>
                  <a:pt x="34" y="32"/>
                </a:cubicBezTo>
                <a:cubicBezTo>
                  <a:pt x="35" y="31"/>
                  <a:pt x="37" y="30"/>
                  <a:pt x="38" y="30"/>
                </a:cubicBezTo>
                <a:cubicBezTo>
                  <a:pt x="41" y="29"/>
                  <a:pt x="41" y="26"/>
                  <a:pt x="39" y="24"/>
                </a:cubicBezTo>
                <a:cubicBezTo>
                  <a:pt x="36" y="20"/>
                  <a:pt x="34" y="16"/>
                  <a:pt x="34" y="11"/>
                </a:cubicBezTo>
                <a:cubicBezTo>
                  <a:pt x="35" y="5"/>
                  <a:pt x="38" y="2"/>
                  <a:pt x="43" y="1"/>
                </a:cubicBezTo>
                <a:cubicBezTo>
                  <a:pt x="44" y="1"/>
                  <a:pt x="45" y="0"/>
                  <a:pt x="46" y="0"/>
                </a:cubicBezTo>
                <a:cubicBezTo>
                  <a:pt x="47" y="0"/>
                  <a:pt x="48" y="1"/>
                  <a:pt x="49" y="1"/>
                </a:cubicBezTo>
                <a:cubicBezTo>
                  <a:pt x="54" y="2"/>
                  <a:pt x="57" y="5"/>
                  <a:pt x="58" y="11"/>
                </a:cubicBezTo>
                <a:cubicBezTo>
                  <a:pt x="58" y="16"/>
                  <a:pt x="56" y="21"/>
                  <a:pt x="53" y="24"/>
                </a:cubicBezTo>
                <a:cubicBezTo>
                  <a:pt x="51" y="26"/>
                  <a:pt x="51" y="29"/>
                  <a:pt x="54" y="30"/>
                </a:cubicBezTo>
                <a:cubicBezTo>
                  <a:pt x="55" y="30"/>
                  <a:pt x="57" y="31"/>
                  <a:pt x="58" y="32"/>
                </a:cubicBezTo>
                <a:cubicBezTo>
                  <a:pt x="61" y="33"/>
                  <a:pt x="64" y="35"/>
                  <a:pt x="66" y="37"/>
                </a:cubicBezTo>
                <a:cubicBezTo>
                  <a:pt x="68" y="38"/>
                  <a:pt x="68" y="42"/>
                  <a:pt x="65" y="44"/>
                </a:cubicBezTo>
                <a:close/>
                <a:moveTo>
                  <a:pt x="88" y="40"/>
                </a:moveTo>
                <a:cubicBezTo>
                  <a:pt x="86" y="38"/>
                  <a:pt x="84" y="37"/>
                  <a:pt x="82" y="36"/>
                </a:cubicBezTo>
                <a:cubicBezTo>
                  <a:pt x="81" y="36"/>
                  <a:pt x="80" y="35"/>
                  <a:pt x="79" y="35"/>
                </a:cubicBezTo>
                <a:cubicBezTo>
                  <a:pt x="77" y="34"/>
                  <a:pt x="77" y="32"/>
                  <a:pt x="78" y="31"/>
                </a:cubicBezTo>
                <a:cubicBezTo>
                  <a:pt x="81" y="28"/>
                  <a:pt x="82" y="25"/>
                  <a:pt x="82" y="22"/>
                </a:cubicBezTo>
                <a:cubicBezTo>
                  <a:pt x="82" y="18"/>
                  <a:pt x="79" y="16"/>
                  <a:pt x="76" y="15"/>
                </a:cubicBezTo>
                <a:cubicBezTo>
                  <a:pt x="75" y="15"/>
                  <a:pt x="74" y="15"/>
                  <a:pt x="74" y="15"/>
                </a:cubicBezTo>
                <a:cubicBezTo>
                  <a:pt x="73" y="15"/>
                  <a:pt x="72" y="15"/>
                  <a:pt x="71" y="15"/>
                </a:cubicBezTo>
                <a:cubicBezTo>
                  <a:pt x="68" y="16"/>
                  <a:pt x="66" y="18"/>
                  <a:pt x="66" y="22"/>
                </a:cubicBezTo>
                <a:cubicBezTo>
                  <a:pt x="65" y="25"/>
                  <a:pt x="66" y="28"/>
                  <a:pt x="69" y="31"/>
                </a:cubicBezTo>
                <a:cubicBezTo>
                  <a:pt x="70" y="32"/>
                  <a:pt x="70" y="34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6"/>
                  <a:pt x="69" y="36"/>
                </a:cubicBezTo>
                <a:cubicBezTo>
                  <a:pt x="70" y="37"/>
                  <a:pt x="71" y="39"/>
                  <a:pt x="70" y="41"/>
                </a:cubicBezTo>
                <a:cubicBezTo>
                  <a:pt x="70" y="43"/>
                  <a:pt x="69" y="44"/>
                  <a:pt x="67" y="45"/>
                </a:cubicBezTo>
                <a:cubicBezTo>
                  <a:pt x="66" y="46"/>
                  <a:pt x="66" y="46"/>
                  <a:pt x="65" y="46"/>
                </a:cubicBezTo>
                <a:cubicBezTo>
                  <a:pt x="68" y="47"/>
                  <a:pt x="70" y="47"/>
                  <a:pt x="74" y="47"/>
                </a:cubicBezTo>
                <a:cubicBezTo>
                  <a:pt x="78" y="47"/>
                  <a:pt x="81" y="46"/>
                  <a:pt x="84" y="46"/>
                </a:cubicBezTo>
                <a:cubicBezTo>
                  <a:pt x="85" y="46"/>
                  <a:pt x="86" y="45"/>
                  <a:pt x="87" y="45"/>
                </a:cubicBezTo>
                <a:cubicBezTo>
                  <a:pt x="89" y="44"/>
                  <a:pt x="89" y="41"/>
                  <a:pt x="88" y="40"/>
                </a:cubicBezTo>
                <a:close/>
                <a:moveTo>
                  <a:pt x="21" y="41"/>
                </a:moveTo>
                <a:cubicBezTo>
                  <a:pt x="21" y="39"/>
                  <a:pt x="22" y="37"/>
                  <a:pt x="23" y="36"/>
                </a:cubicBezTo>
                <a:cubicBezTo>
                  <a:pt x="24" y="35"/>
                  <a:pt x="24" y="35"/>
                  <a:pt x="25" y="34"/>
                </a:cubicBezTo>
                <a:cubicBezTo>
                  <a:pt x="25" y="34"/>
                  <a:pt x="24" y="34"/>
                  <a:pt x="24" y="34"/>
                </a:cubicBezTo>
                <a:cubicBezTo>
                  <a:pt x="22" y="33"/>
                  <a:pt x="21" y="31"/>
                  <a:pt x="23" y="29"/>
                </a:cubicBezTo>
                <a:cubicBezTo>
                  <a:pt x="26" y="27"/>
                  <a:pt x="27" y="23"/>
                  <a:pt x="27" y="19"/>
                </a:cubicBezTo>
                <a:cubicBezTo>
                  <a:pt x="27" y="15"/>
                  <a:pt x="24" y="12"/>
                  <a:pt x="20" y="11"/>
                </a:cubicBezTo>
                <a:cubicBezTo>
                  <a:pt x="19" y="11"/>
                  <a:pt x="19" y="11"/>
                  <a:pt x="18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1" y="12"/>
                  <a:pt x="9" y="15"/>
                  <a:pt x="9" y="19"/>
                </a:cubicBezTo>
                <a:cubicBezTo>
                  <a:pt x="9" y="23"/>
                  <a:pt x="10" y="26"/>
                  <a:pt x="13" y="29"/>
                </a:cubicBezTo>
                <a:cubicBezTo>
                  <a:pt x="14" y="31"/>
                  <a:pt x="14" y="33"/>
                  <a:pt x="12" y="34"/>
                </a:cubicBezTo>
                <a:cubicBezTo>
                  <a:pt x="11" y="34"/>
                  <a:pt x="10" y="35"/>
                  <a:pt x="8" y="35"/>
                </a:cubicBezTo>
                <a:cubicBezTo>
                  <a:pt x="6" y="36"/>
                  <a:pt x="4" y="37"/>
                  <a:pt x="2" y="39"/>
                </a:cubicBezTo>
                <a:cubicBezTo>
                  <a:pt x="0" y="41"/>
                  <a:pt x="1" y="43"/>
                  <a:pt x="3" y="45"/>
                </a:cubicBezTo>
                <a:cubicBezTo>
                  <a:pt x="4" y="45"/>
                  <a:pt x="5" y="45"/>
                  <a:pt x="7" y="46"/>
                </a:cubicBezTo>
                <a:cubicBezTo>
                  <a:pt x="10" y="46"/>
                  <a:pt x="13" y="47"/>
                  <a:pt x="18" y="47"/>
                </a:cubicBezTo>
                <a:cubicBezTo>
                  <a:pt x="21" y="47"/>
                  <a:pt x="24" y="46"/>
                  <a:pt x="27" y="46"/>
                </a:cubicBezTo>
                <a:cubicBezTo>
                  <a:pt x="26" y="46"/>
                  <a:pt x="26" y="46"/>
                  <a:pt x="25" y="45"/>
                </a:cubicBezTo>
                <a:cubicBezTo>
                  <a:pt x="23" y="44"/>
                  <a:pt x="22" y="43"/>
                  <a:pt x="2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34"/>
          <p:cNvSpPr/>
          <p:nvPr/>
        </p:nvSpPr>
        <p:spPr>
          <a:xfrm>
            <a:off x="5035550" y="5656262"/>
            <a:ext cx="374650" cy="341312"/>
          </a:xfrm>
          <a:custGeom>
            <a:avLst/>
            <a:gdLst/>
            <a:ahLst/>
            <a:cxnLst/>
            <a:rect l="l" t="t" r="r" b="b"/>
            <a:pathLst>
              <a:path w="54" h="49" extrusionOk="0">
                <a:moveTo>
                  <a:pt x="37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5"/>
                  <a:pt x="32" y="3"/>
                  <a:pt x="30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2" y="3"/>
                  <a:pt x="21" y="5"/>
                  <a:pt x="20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3"/>
                  <a:pt x="20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4" y="0"/>
                  <a:pt x="36" y="3"/>
                  <a:pt x="37" y="7"/>
                </a:cubicBezTo>
                <a:close/>
                <a:moveTo>
                  <a:pt x="8" y="27"/>
                </a:moveTo>
                <a:cubicBezTo>
                  <a:pt x="22" y="27"/>
                  <a:pt x="22" y="27"/>
                  <a:pt x="22" y="27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4"/>
                  <a:pt x="23" y="22"/>
                  <a:pt x="24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7"/>
                  <a:pt x="32" y="27"/>
                  <a:pt x="32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50" y="27"/>
                  <a:pt x="53" y="24"/>
                  <a:pt x="54" y="19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1"/>
                  <a:pt x="51" y="8"/>
                  <a:pt x="48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4"/>
                  <a:pt x="4" y="27"/>
                  <a:pt x="8" y="27"/>
                </a:cubicBezTo>
                <a:close/>
                <a:moveTo>
                  <a:pt x="46" y="29"/>
                </a:moveTo>
                <a:cubicBezTo>
                  <a:pt x="32" y="29"/>
                  <a:pt x="32" y="29"/>
                  <a:pt x="32" y="29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3"/>
                  <a:pt x="31" y="34"/>
                  <a:pt x="29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4"/>
                  <a:pt x="22" y="33"/>
                  <a:pt x="22" y="31"/>
                </a:cubicBezTo>
                <a:cubicBezTo>
                  <a:pt x="22" y="29"/>
                  <a:pt x="22" y="29"/>
                  <a:pt x="22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5" y="29"/>
                  <a:pt x="2" y="27"/>
                  <a:pt x="0" y="2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5"/>
                  <a:pt x="3" y="49"/>
                  <a:pt x="6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51" y="49"/>
                  <a:pt x="54" y="45"/>
                  <a:pt x="54" y="41"/>
                </a:cubicBezTo>
                <a:cubicBezTo>
                  <a:pt x="54" y="25"/>
                  <a:pt x="54" y="25"/>
                  <a:pt x="54" y="25"/>
                </a:cubicBezTo>
                <a:cubicBezTo>
                  <a:pt x="52" y="27"/>
                  <a:pt x="49" y="29"/>
                  <a:pt x="46" y="29"/>
                </a:cubicBezTo>
                <a:close/>
                <a:moveTo>
                  <a:pt x="29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3" y="25"/>
                  <a:pt x="23" y="25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2"/>
                  <a:pt x="24" y="32"/>
                  <a:pt x="24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0" y="24"/>
                  <a:pt x="29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34"/>
          <p:cNvSpPr/>
          <p:nvPr/>
        </p:nvSpPr>
        <p:spPr>
          <a:xfrm>
            <a:off x="7602537" y="5191125"/>
            <a:ext cx="277812" cy="409575"/>
          </a:xfrm>
          <a:custGeom>
            <a:avLst/>
            <a:gdLst/>
            <a:ahLst/>
            <a:cxnLst/>
            <a:rect l="l" t="t" r="r" b="b"/>
            <a:pathLst>
              <a:path w="40" h="59" extrusionOk="0">
                <a:moveTo>
                  <a:pt x="40" y="39"/>
                </a:moveTo>
                <a:cubicBezTo>
                  <a:pt x="40" y="33"/>
                  <a:pt x="36" y="28"/>
                  <a:pt x="26" y="26"/>
                </a:cubicBezTo>
                <a:cubicBezTo>
                  <a:pt x="25" y="26"/>
                  <a:pt x="20" y="24"/>
                  <a:pt x="19" y="24"/>
                </a:cubicBezTo>
                <a:cubicBezTo>
                  <a:pt x="12" y="22"/>
                  <a:pt x="10" y="21"/>
                  <a:pt x="10" y="19"/>
                </a:cubicBezTo>
                <a:cubicBezTo>
                  <a:pt x="10" y="17"/>
                  <a:pt x="13" y="15"/>
                  <a:pt x="20" y="15"/>
                </a:cubicBezTo>
                <a:cubicBezTo>
                  <a:pt x="25" y="15"/>
                  <a:pt x="30" y="19"/>
                  <a:pt x="30" y="19"/>
                </a:cubicBezTo>
                <a:cubicBezTo>
                  <a:pt x="32" y="20"/>
                  <a:pt x="34" y="20"/>
                  <a:pt x="35" y="18"/>
                </a:cubicBezTo>
                <a:cubicBezTo>
                  <a:pt x="35" y="18"/>
                  <a:pt x="37" y="17"/>
                  <a:pt x="37" y="15"/>
                </a:cubicBezTo>
                <a:cubicBezTo>
                  <a:pt x="37" y="12"/>
                  <a:pt x="31" y="8"/>
                  <a:pt x="25" y="7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3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7"/>
                  <a:pt x="16" y="7"/>
                  <a:pt x="16" y="7"/>
                </a:cubicBezTo>
                <a:cubicBezTo>
                  <a:pt x="6" y="8"/>
                  <a:pt x="0" y="13"/>
                  <a:pt x="0" y="20"/>
                </a:cubicBezTo>
                <a:cubicBezTo>
                  <a:pt x="0" y="27"/>
                  <a:pt x="8" y="30"/>
                  <a:pt x="15" y="32"/>
                </a:cubicBezTo>
                <a:cubicBezTo>
                  <a:pt x="17" y="32"/>
                  <a:pt x="23" y="34"/>
                  <a:pt x="24" y="34"/>
                </a:cubicBezTo>
                <a:cubicBezTo>
                  <a:pt x="30" y="36"/>
                  <a:pt x="31" y="38"/>
                  <a:pt x="31" y="39"/>
                </a:cubicBezTo>
                <a:cubicBezTo>
                  <a:pt x="31" y="42"/>
                  <a:pt x="28" y="44"/>
                  <a:pt x="21" y="44"/>
                </a:cubicBezTo>
                <a:cubicBezTo>
                  <a:pt x="16" y="44"/>
                  <a:pt x="9" y="40"/>
                  <a:pt x="9" y="40"/>
                </a:cubicBezTo>
                <a:cubicBezTo>
                  <a:pt x="7" y="38"/>
                  <a:pt x="5" y="39"/>
                  <a:pt x="3" y="41"/>
                </a:cubicBezTo>
                <a:cubicBezTo>
                  <a:pt x="3" y="41"/>
                  <a:pt x="2" y="42"/>
                  <a:pt x="2" y="44"/>
                </a:cubicBezTo>
                <a:cubicBezTo>
                  <a:pt x="2" y="47"/>
                  <a:pt x="9" y="50"/>
                  <a:pt x="16" y="5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8"/>
                  <a:pt x="17" y="59"/>
                  <a:pt x="19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3" y="59"/>
                  <a:pt x="25" y="58"/>
                  <a:pt x="25" y="56"/>
                </a:cubicBezTo>
                <a:cubicBezTo>
                  <a:pt x="25" y="52"/>
                  <a:pt x="25" y="52"/>
                  <a:pt x="25" y="52"/>
                </a:cubicBezTo>
                <a:cubicBezTo>
                  <a:pt x="35" y="51"/>
                  <a:pt x="40" y="45"/>
                  <a:pt x="40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34"/>
          <p:cNvSpPr txBox="1"/>
          <p:nvPr/>
        </p:nvSpPr>
        <p:spPr>
          <a:xfrm>
            <a:off x="6748462" y="1641475"/>
            <a:ext cx="731837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922" name="Google Shape;922;p34"/>
          <p:cNvSpPr txBox="1"/>
          <p:nvPr/>
        </p:nvSpPr>
        <p:spPr>
          <a:xfrm>
            <a:off x="7612062" y="3173412"/>
            <a:ext cx="733425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923" name="Google Shape;923;p34"/>
          <p:cNvSpPr txBox="1"/>
          <p:nvPr/>
        </p:nvSpPr>
        <p:spPr>
          <a:xfrm>
            <a:off x="6724650" y="4697412"/>
            <a:ext cx="731837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924" name="Google Shape;924;p34"/>
          <p:cNvSpPr txBox="1"/>
          <p:nvPr/>
        </p:nvSpPr>
        <p:spPr>
          <a:xfrm>
            <a:off x="4965700" y="4705350"/>
            <a:ext cx="569912" cy="50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925" name="Google Shape;925;p34"/>
          <p:cNvSpPr txBox="1"/>
          <p:nvPr/>
        </p:nvSpPr>
        <p:spPr>
          <a:xfrm>
            <a:off x="4102100" y="3192462"/>
            <a:ext cx="731837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926" name="Google Shape;926;p34"/>
          <p:cNvSpPr txBox="1"/>
          <p:nvPr/>
        </p:nvSpPr>
        <p:spPr>
          <a:xfrm>
            <a:off x="4976812" y="1657350"/>
            <a:ext cx="733425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927" name="Google Shape;927;p34"/>
          <p:cNvSpPr txBox="1"/>
          <p:nvPr/>
        </p:nvSpPr>
        <p:spPr>
          <a:xfrm>
            <a:off x="4953000" y="785812"/>
            <a:ext cx="595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28" name="Google Shape;928;p34"/>
          <p:cNvSpPr txBox="1"/>
          <p:nvPr/>
        </p:nvSpPr>
        <p:spPr>
          <a:xfrm>
            <a:off x="7486650" y="1203325"/>
            <a:ext cx="595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29" name="Google Shape;929;p34"/>
          <p:cNvSpPr txBox="1"/>
          <p:nvPr/>
        </p:nvSpPr>
        <p:spPr>
          <a:xfrm>
            <a:off x="8356600" y="3627437"/>
            <a:ext cx="5953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30" name="Google Shape;930;p34"/>
          <p:cNvSpPr txBox="1"/>
          <p:nvPr/>
        </p:nvSpPr>
        <p:spPr>
          <a:xfrm>
            <a:off x="6689725" y="5595937"/>
            <a:ext cx="595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31" name="Google Shape;931;p34"/>
          <p:cNvSpPr txBox="1"/>
          <p:nvPr/>
        </p:nvSpPr>
        <p:spPr>
          <a:xfrm>
            <a:off x="4165600" y="5162550"/>
            <a:ext cx="5953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32" name="Google Shape;932;p34"/>
          <p:cNvSpPr txBox="1"/>
          <p:nvPr/>
        </p:nvSpPr>
        <p:spPr>
          <a:xfrm>
            <a:off x="3263900" y="2746375"/>
            <a:ext cx="5953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5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35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35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940" name="Google Shape;940;p35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941" name="Google Shape;941;p35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942" name="Google Shape;942;p35"/>
          <p:cNvSpPr txBox="1"/>
          <p:nvPr/>
        </p:nvSpPr>
        <p:spPr>
          <a:xfrm>
            <a:off x="617537" y="203200"/>
            <a:ext cx="928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43" name="Google Shape;943;p35"/>
          <p:cNvSpPr/>
          <p:nvPr/>
        </p:nvSpPr>
        <p:spPr>
          <a:xfrm>
            <a:off x="7031037" y="1938337"/>
            <a:ext cx="819150" cy="952500"/>
          </a:xfrm>
          <a:custGeom>
            <a:avLst/>
            <a:gdLst/>
            <a:ahLst/>
            <a:cxnLst/>
            <a:rect l="l" t="t" r="r" b="b"/>
            <a:pathLst>
              <a:path w="135" h="157" extrusionOk="0">
                <a:moveTo>
                  <a:pt x="107" y="50"/>
                </a:moveTo>
                <a:cubicBezTo>
                  <a:pt x="102" y="44"/>
                  <a:pt x="96" y="39"/>
                  <a:pt x="91" y="37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36"/>
                  <a:pt x="5" y="78"/>
                  <a:pt x="31" y="111"/>
                </a:cubicBezTo>
                <a:cubicBezTo>
                  <a:pt x="57" y="143"/>
                  <a:pt x="97" y="157"/>
                  <a:pt x="135" y="151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5" y="63"/>
                  <a:pt x="111" y="56"/>
                  <a:pt x="107" y="5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35"/>
          <p:cNvSpPr/>
          <p:nvPr/>
        </p:nvSpPr>
        <p:spPr>
          <a:xfrm>
            <a:off x="7820025" y="1804987"/>
            <a:ext cx="685800" cy="1030287"/>
          </a:xfrm>
          <a:custGeom>
            <a:avLst/>
            <a:gdLst/>
            <a:ahLst/>
            <a:cxnLst/>
            <a:rect l="l" t="t" r="r" b="b"/>
            <a:pathLst>
              <a:path w="113" h="170" extrusionOk="0">
                <a:moveTo>
                  <a:pt x="58" y="150"/>
                </a:moveTo>
                <a:cubicBezTo>
                  <a:pt x="104" y="114"/>
                  <a:pt x="113" y="48"/>
                  <a:pt x="80" y="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6" y="51"/>
                  <a:pt x="7" y="58"/>
                  <a:pt x="4" y="67"/>
                </a:cubicBezTo>
                <a:cubicBezTo>
                  <a:pt x="0" y="76"/>
                  <a:pt x="2" y="87"/>
                  <a:pt x="2" y="87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34" y="166"/>
                  <a:pt x="46" y="159"/>
                  <a:pt x="58" y="15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35"/>
          <p:cNvSpPr/>
          <p:nvPr/>
        </p:nvSpPr>
        <p:spPr>
          <a:xfrm>
            <a:off x="7158037" y="1433512"/>
            <a:ext cx="1087437" cy="668337"/>
          </a:xfrm>
          <a:custGeom>
            <a:avLst/>
            <a:gdLst/>
            <a:ahLst/>
            <a:cxnLst/>
            <a:rect l="l" t="t" r="r" b="b"/>
            <a:pathLst>
              <a:path w="179" h="110" extrusionOk="0">
                <a:moveTo>
                  <a:pt x="27" y="37"/>
                </a:moveTo>
                <a:cubicBezTo>
                  <a:pt x="74" y="0"/>
                  <a:pt x="140" y="5"/>
                  <a:pt x="179" y="48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100"/>
                  <a:pt x="106" y="106"/>
                  <a:pt x="96" y="108"/>
                </a:cubicBezTo>
                <a:cubicBezTo>
                  <a:pt x="87" y="110"/>
                  <a:pt x="77" y="105"/>
                  <a:pt x="77" y="105"/>
                </a:cubicBezTo>
                <a:cubicBezTo>
                  <a:pt x="0" y="68"/>
                  <a:pt x="0" y="68"/>
                  <a:pt x="0" y="68"/>
                </a:cubicBezTo>
                <a:cubicBezTo>
                  <a:pt x="7" y="57"/>
                  <a:pt x="16" y="46"/>
                  <a:pt x="27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35"/>
          <p:cNvSpPr/>
          <p:nvPr/>
        </p:nvSpPr>
        <p:spPr>
          <a:xfrm>
            <a:off x="7437437" y="3321050"/>
            <a:ext cx="644525" cy="1147762"/>
          </a:xfrm>
          <a:custGeom>
            <a:avLst/>
            <a:gdLst/>
            <a:ahLst/>
            <a:cxnLst/>
            <a:rect l="l" t="t" r="r" b="b"/>
            <a:pathLst>
              <a:path w="106" h="189" extrusionOk="0">
                <a:moveTo>
                  <a:pt x="104" y="103"/>
                </a:moveTo>
                <a:cubicBezTo>
                  <a:pt x="106" y="96"/>
                  <a:pt x="106" y="88"/>
                  <a:pt x="105" y="82"/>
                </a:cubicBezTo>
                <a:cubicBezTo>
                  <a:pt x="86" y="0"/>
                  <a:pt x="86" y="0"/>
                  <a:pt x="86" y="0"/>
                </a:cubicBezTo>
                <a:cubicBezTo>
                  <a:pt x="49" y="11"/>
                  <a:pt x="18" y="41"/>
                  <a:pt x="9" y="82"/>
                </a:cubicBezTo>
                <a:cubicBezTo>
                  <a:pt x="0" y="122"/>
                  <a:pt x="14" y="162"/>
                  <a:pt x="42" y="18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9" y="118"/>
                  <a:pt x="102" y="111"/>
                  <a:pt x="104" y="103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35"/>
          <p:cNvSpPr/>
          <p:nvPr/>
        </p:nvSpPr>
        <p:spPr>
          <a:xfrm>
            <a:off x="7770812" y="4038600"/>
            <a:ext cx="1033462" cy="666750"/>
          </a:xfrm>
          <a:custGeom>
            <a:avLst/>
            <a:gdLst/>
            <a:ahLst/>
            <a:cxnLst/>
            <a:rect l="l" t="t" r="r" b="b"/>
            <a:pathLst>
              <a:path w="170" h="110" extrusionOk="0">
                <a:moveTo>
                  <a:pt x="38" y="97"/>
                </a:moveTo>
                <a:cubicBezTo>
                  <a:pt x="96" y="110"/>
                  <a:pt x="153" y="77"/>
                  <a:pt x="170" y="21"/>
                </a:cubicBezTo>
                <a:cubicBezTo>
                  <a:pt x="91" y="3"/>
                  <a:pt x="91" y="3"/>
                  <a:pt x="91" y="3"/>
                </a:cubicBezTo>
                <a:cubicBezTo>
                  <a:pt x="91" y="3"/>
                  <a:pt x="91" y="3"/>
                  <a:pt x="91" y="3"/>
                </a:cubicBezTo>
                <a:cubicBezTo>
                  <a:pt x="90" y="3"/>
                  <a:pt x="79" y="0"/>
                  <a:pt x="69" y="3"/>
                </a:cubicBezTo>
                <a:cubicBezTo>
                  <a:pt x="60" y="6"/>
                  <a:pt x="53" y="14"/>
                  <a:pt x="53" y="14"/>
                </a:cubicBezTo>
                <a:cubicBezTo>
                  <a:pt x="0" y="81"/>
                  <a:pt x="0" y="81"/>
                  <a:pt x="0" y="81"/>
                </a:cubicBezTo>
                <a:cubicBezTo>
                  <a:pt x="11" y="88"/>
                  <a:pt x="24" y="94"/>
                  <a:pt x="38" y="97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35"/>
          <p:cNvSpPr/>
          <p:nvPr/>
        </p:nvSpPr>
        <p:spPr>
          <a:xfrm>
            <a:off x="8050212" y="3284537"/>
            <a:ext cx="827087" cy="784225"/>
          </a:xfrm>
          <a:custGeom>
            <a:avLst/>
            <a:gdLst/>
            <a:ahLst/>
            <a:cxnLst/>
            <a:rect l="l" t="t" r="r" b="b"/>
            <a:pathLst>
              <a:path w="136" h="129" extrusionOk="0">
                <a:moveTo>
                  <a:pt x="42" y="3"/>
                </a:moveTo>
                <a:cubicBezTo>
                  <a:pt x="100" y="17"/>
                  <a:pt x="136" y="72"/>
                  <a:pt x="128" y="129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7" y="111"/>
                  <a:pt x="37" y="108"/>
                  <a:pt x="29" y="102"/>
                </a:cubicBezTo>
                <a:cubicBezTo>
                  <a:pt x="22" y="96"/>
                  <a:pt x="19" y="85"/>
                  <a:pt x="19" y="85"/>
                </a:cubicBezTo>
                <a:cubicBezTo>
                  <a:pt x="0" y="2"/>
                  <a:pt x="0" y="2"/>
                  <a:pt x="0" y="2"/>
                </a:cubicBezTo>
                <a:cubicBezTo>
                  <a:pt x="14" y="0"/>
                  <a:pt x="28" y="0"/>
                  <a:pt x="42" y="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35"/>
          <p:cNvSpPr/>
          <p:nvPr/>
        </p:nvSpPr>
        <p:spPr>
          <a:xfrm>
            <a:off x="6338887" y="4675187"/>
            <a:ext cx="1062037" cy="673100"/>
          </a:xfrm>
          <a:custGeom>
            <a:avLst/>
            <a:gdLst/>
            <a:ahLst/>
            <a:cxnLst/>
            <a:rect l="l" t="t" r="r" b="b"/>
            <a:pathLst>
              <a:path w="175" h="111" extrusionOk="0">
                <a:moveTo>
                  <a:pt x="105" y="106"/>
                </a:moveTo>
                <a:cubicBezTo>
                  <a:pt x="112" y="102"/>
                  <a:pt x="118" y="98"/>
                  <a:pt x="122" y="93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43" y="5"/>
                  <a:pt x="100" y="0"/>
                  <a:pt x="63" y="18"/>
                </a:cubicBezTo>
                <a:cubicBezTo>
                  <a:pt x="26" y="36"/>
                  <a:pt x="3" y="72"/>
                  <a:pt x="0" y="111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91" y="111"/>
                  <a:pt x="98" y="109"/>
                  <a:pt x="105" y="106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35"/>
          <p:cNvSpPr/>
          <p:nvPr/>
        </p:nvSpPr>
        <p:spPr>
          <a:xfrm>
            <a:off x="6338887" y="5446712"/>
            <a:ext cx="928687" cy="709612"/>
          </a:xfrm>
          <a:custGeom>
            <a:avLst/>
            <a:gdLst/>
            <a:ahLst/>
            <a:cxnLst/>
            <a:rect l="l" t="t" r="r" b="b"/>
            <a:pathLst>
              <a:path w="153" h="117" extrusionOk="0">
                <a:moveTo>
                  <a:pt x="11" y="40"/>
                </a:moveTo>
                <a:cubicBezTo>
                  <a:pt x="36" y="93"/>
                  <a:pt x="99" y="117"/>
                  <a:pt x="153" y="96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7" y="21"/>
                  <a:pt x="112" y="12"/>
                  <a:pt x="104" y="6"/>
                </a:cubicBezTo>
                <a:cubicBezTo>
                  <a:pt x="96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3"/>
                  <a:pt x="5" y="27"/>
                  <a:pt x="11" y="4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35"/>
          <p:cNvSpPr/>
          <p:nvPr/>
        </p:nvSpPr>
        <p:spPr>
          <a:xfrm>
            <a:off x="7110412" y="4899025"/>
            <a:ext cx="673100" cy="1087437"/>
          </a:xfrm>
          <a:custGeom>
            <a:avLst/>
            <a:gdLst/>
            <a:ahLst/>
            <a:cxnLst/>
            <a:rect l="l" t="t" r="r" b="b"/>
            <a:pathLst>
              <a:path w="111" h="179" extrusionOk="0">
                <a:moveTo>
                  <a:pt x="85" y="33"/>
                </a:moveTo>
                <a:cubicBezTo>
                  <a:pt x="111" y="86"/>
                  <a:pt x="91" y="150"/>
                  <a:pt x="40" y="179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4" y="104"/>
                  <a:pt x="0" y="94"/>
                  <a:pt x="0" y="84"/>
                </a:cubicBezTo>
                <a:cubicBezTo>
                  <a:pt x="1" y="75"/>
                  <a:pt x="7" y="66"/>
                  <a:pt x="7" y="66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9"/>
                  <a:pt x="79" y="20"/>
                  <a:pt x="85" y="3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5"/>
          <p:cNvSpPr/>
          <p:nvPr/>
        </p:nvSpPr>
        <p:spPr>
          <a:xfrm>
            <a:off x="4802187" y="4675187"/>
            <a:ext cx="1063625" cy="673100"/>
          </a:xfrm>
          <a:custGeom>
            <a:avLst/>
            <a:gdLst/>
            <a:ahLst/>
            <a:cxnLst/>
            <a:rect l="l" t="t" r="r" b="b"/>
            <a:pathLst>
              <a:path w="175" h="111" extrusionOk="0">
                <a:moveTo>
                  <a:pt x="70" y="106"/>
                </a:moveTo>
                <a:cubicBezTo>
                  <a:pt x="77" y="109"/>
                  <a:pt x="84" y="111"/>
                  <a:pt x="90" y="111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2" y="72"/>
                  <a:pt x="149" y="36"/>
                  <a:pt x="112" y="18"/>
                </a:cubicBezTo>
                <a:cubicBezTo>
                  <a:pt x="75" y="0"/>
                  <a:pt x="32" y="5"/>
                  <a:pt x="0" y="27"/>
                </a:cubicBezTo>
                <a:cubicBezTo>
                  <a:pt x="53" y="93"/>
                  <a:pt x="53" y="93"/>
                  <a:pt x="53" y="93"/>
                </a:cubicBezTo>
                <a:cubicBezTo>
                  <a:pt x="57" y="98"/>
                  <a:pt x="63" y="102"/>
                  <a:pt x="70" y="106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35"/>
          <p:cNvSpPr/>
          <p:nvPr/>
        </p:nvSpPr>
        <p:spPr>
          <a:xfrm>
            <a:off x="4419600" y="4899025"/>
            <a:ext cx="674687" cy="1087437"/>
          </a:xfrm>
          <a:custGeom>
            <a:avLst/>
            <a:gdLst/>
            <a:ahLst/>
            <a:cxnLst/>
            <a:rect l="l" t="t" r="r" b="b"/>
            <a:pathLst>
              <a:path w="111" h="179" extrusionOk="0">
                <a:moveTo>
                  <a:pt x="26" y="33"/>
                </a:moveTo>
                <a:cubicBezTo>
                  <a:pt x="0" y="86"/>
                  <a:pt x="21" y="150"/>
                  <a:pt x="71" y="179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7" y="104"/>
                  <a:pt x="111" y="95"/>
                  <a:pt x="111" y="85"/>
                </a:cubicBezTo>
                <a:cubicBezTo>
                  <a:pt x="110" y="75"/>
                  <a:pt x="104" y="66"/>
                  <a:pt x="104" y="66"/>
                </a:cubicBezTo>
                <a:cubicBezTo>
                  <a:pt x="51" y="0"/>
                  <a:pt x="51" y="0"/>
                  <a:pt x="51" y="0"/>
                </a:cubicBezTo>
                <a:cubicBezTo>
                  <a:pt x="41" y="9"/>
                  <a:pt x="32" y="20"/>
                  <a:pt x="26" y="3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35"/>
          <p:cNvSpPr/>
          <p:nvPr/>
        </p:nvSpPr>
        <p:spPr>
          <a:xfrm>
            <a:off x="4935537" y="5446712"/>
            <a:ext cx="930275" cy="709612"/>
          </a:xfrm>
          <a:custGeom>
            <a:avLst/>
            <a:gdLst/>
            <a:ahLst/>
            <a:cxnLst/>
            <a:rect l="l" t="t" r="r" b="b"/>
            <a:pathLst>
              <a:path w="153" h="117" extrusionOk="0">
                <a:moveTo>
                  <a:pt x="142" y="40"/>
                </a:moveTo>
                <a:cubicBezTo>
                  <a:pt x="117" y="93"/>
                  <a:pt x="54" y="117"/>
                  <a:pt x="0" y="96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1"/>
                  <a:pt x="41" y="12"/>
                  <a:pt x="49" y="6"/>
                </a:cubicBezTo>
                <a:cubicBezTo>
                  <a:pt x="57" y="0"/>
                  <a:pt x="68" y="0"/>
                  <a:pt x="68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13"/>
                  <a:pt x="149" y="27"/>
                  <a:pt x="142" y="4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5"/>
          <p:cNvSpPr/>
          <p:nvPr/>
        </p:nvSpPr>
        <p:spPr>
          <a:xfrm>
            <a:off x="4122737" y="3321050"/>
            <a:ext cx="642937" cy="1147762"/>
          </a:xfrm>
          <a:custGeom>
            <a:avLst/>
            <a:gdLst/>
            <a:ahLst/>
            <a:cxnLst/>
            <a:rect l="l" t="t" r="r" b="b"/>
            <a:pathLst>
              <a:path w="106" h="189" extrusionOk="0">
                <a:moveTo>
                  <a:pt x="2" y="103"/>
                </a:moveTo>
                <a:cubicBezTo>
                  <a:pt x="4" y="111"/>
                  <a:pt x="7" y="118"/>
                  <a:pt x="11" y="122"/>
                </a:cubicBezTo>
                <a:cubicBezTo>
                  <a:pt x="64" y="189"/>
                  <a:pt x="64" y="189"/>
                  <a:pt x="64" y="189"/>
                </a:cubicBezTo>
                <a:cubicBezTo>
                  <a:pt x="92" y="162"/>
                  <a:pt x="106" y="122"/>
                  <a:pt x="97" y="82"/>
                </a:cubicBezTo>
                <a:cubicBezTo>
                  <a:pt x="88" y="41"/>
                  <a:pt x="57" y="11"/>
                  <a:pt x="20" y="0"/>
                </a:cubicBezTo>
                <a:cubicBezTo>
                  <a:pt x="1" y="82"/>
                  <a:pt x="1" y="82"/>
                  <a:pt x="1" y="82"/>
                </a:cubicBezTo>
                <a:cubicBezTo>
                  <a:pt x="0" y="88"/>
                  <a:pt x="0" y="96"/>
                  <a:pt x="2" y="10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35"/>
          <p:cNvSpPr/>
          <p:nvPr/>
        </p:nvSpPr>
        <p:spPr>
          <a:xfrm>
            <a:off x="3327400" y="3284537"/>
            <a:ext cx="825500" cy="788987"/>
          </a:xfrm>
          <a:custGeom>
            <a:avLst/>
            <a:gdLst/>
            <a:ahLst/>
            <a:cxnLst/>
            <a:rect l="l" t="t" r="r" b="b"/>
            <a:pathLst>
              <a:path w="136" h="130" extrusionOk="0">
                <a:moveTo>
                  <a:pt x="94" y="4"/>
                </a:moveTo>
                <a:cubicBezTo>
                  <a:pt x="36" y="17"/>
                  <a:pt x="0" y="72"/>
                  <a:pt x="8" y="130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1"/>
                  <a:pt x="99" y="109"/>
                  <a:pt x="107" y="102"/>
                </a:cubicBezTo>
                <a:cubicBezTo>
                  <a:pt x="114" y="96"/>
                  <a:pt x="117" y="85"/>
                  <a:pt x="117" y="85"/>
                </a:cubicBezTo>
                <a:cubicBezTo>
                  <a:pt x="136" y="2"/>
                  <a:pt x="136" y="2"/>
                  <a:pt x="136" y="2"/>
                </a:cubicBezTo>
                <a:cubicBezTo>
                  <a:pt x="122" y="0"/>
                  <a:pt x="108" y="0"/>
                  <a:pt x="94" y="4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35"/>
          <p:cNvSpPr/>
          <p:nvPr/>
        </p:nvSpPr>
        <p:spPr>
          <a:xfrm>
            <a:off x="3400425" y="4038600"/>
            <a:ext cx="1031875" cy="673100"/>
          </a:xfrm>
          <a:custGeom>
            <a:avLst/>
            <a:gdLst/>
            <a:ahLst/>
            <a:cxnLst/>
            <a:rect l="l" t="t" r="r" b="b"/>
            <a:pathLst>
              <a:path w="170" h="111" extrusionOk="0">
                <a:moveTo>
                  <a:pt x="132" y="97"/>
                </a:moveTo>
                <a:cubicBezTo>
                  <a:pt x="74" y="111"/>
                  <a:pt x="17" y="77"/>
                  <a:pt x="0" y="21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80" y="3"/>
                  <a:pt x="91" y="0"/>
                  <a:pt x="101" y="3"/>
                </a:cubicBezTo>
                <a:cubicBezTo>
                  <a:pt x="110" y="6"/>
                  <a:pt x="117" y="14"/>
                  <a:pt x="117" y="14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59" y="88"/>
                  <a:pt x="146" y="94"/>
                  <a:pt x="132" y="9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35"/>
          <p:cNvSpPr/>
          <p:nvPr/>
        </p:nvSpPr>
        <p:spPr>
          <a:xfrm>
            <a:off x="4352925" y="1938337"/>
            <a:ext cx="820737" cy="952500"/>
          </a:xfrm>
          <a:custGeom>
            <a:avLst/>
            <a:gdLst/>
            <a:ahLst/>
            <a:cxnLst/>
            <a:rect l="l" t="t" r="r" b="b"/>
            <a:pathLst>
              <a:path w="135" h="157" extrusionOk="0">
                <a:moveTo>
                  <a:pt x="28" y="50"/>
                </a:moveTo>
                <a:cubicBezTo>
                  <a:pt x="23" y="56"/>
                  <a:pt x="20" y="63"/>
                  <a:pt x="19" y="69"/>
                </a:cubicBezTo>
                <a:cubicBezTo>
                  <a:pt x="0" y="151"/>
                  <a:pt x="0" y="151"/>
                  <a:pt x="0" y="151"/>
                </a:cubicBezTo>
                <a:cubicBezTo>
                  <a:pt x="38" y="157"/>
                  <a:pt x="78" y="143"/>
                  <a:pt x="104" y="111"/>
                </a:cubicBezTo>
                <a:cubicBezTo>
                  <a:pt x="130" y="78"/>
                  <a:pt x="135" y="36"/>
                  <a:pt x="121" y="0"/>
                </a:cubicBezTo>
                <a:cubicBezTo>
                  <a:pt x="44" y="37"/>
                  <a:pt x="44" y="37"/>
                  <a:pt x="44" y="37"/>
                </a:cubicBezTo>
                <a:cubicBezTo>
                  <a:pt x="39" y="39"/>
                  <a:pt x="33" y="44"/>
                  <a:pt x="28" y="5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35"/>
          <p:cNvSpPr/>
          <p:nvPr/>
        </p:nvSpPr>
        <p:spPr>
          <a:xfrm>
            <a:off x="3959225" y="1433512"/>
            <a:ext cx="1085850" cy="668337"/>
          </a:xfrm>
          <a:custGeom>
            <a:avLst/>
            <a:gdLst/>
            <a:ahLst/>
            <a:cxnLst/>
            <a:rect l="l" t="t" r="r" b="b"/>
            <a:pathLst>
              <a:path w="179" h="110" extrusionOk="0">
                <a:moveTo>
                  <a:pt x="151" y="37"/>
                </a:moveTo>
                <a:cubicBezTo>
                  <a:pt x="105" y="0"/>
                  <a:pt x="39" y="6"/>
                  <a:pt x="0" y="48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4" y="100"/>
                  <a:pt x="73" y="106"/>
                  <a:pt x="83" y="108"/>
                </a:cubicBezTo>
                <a:cubicBezTo>
                  <a:pt x="92" y="110"/>
                  <a:pt x="102" y="105"/>
                  <a:pt x="102" y="105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2" y="57"/>
                  <a:pt x="163" y="46"/>
                  <a:pt x="151" y="37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35"/>
          <p:cNvSpPr/>
          <p:nvPr/>
        </p:nvSpPr>
        <p:spPr>
          <a:xfrm>
            <a:off x="3697287" y="1804987"/>
            <a:ext cx="685800" cy="1030287"/>
          </a:xfrm>
          <a:custGeom>
            <a:avLst/>
            <a:gdLst/>
            <a:ahLst/>
            <a:cxnLst/>
            <a:rect l="l" t="t" r="r" b="b"/>
            <a:pathLst>
              <a:path w="113" h="170" extrusionOk="0">
                <a:moveTo>
                  <a:pt x="55" y="150"/>
                </a:moveTo>
                <a:cubicBezTo>
                  <a:pt x="9" y="114"/>
                  <a:pt x="0" y="48"/>
                  <a:pt x="33" y="0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7" y="51"/>
                  <a:pt x="106" y="58"/>
                  <a:pt x="109" y="67"/>
                </a:cubicBezTo>
                <a:cubicBezTo>
                  <a:pt x="113" y="76"/>
                  <a:pt x="111" y="87"/>
                  <a:pt x="111" y="87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79" y="166"/>
                  <a:pt x="67" y="159"/>
                  <a:pt x="55" y="15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35"/>
          <p:cNvSpPr/>
          <p:nvPr/>
        </p:nvSpPr>
        <p:spPr>
          <a:xfrm>
            <a:off x="5513387" y="1482725"/>
            <a:ext cx="1177925" cy="588962"/>
          </a:xfrm>
          <a:custGeom>
            <a:avLst/>
            <a:gdLst/>
            <a:ahLst/>
            <a:cxnLst/>
            <a:rect l="l" t="t" r="r" b="b"/>
            <a:pathLst>
              <a:path w="194" h="97" extrusionOk="0">
                <a:moveTo>
                  <a:pt x="97" y="0"/>
                </a:moveTo>
                <a:cubicBezTo>
                  <a:pt x="89" y="0"/>
                  <a:pt x="82" y="2"/>
                  <a:pt x="77" y="4"/>
                </a:cubicBezTo>
                <a:cubicBezTo>
                  <a:pt x="0" y="41"/>
                  <a:pt x="0" y="41"/>
                  <a:pt x="0" y="41"/>
                </a:cubicBezTo>
                <a:cubicBezTo>
                  <a:pt x="19" y="75"/>
                  <a:pt x="55" y="97"/>
                  <a:pt x="97" y="97"/>
                </a:cubicBezTo>
                <a:cubicBezTo>
                  <a:pt x="139" y="97"/>
                  <a:pt x="175" y="75"/>
                  <a:pt x="194" y="41"/>
                </a:cubicBezTo>
                <a:cubicBezTo>
                  <a:pt x="117" y="4"/>
                  <a:pt x="117" y="4"/>
                  <a:pt x="117" y="4"/>
                </a:cubicBezTo>
                <a:cubicBezTo>
                  <a:pt x="112" y="2"/>
                  <a:pt x="105" y="0"/>
                  <a:pt x="97" y="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35"/>
          <p:cNvSpPr/>
          <p:nvPr/>
        </p:nvSpPr>
        <p:spPr>
          <a:xfrm>
            <a:off x="6149975" y="717550"/>
            <a:ext cx="631825" cy="928687"/>
          </a:xfrm>
          <a:custGeom>
            <a:avLst/>
            <a:gdLst/>
            <a:ahLst/>
            <a:cxnLst/>
            <a:rect l="l" t="t" r="r" b="b"/>
            <a:pathLst>
              <a:path w="104" h="153" extrusionOk="0">
                <a:moveTo>
                  <a:pt x="104" y="111"/>
                </a:moveTo>
                <a:cubicBezTo>
                  <a:pt x="104" y="52"/>
                  <a:pt x="58" y="4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3"/>
                  <a:pt x="0" y="93"/>
                  <a:pt x="5" y="102"/>
                </a:cubicBezTo>
                <a:cubicBezTo>
                  <a:pt x="10" y="110"/>
                  <a:pt x="19" y="116"/>
                  <a:pt x="19" y="116"/>
                </a:cubicBezTo>
                <a:cubicBezTo>
                  <a:pt x="96" y="153"/>
                  <a:pt x="96" y="153"/>
                  <a:pt x="96" y="153"/>
                </a:cubicBezTo>
                <a:cubicBezTo>
                  <a:pt x="101" y="140"/>
                  <a:pt x="104" y="126"/>
                  <a:pt x="104" y="111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35"/>
          <p:cNvSpPr/>
          <p:nvPr/>
        </p:nvSpPr>
        <p:spPr>
          <a:xfrm>
            <a:off x="5421312" y="717550"/>
            <a:ext cx="631825" cy="928687"/>
          </a:xfrm>
          <a:custGeom>
            <a:avLst/>
            <a:gdLst/>
            <a:ahLst/>
            <a:cxnLst/>
            <a:rect l="l" t="t" r="r" b="b"/>
            <a:pathLst>
              <a:path w="104" h="153" extrusionOk="0">
                <a:moveTo>
                  <a:pt x="0" y="111"/>
                </a:moveTo>
                <a:cubicBezTo>
                  <a:pt x="0" y="52"/>
                  <a:pt x="46" y="4"/>
                  <a:pt x="104" y="0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4" y="83"/>
                  <a:pt x="104" y="93"/>
                  <a:pt x="99" y="102"/>
                </a:cubicBezTo>
                <a:cubicBezTo>
                  <a:pt x="94" y="110"/>
                  <a:pt x="85" y="116"/>
                  <a:pt x="85" y="116"/>
                </a:cubicBezTo>
                <a:cubicBezTo>
                  <a:pt x="8" y="153"/>
                  <a:pt x="8" y="153"/>
                  <a:pt x="8" y="153"/>
                </a:cubicBezTo>
                <a:cubicBezTo>
                  <a:pt x="3" y="140"/>
                  <a:pt x="0" y="126"/>
                  <a:pt x="0" y="11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35"/>
          <p:cNvSpPr/>
          <p:nvPr/>
        </p:nvSpPr>
        <p:spPr>
          <a:xfrm>
            <a:off x="6283325" y="984250"/>
            <a:ext cx="298450" cy="346075"/>
          </a:xfrm>
          <a:custGeom>
            <a:avLst/>
            <a:gdLst/>
            <a:ahLst/>
            <a:cxnLst/>
            <a:rect l="l" t="t" r="r" b="b"/>
            <a:pathLst>
              <a:path w="49" h="57" extrusionOk="0">
                <a:moveTo>
                  <a:pt x="33" y="55"/>
                </a:moveTo>
                <a:cubicBezTo>
                  <a:pt x="33" y="56"/>
                  <a:pt x="32" y="57"/>
                  <a:pt x="3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7" y="57"/>
                  <a:pt x="17" y="56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4"/>
                  <a:pt x="17" y="53"/>
                  <a:pt x="19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2" y="53"/>
                  <a:pt x="33" y="54"/>
                  <a:pt x="33" y="55"/>
                </a:cubicBezTo>
                <a:close/>
                <a:moveTo>
                  <a:pt x="33" y="50"/>
                </a:moveTo>
                <a:cubicBezTo>
                  <a:pt x="33" y="49"/>
                  <a:pt x="32" y="48"/>
                  <a:pt x="31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7" y="48"/>
                  <a:pt x="17" y="49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1"/>
                  <a:pt x="17" y="52"/>
                  <a:pt x="19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2"/>
                  <a:pt x="33" y="51"/>
                  <a:pt x="33" y="50"/>
                </a:cubicBezTo>
                <a:close/>
                <a:moveTo>
                  <a:pt x="27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6" y="47"/>
                  <a:pt x="27" y="47"/>
                </a:cubicBezTo>
                <a:lnTo>
                  <a:pt x="27" y="28"/>
                </a:lnTo>
                <a:close/>
                <a:moveTo>
                  <a:pt x="18" y="20"/>
                </a:moveTo>
                <a:cubicBezTo>
                  <a:pt x="16" y="20"/>
                  <a:pt x="15" y="22"/>
                  <a:pt x="15" y="23"/>
                </a:cubicBezTo>
                <a:cubicBezTo>
                  <a:pt x="15" y="25"/>
                  <a:pt x="16" y="26"/>
                  <a:pt x="1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0" y="20"/>
                  <a:pt x="18" y="20"/>
                </a:cubicBezTo>
                <a:close/>
                <a:moveTo>
                  <a:pt x="34" y="23"/>
                </a:moveTo>
                <a:cubicBezTo>
                  <a:pt x="34" y="22"/>
                  <a:pt x="33" y="20"/>
                  <a:pt x="31" y="20"/>
                </a:cubicBezTo>
                <a:cubicBezTo>
                  <a:pt x="30" y="20"/>
                  <a:pt x="28" y="22"/>
                  <a:pt x="28" y="23"/>
                </a:cubicBezTo>
                <a:cubicBezTo>
                  <a:pt x="28" y="26"/>
                  <a:pt x="28" y="26"/>
                  <a:pt x="28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3" y="26"/>
                  <a:pt x="34" y="25"/>
                  <a:pt x="34" y="23"/>
                </a:cubicBezTo>
                <a:close/>
                <a:moveTo>
                  <a:pt x="41" y="18"/>
                </a:moveTo>
                <a:cubicBezTo>
                  <a:pt x="39" y="13"/>
                  <a:pt x="33" y="7"/>
                  <a:pt x="25" y="7"/>
                </a:cubicBezTo>
                <a:cubicBezTo>
                  <a:pt x="16" y="7"/>
                  <a:pt x="10" y="13"/>
                  <a:pt x="9" y="18"/>
                </a:cubicBezTo>
                <a:cubicBezTo>
                  <a:pt x="8" y="22"/>
                  <a:pt x="9" y="26"/>
                  <a:pt x="10" y="29"/>
                </a:cubicBezTo>
                <a:cubicBezTo>
                  <a:pt x="12" y="32"/>
                  <a:pt x="14" y="35"/>
                  <a:pt x="15" y="38"/>
                </a:cubicBezTo>
                <a:cubicBezTo>
                  <a:pt x="16" y="40"/>
                  <a:pt x="16" y="43"/>
                  <a:pt x="17" y="45"/>
                </a:cubicBezTo>
                <a:cubicBezTo>
                  <a:pt x="17" y="46"/>
                  <a:pt x="18" y="47"/>
                  <a:pt x="20" y="47"/>
                </a:cubicBezTo>
                <a:cubicBezTo>
                  <a:pt x="20" y="47"/>
                  <a:pt x="20" y="47"/>
                  <a:pt x="21" y="47"/>
                </a:cubicBezTo>
                <a:cubicBezTo>
                  <a:pt x="21" y="28"/>
                  <a:pt x="21" y="28"/>
                  <a:pt x="21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8"/>
                  <a:pt x="15" y="28"/>
                  <a:pt x="15" y="27"/>
                </a:cubicBezTo>
                <a:cubicBezTo>
                  <a:pt x="14" y="26"/>
                  <a:pt x="13" y="25"/>
                  <a:pt x="13" y="23"/>
                </a:cubicBezTo>
                <a:cubicBezTo>
                  <a:pt x="13" y="22"/>
                  <a:pt x="14" y="21"/>
                  <a:pt x="15" y="20"/>
                </a:cubicBezTo>
                <a:cubicBezTo>
                  <a:pt x="15" y="19"/>
                  <a:pt x="17" y="19"/>
                  <a:pt x="18" y="19"/>
                </a:cubicBezTo>
                <a:cubicBezTo>
                  <a:pt x="21" y="19"/>
                  <a:pt x="23" y="21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6"/>
                  <a:pt x="23" y="26"/>
                  <a:pt x="23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2"/>
                  <a:pt x="27" y="21"/>
                  <a:pt x="28" y="20"/>
                </a:cubicBezTo>
                <a:cubicBezTo>
                  <a:pt x="29" y="19"/>
                  <a:pt x="30" y="19"/>
                  <a:pt x="31" y="19"/>
                </a:cubicBezTo>
                <a:cubicBezTo>
                  <a:pt x="33" y="19"/>
                  <a:pt x="34" y="19"/>
                  <a:pt x="35" y="20"/>
                </a:cubicBezTo>
                <a:cubicBezTo>
                  <a:pt x="36" y="21"/>
                  <a:pt x="36" y="22"/>
                  <a:pt x="36" y="23"/>
                </a:cubicBezTo>
                <a:cubicBezTo>
                  <a:pt x="36" y="25"/>
                  <a:pt x="36" y="26"/>
                  <a:pt x="35" y="27"/>
                </a:cubicBezTo>
                <a:cubicBezTo>
                  <a:pt x="34" y="28"/>
                  <a:pt x="33" y="28"/>
                  <a:pt x="31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7"/>
                  <a:pt x="29" y="47"/>
                  <a:pt x="30" y="47"/>
                </a:cubicBezTo>
                <a:cubicBezTo>
                  <a:pt x="31" y="47"/>
                  <a:pt x="32" y="46"/>
                  <a:pt x="32" y="45"/>
                </a:cubicBezTo>
                <a:cubicBezTo>
                  <a:pt x="33" y="43"/>
                  <a:pt x="33" y="40"/>
                  <a:pt x="34" y="38"/>
                </a:cubicBezTo>
                <a:cubicBezTo>
                  <a:pt x="35" y="35"/>
                  <a:pt x="37" y="32"/>
                  <a:pt x="39" y="29"/>
                </a:cubicBezTo>
                <a:cubicBezTo>
                  <a:pt x="41" y="26"/>
                  <a:pt x="42" y="22"/>
                  <a:pt x="41" y="18"/>
                </a:cubicBezTo>
                <a:close/>
                <a:moveTo>
                  <a:pt x="26" y="1"/>
                </a:moveTo>
                <a:cubicBezTo>
                  <a:pt x="26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6"/>
                  <a:pt x="26" y="6"/>
                  <a:pt x="26" y="5"/>
                </a:cubicBezTo>
                <a:lnTo>
                  <a:pt x="26" y="1"/>
                </a:lnTo>
                <a:close/>
                <a:moveTo>
                  <a:pt x="36" y="4"/>
                </a:moveTo>
                <a:cubicBezTo>
                  <a:pt x="37" y="3"/>
                  <a:pt x="36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3" y="2"/>
                  <a:pt x="33" y="3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7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3" y="8"/>
                  <a:pt x="34" y="8"/>
                  <a:pt x="35" y="7"/>
                </a:cubicBezTo>
                <a:lnTo>
                  <a:pt x="36" y="4"/>
                </a:lnTo>
                <a:close/>
                <a:moveTo>
                  <a:pt x="43" y="10"/>
                </a:moveTo>
                <a:cubicBezTo>
                  <a:pt x="44" y="9"/>
                  <a:pt x="44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7"/>
                  <a:pt x="42" y="7"/>
                  <a:pt x="41" y="7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9" y="13"/>
                  <a:pt x="40" y="13"/>
                  <a:pt x="41" y="12"/>
                </a:cubicBezTo>
                <a:lnTo>
                  <a:pt x="43" y="10"/>
                </a:lnTo>
                <a:close/>
                <a:moveTo>
                  <a:pt x="47" y="19"/>
                </a:moveTo>
                <a:cubicBezTo>
                  <a:pt x="48" y="18"/>
                  <a:pt x="49" y="17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6"/>
                  <a:pt x="47" y="15"/>
                  <a:pt x="46" y="15"/>
                </a:cubicBezTo>
                <a:cubicBezTo>
                  <a:pt x="43" y="16"/>
                  <a:pt x="43" y="16"/>
                  <a:pt x="43" y="16"/>
                </a:cubicBezTo>
                <a:cubicBezTo>
                  <a:pt x="42" y="16"/>
                  <a:pt x="42" y="17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9"/>
                  <a:pt x="43" y="19"/>
                  <a:pt x="44" y="19"/>
                </a:cubicBezTo>
                <a:lnTo>
                  <a:pt x="47" y="19"/>
                </a:lnTo>
                <a:close/>
                <a:moveTo>
                  <a:pt x="46" y="28"/>
                </a:moveTo>
                <a:cubicBezTo>
                  <a:pt x="47" y="28"/>
                  <a:pt x="48" y="28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6"/>
                  <a:pt x="48" y="25"/>
                  <a:pt x="47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2" y="24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6"/>
                  <a:pt x="42" y="27"/>
                  <a:pt x="43" y="27"/>
                </a:cubicBezTo>
                <a:lnTo>
                  <a:pt x="46" y="28"/>
                </a:lnTo>
                <a:close/>
                <a:moveTo>
                  <a:pt x="14" y="7"/>
                </a:moveTo>
                <a:cubicBezTo>
                  <a:pt x="15" y="8"/>
                  <a:pt x="16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7"/>
                  <a:pt x="18" y="6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2" y="3"/>
                  <a:pt x="13" y="4"/>
                </a:cubicBezTo>
                <a:lnTo>
                  <a:pt x="14" y="7"/>
                </a:lnTo>
                <a:close/>
                <a:moveTo>
                  <a:pt x="8" y="12"/>
                </a:moveTo>
                <a:cubicBezTo>
                  <a:pt x="9" y="13"/>
                  <a:pt x="10" y="13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1"/>
                  <a:pt x="11" y="10"/>
                  <a:pt x="11" y="10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6" y="7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5" y="8"/>
                  <a:pt x="5" y="9"/>
                  <a:pt x="6" y="10"/>
                </a:cubicBezTo>
                <a:lnTo>
                  <a:pt x="8" y="12"/>
                </a:lnTo>
                <a:close/>
                <a:moveTo>
                  <a:pt x="5" y="19"/>
                </a:moveTo>
                <a:cubicBezTo>
                  <a:pt x="6" y="19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6"/>
                  <a:pt x="6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1" y="18"/>
                  <a:pt x="2" y="19"/>
                </a:cubicBezTo>
                <a:lnTo>
                  <a:pt x="5" y="19"/>
                </a:lnTo>
                <a:close/>
                <a:moveTo>
                  <a:pt x="6" y="27"/>
                </a:moveTo>
                <a:cubicBezTo>
                  <a:pt x="7" y="27"/>
                  <a:pt x="8" y="26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4"/>
                  <a:pt x="6" y="24"/>
                  <a:pt x="5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5"/>
                  <a:pt x="1" y="26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8"/>
                  <a:pt x="2" y="28"/>
                  <a:pt x="3" y="28"/>
                </a:cubicBezTo>
                <a:lnTo>
                  <a:pt x="6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35"/>
          <p:cNvSpPr/>
          <p:nvPr/>
        </p:nvSpPr>
        <p:spPr>
          <a:xfrm>
            <a:off x="8112125" y="4225925"/>
            <a:ext cx="430212" cy="285750"/>
          </a:xfrm>
          <a:custGeom>
            <a:avLst/>
            <a:gdLst/>
            <a:ahLst/>
            <a:cxnLst/>
            <a:rect l="l" t="t" r="r" b="b"/>
            <a:pathLst>
              <a:path w="71" h="47" extrusionOk="0">
                <a:moveTo>
                  <a:pt x="56" y="4"/>
                </a:moveTo>
                <a:cubicBezTo>
                  <a:pt x="63" y="21"/>
                  <a:pt x="63" y="21"/>
                  <a:pt x="63" y="21"/>
                </a:cubicBezTo>
                <a:cubicBezTo>
                  <a:pt x="55" y="24"/>
                  <a:pt x="55" y="24"/>
                  <a:pt x="55" y="24"/>
                </a:cubicBezTo>
                <a:cubicBezTo>
                  <a:pt x="50" y="21"/>
                  <a:pt x="37" y="9"/>
                  <a:pt x="36" y="9"/>
                </a:cubicBezTo>
                <a:cubicBezTo>
                  <a:pt x="35" y="9"/>
                  <a:pt x="31" y="10"/>
                  <a:pt x="30" y="11"/>
                </a:cubicBezTo>
                <a:cubicBezTo>
                  <a:pt x="30" y="11"/>
                  <a:pt x="28" y="11"/>
                  <a:pt x="26" y="11"/>
                </a:cubicBezTo>
                <a:cubicBezTo>
                  <a:pt x="25" y="11"/>
                  <a:pt x="24" y="11"/>
                  <a:pt x="23" y="11"/>
                </a:cubicBezTo>
                <a:cubicBezTo>
                  <a:pt x="23" y="11"/>
                  <a:pt x="22" y="10"/>
                  <a:pt x="22" y="10"/>
                </a:cubicBezTo>
                <a:cubicBezTo>
                  <a:pt x="23" y="9"/>
                  <a:pt x="23" y="8"/>
                  <a:pt x="24" y="8"/>
                </a:cubicBezTo>
                <a:cubicBezTo>
                  <a:pt x="27" y="6"/>
                  <a:pt x="37" y="2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2"/>
                  <a:pt x="55" y="4"/>
                  <a:pt x="56" y="4"/>
                </a:cubicBezTo>
                <a:close/>
                <a:moveTo>
                  <a:pt x="62" y="0"/>
                </a:moveTo>
                <a:cubicBezTo>
                  <a:pt x="62" y="0"/>
                  <a:pt x="62" y="0"/>
                  <a:pt x="61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8" y="2"/>
                  <a:pt x="58" y="3"/>
                  <a:pt x="58" y="3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2"/>
                  <a:pt x="66" y="22"/>
                  <a:pt x="67" y="22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0"/>
                  <a:pt x="70" y="20"/>
                  <a:pt x="71" y="20"/>
                </a:cubicBezTo>
                <a:cubicBezTo>
                  <a:pt x="71" y="19"/>
                  <a:pt x="71" y="19"/>
                  <a:pt x="71" y="18"/>
                </a:cubicBezTo>
                <a:cubicBezTo>
                  <a:pt x="64" y="1"/>
                  <a:pt x="64" y="1"/>
                  <a:pt x="64" y="1"/>
                </a:cubicBezTo>
                <a:cubicBezTo>
                  <a:pt x="64" y="0"/>
                  <a:pt x="63" y="0"/>
                  <a:pt x="62" y="0"/>
                </a:cubicBezTo>
                <a:close/>
                <a:moveTo>
                  <a:pt x="0" y="23"/>
                </a:moveTo>
                <a:cubicBezTo>
                  <a:pt x="0" y="24"/>
                  <a:pt x="0" y="24"/>
                  <a:pt x="0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6"/>
                  <a:pt x="6" y="25"/>
                  <a:pt x="6" y="24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7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3"/>
                  <a:pt x="1" y="4"/>
                </a:cubicBezTo>
                <a:lnTo>
                  <a:pt x="0" y="23"/>
                </a:lnTo>
                <a:close/>
                <a:moveTo>
                  <a:pt x="29" y="41"/>
                </a:moveTo>
                <a:cubicBezTo>
                  <a:pt x="29" y="40"/>
                  <a:pt x="29" y="40"/>
                  <a:pt x="28" y="39"/>
                </a:cubicBezTo>
                <a:cubicBezTo>
                  <a:pt x="27" y="38"/>
                  <a:pt x="25" y="38"/>
                  <a:pt x="24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5"/>
                  <a:pt x="22" y="46"/>
                  <a:pt x="22" y="47"/>
                </a:cubicBezTo>
                <a:cubicBezTo>
                  <a:pt x="23" y="47"/>
                  <a:pt x="23" y="47"/>
                  <a:pt x="24" y="47"/>
                </a:cubicBezTo>
                <a:cubicBezTo>
                  <a:pt x="24" y="47"/>
                  <a:pt x="25" y="47"/>
                  <a:pt x="26" y="46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8" y="43"/>
                  <a:pt x="28" y="43"/>
                </a:cubicBezTo>
                <a:cubicBezTo>
                  <a:pt x="29" y="42"/>
                  <a:pt x="29" y="41"/>
                  <a:pt x="29" y="41"/>
                </a:cubicBezTo>
                <a:close/>
                <a:moveTo>
                  <a:pt x="15" y="40"/>
                </a:moveTo>
                <a:cubicBezTo>
                  <a:pt x="14" y="41"/>
                  <a:pt x="14" y="42"/>
                  <a:pt x="16" y="43"/>
                </a:cubicBezTo>
                <a:cubicBezTo>
                  <a:pt x="17" y="44"/>
                  <a:pt x="18" y="44"/>
                  <a:pt x="20" y="43"/>
                </a:cubicBezTo>
                <a:cubicBezTo>
                  <a:pt x="23" y="39"/>
                  <a:pt x="23" y="39"/>
                  <a:pt x="23" y="39"/>
                </a:cubicBezTo>
                <a:cubicBezTo>
                  <a:pt x="25" y="37"/>
                  <a:pt x="23" y="35"/>
                  <a:pt x="23" y="35"/>
                </a:cubicBezTo>
                <a:cubicBezTo>
                  <a:pt x="21" y="34"/>
                  <a:pt x="20" y="34"/>
                  <a:pt x="19" y="35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8"/>
                  <a:pt x="17" y="38"/>
                  <a:pt x="17" y="38"/>
                </a:cubicBezTo>
                <a:lnTo>
                  <a:pt x="15" y="40"/>
                </a:lnTo>
                <a:close/>
                <a:moveTo>
                  <a:pt x="10" y="35"/>
                </a:moveTo>
                <a:cubicBezTo>
                  <a:pt x="10" y="35"/>
                  <a:pt x="10" y="36"/>
                  <a:pt x="10" y="37"/>
                </a:cubicBezTo>
                <a:cubicBezTo>
                  <a:pt x="10" y="37"/>
                  <a:pt x="10" y="38"/>
                  <a:pt x="11" y="39"/>
                </a:cubicBezTo>
                <a:cubicBezTo>
                  <a:pt x="12" y="40"/>
                  <a:pt x="13" y="39"/>
                  <a:pt x="14" y="38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3"/>
                  <a:pt x="19" y="32"/>
                  <a:pt x="19" y="32"/>
                </a:cubicBezTo>
                <a:cubicBezTo>
                  <a:pt x="19" y="31"/>
                  <a:pt x="18" y="30"/>
                  <a:pt x="18" y="30"/>
                </a:cubicBezTo>
                <a:cubicBezTo>
                  <a:pt x="16" y="29"/>
                  <a:pt x="15" y="29"/>
                  <a:pt x="14" y="30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lnTo>
                  <a:pt x="10" y="35"/>
                </a:lnTo>
                <a:close/>
                <a:moveTo>
                  <a:pt x="9" y="33"/>
                </a:moveTo>
                <a:cubicBezTo>
                  <a:pt x="13" y="29"/>
                  <a:pt x="13" y="29"/>
                  <a:pt x="13" y="29"/>
                </a:cubicBezTo>
                <a:cubicBezTo>
                  <a:pt x="15" y="27"/>
                  <a:pt x="13" y="25"/>
                  <a:pt x="13" y="25"/>
                </a:cubicBezTo>
                <a:cubicBezTo>
                  <a:pt x="11" y="24"/>
                  <a:pt x="10" y="24"/>
                  <a:pt x="9" y="25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30"/>
                  <a:pt x="5" y="31"/>
                  <a:pt x="5" y="31"/>
                </a:cubicBezTo>
                <a:cubicBezTo>
                  <a:pt x="5" y="32"/>
                  <a:pt x="6" y="32"/>
                  <a:pt x="6" y="33"/>
                </a:cubicBezTo>
                <a:cubicBezTo>
                  <a:pt x="7" y="33"/>
                  <a:pt x="7" y="34"/>
                  <a:pt x="8" y="34"/>
                </a:cubicBezTo>
                <a:cubicBezTo>
                  <a:pt x="9" y="34"/>
                  <a:pt x="9" y="34"/>
                  <a:pt x="9" y="33"/>
                </a:cubicBezTo>
                <a:close/>
                <a:moveTo>
                  <a:pt x="54" y="29"/>
                </a:moveTo>
                <a:cubicBezTo>
                  <a:pt x="54" y="28"/>
                  <a:pt x="55" y="27"/>
                  <a:pt x="53" y="26"/>
                </a:cubicBezTo>
                <a:cubicBezTo>
                  <a:pt x="52" y="24"/>
                  <a:pt x="52" y="24"/>
                  <a:pt x="52" y="24"/>
                </a:cubicBezTo>
                <a:cubicBezTo>
                  <a:pt x="45" y="19"/>
                  <a:pt x="37" y="12"/>
                  <a:pt x="36" y="11"/>
                </a:cubicBezTo>
                <a:cubicBezTo>
                  <a:pt x="35" y="11"/>
                  <a:pt x="33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28" y="13"/>
                  <a:pt x="26" y="13"/>
                </a:cubicBezTo>
                <a:cubicBezTo>
                  <a:pt x="24" y="13"/>
                  <a:pt x="23" y="13"/>
                  <a:pt x="22" y="12"/>
                </a:cubicBezTo>
                <a:cubicBezTo>
                  <a:pt x="21" y="11"/>
                  <a:pt x="21" y="10"/>
                  <a:pt x="21" y="10"/>
                </a:cubicBezTo>
                <a:cubicBezTo>
                  <a:pt x="21" y="8"/>
                  <a:pt x="22" y="7"/>
                  <a:pt x="23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3"/>
                  <a:pt x="10" y="23"/>
                  <a:pt x="11" y="23"/>
                </a:cubicBezTo>
                <a:cubicBezTo>
                  <a:pt x="12" y="23"/>
                  <a:pt x="13" y="23"/>
                  <a:pt x="14" y="24"/>
                </a:cubicBezTo>
                <a:cubicBezTo>
                  <a:pt x="15" y="25"/>
                  <a:pt x="16" y="26"/>
                  <a:pt x="15" y="28"/>
                </a:cubicBezTo>
                <a:cubicBezTo>
                  <a:pt x="17" y="27"/>
                  <a:pt x="18" y="28"/>
                  <a:pt x="19" y="29"/>
                </a:cubicBezTo>
                <a:cubicBezTo>
                  <a:pt x="20" y="30"/>
                  <a:pt x="21" y="31"/>
                  <a:pt x="20" y="32"/>
                </a:cubicBezTo>
                <a:cubicBezTo>
                  <a:pt x="21" y="32"/>
                  <a:pt x="23" y="33"/>
                  <a:pt x="24" y="33"/>
                </a:cubicBezTo>
                <a:cubicBezTo>
                  <a:pt x="25" y="34"/>
                  <a:pt x="25" y="36"/>
                  <a:pt x="25" y="37"/>
                </a:cubicBezTo>
                <a:cubicBezTo>
                  <a:pt x="27" y="36"/>
                  <a:pt x="28" y="37"/>
                  <a:pt x="29" y="38"/>
                </a:cubicBezTo>
                <a:cubicBezTo>
                  <a:pt x="31" y="39"/>
                  <a:pt x="31" y="41"/>
                  <a:pt x="30" y="42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3" y="44"/>
                  <a:pt x="33" y="44"/>
                </a:cubicBezTo>
                <a:cubicBezTo>
                  <a:pt x="34" y="44"/>
                  <a:pt x="35" y="44"/>
                  <a:pt x="35" y="43"/>
                </a:cubicBezTo>
                <a:cubicBezTo>
                  <a:pt x="36" y="42"/>
                  <a:pt x="36" y="41"/>
                  <a:pt x="35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0" y="33"/>
                  <a:pt x="30" y="33"/>
                  <a:pt x="31" y="34"/>
                </a:cubicBezTo>
                <a:cubicBezTo>
                  <a:pt x="38" y="40"/>
                  <a:pt x="38" y="40"/>
                  <a:pt x="38" y="40"/>
                </a:cubicBezTo>
                <a:cubicBezTo>
                  <a:pt x="39" y="41"/>
                  <a:pt x="39" y="41"/>
                  <a:pt x="40" y="41"/>
                </a:cubicBezTo>
                <a:cubicBezTo>
                  <a:pt x="41" y="41"/>
                  <a:pt x="41" y="40"/>
                  <a:pt x="42" y="40"/>
                </a:cubicBezTo>
                <a:cubicBezTo>
                  <a:pt x="42" y="39"/>
                  <a:pt x="43" y="38"/>
                  <a:pt x="43" y="38"/>
                </a:cubicBezTo>
                <a:cubicBezTo>
                  <a:pt x="43" y="37"/>
                  <a:pt x="42" y="36"/>
                  <a:pt x="41" y="36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0"/>
                  <a:pt x="36" y="30"/>
                </a:cubicBezTo>
                <a:cubicBezTo>
                  <a:pt x="36" y="30"/>
                  <a:pt x="37" y="30"/>
                  <a:pt x="37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6"/>
                </a:cubicBezTo>
                <a:cubicBezTo>
                  <a:pt x="47" y="36"/>
                  <a:pt x="48" y="36"/>
                  <a:pt x="49" y="35"/>
                </a:cubicBezTo>
                <a:cubicBezTo>
                  <a:pt x="49" y="34"/>
                  <a:pt x="49" y="34"/>
                  <a:pt x="49" y="33"/>
                </a:cubicBezTo>
                <a:cubicBezTo>
                  <a:pt x="49" y="33"/>
                  <a:pt x="49" y="32"/>
                  <a:pt x="48" y="31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2" y="25"/>
                </a:cubicBezTo>
                <a:cubicBezTo>
                  <a:pt x="43" y="25"/>
                  <a:pt x="43" y="25"/>
                  <a:pt x="44" y="25"/>
                </a:cubicBezTo>
                <a:cubicBezTo>
                  <a:pt x="50" y="30"/>
                  <a:pt x="50" y="30"/>
                  <a:pt x="50" y="30"/>
                </a:cubicBezTo>
                <a:cubicBezTo>
                  <a:pt x="51" y="31"/>
                  <a:pt x="52" y="31"/>
                  <a:pt x="54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35"/>
          <p:cNvSpPr/>
          <p:nvPr/>
        </p:nvSpPr>
        <p:spPr>
          <a:xfrm>
            <a:off x="3600450" y="3516312"/>
            <a:ext cx="369887" cy="309562"/>
          </a:xfrm>
          <a:custGeom>
            <a:avLst/>
            <a:gdLst/>
            <a:ahLst/>
            <a:cxnLst/>
            <a:rect l="l" t="t" r="r" b="b"/>
            <a:pathLst>
              <a:path w="61" h="51" extrusionOk="0">
                <a:moveTo>
                  <a:pt x="8" y="42"/>
                </a:move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9" y="26"/>
                  <a:pt x="10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5" y="26"/>
                  <a:pt x="15" y="27"/>
                  <a:pt x="15" y="28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3"/>
                  <a:pt x="15" y="44"/>
                  <a:pt x="13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8" y="43"/>
                  <a:pt x="8" y="42"/>
                </a:cubicBezTo>
                <a:close/>
                <a:moveTo>
                  <a:pt x="22" y="21"/>
                </a:moveTo>
                <a:cubicBezTo>
                  <a:pt x="21" y="21"/>
                  <a:pt x="20" y="22"/>
                  <a:pt x="20" y="23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3"/>
                  <a:pt x="21" y="44"/>
                  <a:pt x="22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4"/>
                  <a:pt x="28" y="43"/>
                  <a:pt x="28" y="42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2"/>
                  <a:pt x="27" y="21"/>
                  <a:pt x="26" y="21"/>
                </a:cubicBezTo>
                <a:lnTo>
                  <a:pt x="22" y="21"/>
                </a:lnTo>
                <a:close/>
                <a:moveTo>
                  <a:pt x="35" y="16"/>
                </a:moveTo>
                <a:cubicBezTo>
                  <a:pt x="33" y="16"/>
                  <a:pt x="33" y="17"/>
                  <a:pt x="33" y="1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3"/>
                  <a:pt x="33" y="44"/>
                  <a:pt x="3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9" y="44"/>
                  <a:pt x="40" y="43"/>
                  <a:pt x="40" y="42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39" y="16"/>
                  <a:pt x="38" y="16"/>
                </a:cubicBezTo>
                <a:lnTo>
                  <a:pt x="35" y="16"/>
                </a:lnTo>
                <a:close/>
                <a:moveTo>
                  <a:pt x="47" y="12"/>
                </a:moveTo>
                <a:cubicBezTo>
                  <a:pt x="46" y="12"/>
                  <a:pt x="45" y="13"/>
                  <a:pt x="45" y="14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6" y="44"/>
                  <a:pt x="47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2" y="43"/>
                  <a:pt x="52" y="42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3"/>
                  <a:pt x="51" y="12"/>
                  <a:pt x="50" y="12"/>
                </a:cubicBezTo>
                <a:lnTo>
                  <a:pt x="47" y="12"/>
                </a:lnTo>
                <a:close/>
                <a:moveTo>
                  <a:pt x="9" y="20"/>
                </a:moveTo>
                <a:cubicBezTo>
                  <a:pt x="22" y="18"/>
                  <a:pt x="34" y="13"/>
                  <a:pt x="45" y="7"/>
                </a:cubicBezTo>
                <a:cubicBezTo>
                  <a:pt x="46" y="8"/>
                  <a:pt x="46" y="8"/>
                  <a:pt x="46" y="8"/>
                </a:cubicBezTo>
                <a:cubicBezTo>
                  <a:pt x="50" y="2"/>
                  <a:pt x="50" y="2"/>
                  <a:pt x="50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4"/>
                  <a:pt x="44" y="4"/>
                </a:cubicBezTo>
                <a:cubicBezTo>
                  <a:pt x="33" y="11"/>
                  <a:pt x="21" y="15"/>
                  <a:pt x="9" y="18"/>
                </a:cubicBezTo>
                <a:lnTo>
                  <a:pt x="9" y="20"/>
                </a:lnTo>
                <a:close/>
                <a:moveTo>
                  <a:pt x="61" y="47"/>
                </a:moveTo>
                <a:cubicBezTo>
                  <a:pt x="55" y="44"/>
                  <a:pt x="55" y="44"/>
                  <a:pt x="55" y="44"/>
                </a:cubicBezTo>
                <a:cubicBezTo>
                  <a:pt x="55" y="46"/>
                  <a:pt x="55" y="46"/>
                  <a:pt x="5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9"/>
                  <a:pt x="2" y="49"/>
                  <a:pt x="2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51"/>
                  <a:pt x="55" y="51"/>
                  <a:pt x="55" y="51"/>
                </a:cubicBezTo>
                <a:lnTo>
                  <a:pt x="61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35"/>
          <p:cNvSpPr/>
          <p:nvPr/>
        </p:nvSpPr>
        <p:spPr>
          <a:xfrm>
            <a:off x="4238625" y="1598612"/>
            <a:ext cx="546100" cy="284162"/>
          </a:xfrm>
          <a:custGeom>
            <a:avLst/>
            <a:gdLst/>
            <a:ahLst/>
            <a:cxnLst/>
            <a:rect l="l" t="t" r="r" b="b"/>
            <a:pathLst>
              <a:path w="90" h="47" extrusionOk="0">
                <a:moveTo>
                  <a:pt x="65" y="44"/>
                </a:moveTo>
                <a:cubicBezTo>
                  <a:pt x="64" y="45"/>
                  <a:pt x="62" y="45"/>
                  <a:pt x="61" y="45"/>
                </a:cubicBezTo>
                <a:cubicBezTo>
                  <a:pt x="56" y="46"/>
                  <a:pt x="52" y="47"/>
                  <a:pt x="46" y="47"/>
                </a:cubicBezTo>
                <a:cubicBezTo>
                  <a:pt x="40" y="47"/>
                  <a:pt x="36" y="46"/>
                  <a:pt x="31" y="45"/>
                </a:cubicBezTo>
                <a:cubicBezTo>
                  <a:pt x="30" y="45"/>
                  <a:pt x="28" y="45"/>
                  <a:pt x="27" y="44"/>
                </a:cubicBezTo>
                <a:cubicBezTo>
                  <a:pt x="23" y="42"/>
                  <a:pt x="23" y="39"/>
                  <a:pt x="25" y="37"/>
                </a:cubicBezTo>
                <a:cubicBezTo>
                  <a:pt x="28" y="34"/>
                  <a:pt x="31" y="33"/>
                  <a:pt x="34" y="31"/>
                </a:cubicBezTo>
                <a:cubicBezTo>
                  <a:pt x="35" y="31"/>
                  <a:pt x="36" y="30"/>
                  <a:pt x="38" y="30"/>
                </a:cubicBezTo>
                <a:cubicBezTo>
                  <a:pt x="40" y="29"/>
                  <a:pt x="41" y="26"/>
                  <a:pt x="39" y="24"/>
                </a:cubicBezTo>
                <a:cubicBezTo>
                  <a:pt x="35" y="20"/>
                  <a:pt x="34" y="15"/>
                  <a:pt x="34" y="10"/>
                </a:cubicBezTo>
                <a:cubicBezTo>
                  <a:pt x="34" y="4"/>
                  <a:pt x="38" y="1"/>
                  <a:pt x="43" y="0"/>
                </a:cubicBezTo>
                <a:cubicBezTo>
                  <a:pt x="44" y="0"/>
                  <a:pt x="45" y="0"/>
                  <a:pt x="46" y="0"/>
                </a:cubicBezTo>
                <a:cubicBezTo>
                  <a:pt x="47" y="0"/>
                  <a:pt x="48" y="0"/>
                  <a:pt x="49" y="0"/>
                </a:cubicBezTo>
                <a:cubicBezTo>
                  <a:pt x="54" y="1"/>
                  <a:pt x="58" y="4"/>
                  <a:pt x="58" y="10"/>
                </a:cubicBezTo>
                <a:cubicBezTo>
                  <a:pt x="58" y="15"/>
                  <a:pt x="57" y="20"/>
                  <a:pt x="53" y="24"/>
                </a:cubicBezTo>
                <a:cubicBezTo>
                  <a:pt x="51" y="26"/>
                  <a:pt x="51" y="29"/>
                  <a:pt x="54" y="30"/>
                </a:cubicBezTo>
                <a:cubicBezTo>
                  <a:pt x="55" y="30"/>
                  <a:pt x="57" y="31"/>
                  <a:pt x="58" y="31"/>
                </a:cubicBezTo>
                <a:cubicBezTo>
                  <a:pt x="61" y="33"/>
                  <a:pt x="64" y="34"/>
                  <a:pt x="67" y="37"/>
                </a:cubicBezTo>
                <a:cubicBezTo>
                  <a:pt x="68" y="38"/>
                  <a:pt x="69" y="42"/>
                  <a:pt x="65" y="44"/>
                </a:cubicBezTo>
                <a:close/>
                <a:moveTo>
                  <a:pt x="88" y="40"/>
                </a:moveTo>
                <a:cubicBezTo>
                  <a:pt x="87" y="38"/>
                  <a:pt x="85" y="37"/>
                  <a:pt x="83" y="36"/>
                </a:cubicBezTo>
                <a:cubicBezTo>
                  <a:pt x="82" y="36"/>
                  <a:pt x="81" y="35"/>
                  <a:pt x="80" y="35"/>
                </a:cubicBezTo>
                <a:cubicBezTo>
                  <a:pt x="78" y="34"/>
                  <a:pt x="77" y="32"/>
                  <a:pt x="79" y="31"/>
                </a:cubicBezTo>
                <a:cubicBezTo>
                  <a:pt x="81" y="28"/>
                  <a:pt x="82" y="25"/>
                  <a:pt x="82" y="21"/>
                </a:cubicBezTo>
                <a:cubicBezTo>
                  <a:pt x="82" y="17"/>
                  <a:pt x="80" y="15"/>
                  <a:pt x="76" y="14"/>
                </a:cubicBezTo>
                <a:cubicBezTo>
                  <a:pt x="76" y="14"/>
                  <a:pt x="75" y="14"/>
                  <a:pt x="74" y="14"/>
                </a:cubicBezTo>
                <a:cubicBezTo>
                  <a:pt x="73" y="14"/>
                  <a:pt x="73" y="14"/>
                  <a:pt x="72" y="14"/>
                </a:cubicBezTo>
                <a:cubicBezTo>
                  <a:pt x="68" y="15"/>
                  <a:pt x="66" y="17"/>
                  <a:pt x="66" y="21"/>
                </a:cubicBezTo>
                <a:cubicBezTo>
                  <a:pt x="66" y="25"/>
                  <a:pt x="67" y="28"/>
                  <a:pt x="69" y="31"/>
                </a:cubicBezTo>
                <a:cubicBezTo>
                  <a:pt x="71" y="32"/>
                  <a:pt x="70" y="34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9" y="35"/>
                  <a:pt x="69" y="36"/>
                </a:cubicBezTo>
                <a:cubicBezTo>
                  <a:pt x="70" y="37"/>
                  <a:pt x="71" y="39"/>
                  <a:pt x="71" y="41"/>
                </a:cubicBezTo>
                <a:cubicBezTo>
                  <a:pt x="70" y="43"/>
                  <a:pt x="69" y="44"/>
                  <a:pt x="67" y="45"/>
                </a:cubicBezTo>
                <a:cubicBezTo>
                  <a:pt x="66" y="46"/>
                  <a:pt x="66" y="46"/>
                  <a:pt x="65" y="46"/>
                </a:cubicBezTo>
                <a:cubicBezTo>
                  <a:pt x="68" y="46"/>
                  <a:pt x="71" y="47"/>
                  <a:pt x="74" y="47"/>
                </a:cubicBezTo>
                <a:cubicBezTo>
                  <a:pt x="78" y="47"/>
                  <a:pt x="81" y="46"/>
                  <a:pt x="84" y="46"/>
                </a:cubicBezTo>
                <a:cubicBezTo>
                  <a:pt x="85" y="45"/>
                  <a:pt x="86" y="45"/>
                  <a:pt x="87" y="45"/>
                </a:cubicBezTo>
                <a:cubicBezTo>
                  <a:pt x="90" y="43"/>
                  <a:pt x="89" y="41"/>
                  <a:pt x="88" y="40"/>
                </a:cubicBezTo>
                <a:close/>
                <a:moveTo>
                  <a:pt x="21" y="41"/>
                </a:moveTo>
                <a:cubicBezTo>
                  <a:pt x="21" y="39"/>
                  <a:pt x="21" y="37"/>
                  <a:pt x="23" y="36"/>
                </a:cubicBezTo>
                <a:cubicBezTo>
                  <a:pt x="23" y="35"/>
                  <a:pt x="24" y="34"/>
                  <a:pt x="25" y="34"/>
                </a:cubicBezTo>
                <a:cubicBezTo>
                  <a:pt x="24" y="34"/>
                  <a:pt x="24" y="34"/>
                  <a:pt x="23" y="34"/>
                </a:cubicBezTo>
                <a:cubicBezTo>
                  <a:pt x="21" y="33"/>
                  <a:pt x="21" y="31"/>
                  <a:pt x="22" y="29"/>
                </a:cubicBezTo>
                <a:cubicBezTo>
                  <a:pt x="25" y="26"/>
                  <a:pt x="27" y="22"/>
                  <a:pt x="26" y="18"/>
                </a:cubicBezTo>
                <a:cubicBezTo>
                  <a:pt x="26" y="14"/>
                  <a:pt x="24" y="12"/>
                  <a:pt x="20" y="11"/>
                </a:cubicBezTo>
                <a:cubicBezTo>
                  <a:pt x="19" y="11"/>
                  <a:pt x="18" y="11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2"/>
                  <a:pt x="8" y="14"/>
                  <a:pt x="8" y="18"/>
                </a:cubicBezTo>
                <a:cubicBezTo>
                  <a:pt x="8" y="22"/>
                  <a:pt x="9" y="26"/>
                  <a:pt x="12" y="29"/>
                </a:cubicBezTo>
                <a:cubicBezTo>
                  <a:pt x="14" y="31"/>
                  <a:pt x="13" y="33"/>
                  <a:pt x="11" y="34"/>
                </a:cubicBezTo>
                <a:cubicBezTo>
                  <a:pt x="10" y="34"/>
                  <a:pt x="9" y="34"/>
                  <a:pt x="8" y="35"/>
                </a:cubicBezTo>
                <a:cubicBezTo>
                  <a:pt x="5" y="36"/>
                  <a:pt x="3" y="37"/>
                  <a:pt x="1" y="39"/>
                </a:cubicBezTo>
                <a:cubicBezTo>
                  <a:pt x="0" y="41"/>
                  <a:pt x="0" y="43"/>
                  <a:pt x="3" y="45"/>
                </a:cubicBezTo>
                <a:cubicBezTo>
                  <a:pt x="4" y="45"/>
                  <a:pt x="5" y="45"/>
                  <a:pt x="6" y="46"/>
                </a:cubicBezTo>
                <a:cubicBezTo>
                  <a:pt x="9" y="46"/>
                  <a:pt x="13" y="47"/>
                  <a:pt x="17" y="47"/>
                </a:cubicBezTo>
                <a:cubicBezTo>
                  <a:pt x="21" y="47"/>
                  <a:pt x="24" y="46"/>
                  <a:pt x="27" y="46"/>
                </a:cubicBezTo>
                <a:cubicBezTo>
                  <a:pt x="26" y="46"/>
                  <a:pt x="25" y="46"/>
                  <a:pt x="25" y="45"/>
                </a:cubicBezTo>
                <a:cubicBezTo>
                  <a:pt x="23" y="44"/>
                  <a:pt x="21" y="43"/>
                  <a:pt x="2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35"/>
          <p:cNvSpPr/>
          <p:nvPr/>
        </p:nvSpPr>
        <p:spPr>
          <a:xfrm>
            <a:off x="7977187" y="2138362"/>
            <a:ext cx="334962" cy="303212"/>
          </a:xfrm>
          <a:custGeom>
            <a:avLst/>
            <a:gdLst/>
            <a:ahLst/>
            <a:cxnLst/>
            <a:rect l="l" t="t" r="r" b="b"/>
            <a:pathLst>
              <a:path w="55" h="50" extrusionOk="0">
                <a:moveTo>
                  <a:pt x="38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3" y="4"/>
                  <a:pt x="31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3" y="4"/>
                  <a:pt x="21" y="5"/>
                  <a:pt x="21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3"/>
                  <a:pt x="21" y="0"/>
                  <a:pt x="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8" y="3"/>
                  <a:pt x="38" y="7"/>
                </a:cubicBezTo>
                <a:close/>
                <a:moveTo>
                  <a:pt x="9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4"/>
                  <a:pt x="24" y="23"/>
                  <a:pt x="25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2" y="23"/>
                  <a:pt x="33" y="24"/>
                  <a:pt x="33" y="26"/>
                </a:cubicBezTo>
                <a:cubicBezTo>
                  <a:pt x="33" y="28"/>
                  <a:pt x="33" y="28"/>
                  <a:pt x="33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51" y="28"/>
                  <a:pt x="55" y="24"/>
                  <a:pt x="55" y="20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2"/>
                  <a:pt x="52" y="8"/>
                  <a:pt x="4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4"/>
                  <a:pt x="5" y="28"/>
                  <a:pt x="9" y="28"/>
                </a:cubicBezTo>
                <a:close/>
                <a:moveTo>
                  <a:pt x="47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4"/>
                  <a:pt x="32" y="35"/>
                  <a:pt x="31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5"/>
                  <a:pt x="23" y="34"/>
                  <a:pt x="23" y="32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5" y="30"/>
                  <a:pt x="2" y="28"/>
                  <a:pt x="0" y="2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6"/>
                  <a:pt x="3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2" y="50"/>
                  <a:pt x="55" y="46"/>
                  <a:pt x="55" y="42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8"/>
                  <a:pt x="50" y="30"/>
                  <a:pt x="47" y="30"/>
                </a:cubicBezTo>
                <a:close/>
                <a:moveTo>
                  <a:pt x="30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4" y="26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5" y="33"/>
                  <a:pt x="25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3"/>
                  <a:pt x="31" y="32"/>
                  <a:pt x="31" y="32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5"/>
                  <a:pt x="3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35"/>
          <p:cNvSpPr/>
          <p:nvPr/>
        </p:nvSpPr>
        <p:spPr>
          <a:xfrm>
            <a:off x="6629400" y="5621337"/>
            <a:ext cx="352425" cy="212725"/>
          </a:xfrm>
          <a:custGeom>
            <a:avLst/>
            <a:gdLst/>
            <a:ahLst/>
            <a:cxnLst/>
            <a:rect l="l" t="t" r="r" b="b"/>
            <a:pathLst>
              <a:path w="58" h="35" extrusionOk="0">
                <a:moveTo>
                  <a:pt x="5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5"/>
                  <a:pt x="7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5" y="35"/>
                  <a:pt x="58" y="33"/>
                  <a:pt x="58" y="29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3"/>
                  <a:pt x="55" y="0"/>
                  <a:pt x="51" y="0"/>
                </a:cubicBezTo>
                <a:close/>
                <a:moveTo>
                  <a:pt x="55" y="31"/>
                </a:move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3" y="32"/>
                  <a:pt x="53" y="32"/>
                </a:cubicBezTo>
                <a:cubicBezTo>
                  <a:pt x="38" y="19"/>
                  <a:pt x="38" y="19"/>
                  <a:pt x="38" y="19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0" y="19"/>
                  <a:pt x="20" y="19"/>
                  <a:pt x="20" y="19"/>
                </a:cubicBezTo>
                <a:cubicBezTo>
                  <a:pt x="5" y="32"/>
                  <a:pt x="5" y="32"/>
                  <a:pt x="5" y="32"/>
                </a:cubicBezTo>
                <a:cubicBezTo>
                  <a:pt x="4" y="32"/>
                  <a:pt x="4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0"/>
                  <a:pt x="3" y="30"/>
                </a:cubicBezTo>
                <a:cubicBezTo>
                  <a:pt x="18" y="18"/>
                  <a:pt x="18" y="18"/>
                  <a:pt x="18" y="18"/>
                </a:cubicBezTo>
                <a:cubicBezTo>
                  <a:pt x="4" y="7"/>
                  <a:pt x="4" y="7"/>
                  <a:pt x="4" y="7"/>
                </a:cubicBezTo>
                <a:cubicBezTo>
                  <a:pt x="3" y="6"/>
                  <a:pt x="3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5" y="4"/>
                  <a:pt x="6" y="5"/>
                </a:cubicBezTo>
                <a:cubicBezTo>
                  <a:pt x="29" y="23"/>
                  <a:pt x="29" y="23"/>
                  <a:pt x="29" y="23"/>
                </a:cubicBezTo>
                <a:cubicBezTo>
                  <a:pt x="52" y="5"/>
                  <a:pt x="52" y="5"/>
                  <a:pt x="52" y="5"/>
                </a:cubicBezTo>
                <a:cubicBezTo>
                  <a:pt x="53" y="4"/>
                  <a:pt x="54" y="4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5" y="6"/>
                  <a:pt x="54" y="6"/>
                  <a:pt x="54" y="7"/>
                </a:cubicBezTo>
                <a:cubicBezTo>
                  <a:pt x="40" y="18"/>
                  <a:pt x="40" y="18"/>
                  <a:pt x="40" y="18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31"/>
                  <a:pt x="55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35"/>
          <p:cNvSpPr/>
          <p:nvPr/>
        </p:nvSpPr>
        <p:spPr>
          <a:xfrm>
            <a:off x="4692650" y="5270500"/>
            <a:ext cx="249237" cy="357187"/>
          </a:xfrm>
          <a:custGeom>
            <a:avLst/>
            <a:gdLst/>
            <a:ahLst/>
            <a:cxnLst/>
            <a:rect l="l" t="t" r="r" b="b"/>
            <a:pathLst>
              <a:path w="41" h="59" extrusionOk="0">
                <a:moveTo>
                  <a:pt x="41" y="39"/>
                </a:moveTo>
                <a:cubicBezTo>
                  <a:pt x="41" y="33"/>
                  <a:pt x="36" y="28"/>
                  <a:pt x="27" y="26"/>
                </a:cubicBezTo>
                <a:cubicBezTo>
                  <a:pt x="26" y="26"/>
                  <a:pt x="20" y="24"/>
                  <a:pt x="19" y="24"/>
                </a:cubicBezTo>
                <a:cubicBezTo>
                  <a:pt x="12" y="22"/>
                  <a:pt x="10" y="21"/>
                  <a:pt x="10" y="19"/>
                </a:cubicBezTo>
                <a:cubicBezTo>
                  <a:pt x="10" y="17"/>
                  <a:pt x="13" y="15"/>
                  <a:pt x="20" y="15"/>
                </a:cubicBezTo>
                <a:cubicBezTo>
                  <a:pt x="25" y="15"/>
                  <a:pt x="30" y="19"/>
                  <a:pt x="30" y="19"/>
                </a:cubicBezTo>
                <a:cubicBezTo>
                  <a:pt x="33" y="20"/>
                  <a:pt x="34" y="20"/>
                  <a:pt x="36" y="18"/>
                </a:cubicBezTo>
                <a:cubicBezTo>
                  <a:pt x="36" y="18"/>
                  <a:pt x="38" y="16"/>
                  <a:pt x="38" y="15"/>
                </a:cubicBezTo>
                <a:cubicBezTo>
                  <a:pt x="38" y="12"/>
                  <a:pt x="31" y="8"/>
                  <a:pt x="25" y="7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4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6"/>
                  <a:pt x="16" y="6"/>
                  <a:pt x="16" y="6"/>
                </a:cubicBezTo>
                <a:cubicBezTo>
                  <a:pt x="6" y="8"/>
                  <a:pt x="0" y="13"/>
                  <a:pt x="0" y="19"/>
                </a:cubicBezTo>
                <a:cubicBezTo>
                  <a:pt x="0" y="27"/>
                  <a:pt x="7" y="30"/>
                  <a:pt x="15" y="32"/>
                </a:cubicBezTo>
                <a:cubicBezTo>
                  <a:pt x="17" y="32"/>
                  <a:pt x="23" y="34"/>
                  <a:pt x="24" y="34"/>
                </a:cubicBezTo>
                <a:cubicBezTo>
                  <a:pt x="30" y="36"/>
                  <a:pt x="31" y="38"/>
                  <a:pt x="31" y="39"/>
                </a:cubicBezTo>
                <a:cubicBezTo>
                  <a:pt x="31" y="42"/>
                  <a:pt x="28" y="44"/>
                  <a:pt x="21" y="44"/>
                </a:cubicBezTo>
                <a:cubicBezTo>
                  <a:pt x="16" y="44"/>
                  <a:pt x="9" y="40"/>
                  <a:pt x="9" y="40"/>
                </a:cubicBezTo>
                <a:cubicBezTo>
                  <a:pt x="7" y="39"/>
                  <a:pt x="5" y="39"/>
                  <a:pt x="3" y="41"/>
                </a:cubicBezTo>
                <a:cubicBezTo>
                  <a:pt x="3" y="41"/>
                  <a:pt x="2" y="42"/>
                  <a:pt x="2" y="44"/>
                </a:cubicBezTo>
                <a:cubicBezTo>
                  <a:pt x="2" y="47"/>
                  <a:pt x="9" y="51"/>
                  <a:pt x="16" y="52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8"/>
                  <a:pt x="17" y="59"/>
                  <a:pt x="19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4" y="59"/>
                  <a:pt x="25" y="58"/>
                  <a:pt x="25" y="57"/>
                </a:cubicBezTo>
                <a:cubicBezTo>
                  <a:pt x="25" y="52"/>
                  <a:pt x="25" y="52"/>
                  <a:pt x="25" y="52"/>
                </a:cubicBezTo>
                <a:cubicBezTo>
                  <a:pt x="36" y="51"/>
                  <a:pt x="41" y="45"/>
                  <a:pt x="41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35"/>
          <p:cNvSpPr txBox="1"/>
          <p:nvPr/>
        </p:nvSpPr>
        <p:spPr>
          <a:xfrm>
            <a:off x="7234237" y="2201862"/>
            <a:ext cx="59531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972" name="Google Shape;972;p35"/>
          <p:cNvSpPr txBox="1"/>
          <p:nvPr/>
        </p:nvSpPr>
        <p:spPr>
          <a:xfrm>
            <a:off x="7586662" y="3667125"/>
            <a:ext cx="59531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973" name="Google Shape;973;p35"/>
          <p:cNvSpPr txBox="1"/>
          <p:nvPr/>
        </p:nvSpPr>
        <p:spPr>
          <a:xfrm>
            <a:off x="6669087" y="4832350"/>
            <a:ext cx="59531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974" name="Google Shape;974;p35"/>
          <p:cNvSpPr txBox="1"/>
          <p:nvPr/>
        </p:nvSpPr>
        <p:spPr>
          <a:xfrm>
            <a:off x="5173662" y="4854575"/>
            <a:ext cx="59531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975" name="Google Shape;975;p35"/>
          <p:cNvSpPr txBox="1"/>
          <p:nvPr/>
        </p:nvSpPr>
        <p:spPr>
          <a:xfrm>
            <a:off x="4219575" y="3660775"/>
            <a:ext cx="59531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976" name="Google Shape;976;p35"/>
          <p:cNvSpPr txBox="1"/>
          <p:nvPr/>
        </p:nvSpPr>
        <p:spPr>
          <a:xfrm>
            <a:off x="4581525" y="2224087"/>
            <a:ext cx="59531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977" name="Google Shape;977;p35"/>
          <p:cNvSpPr txBox="1"/>
          <p:nvPr/>
        </p:nvSpPr>
        <p:spPr>
          <a:xfrm>
            <a:off x="5903912" y="1592262"/>
            <a:ext cx="59531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978" name="Google Shape;978;p35"/>
          <p:cNvSpPr txBox="1"/>
          <p:nvPr/>
        </p:nvSpPr>
        <p:spPr>
          <a:xfrm>
            <a:off x="5570537" y="969962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79" name="Google Shape;979;p35"/>
          <p:cNvSpPr txBox="1"/>
          <p:nvPr/>
        </p:nvSpPr>
        <p:spPr>
          <a:xfrm>
            <a:off x="7480300" y="1579562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80" name="Google Shape;980;p35"/>
          <p:cNvSpPr txBox="1"/>
          <p:nvPr/>
        </p:nvSpPr>
        <p:spPr>
          <a:xfrm>
            <a:off x="8232775" y="3497262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81" name="Google Shape;981;p35"/>
          <p:cNvSpPr txBox="1"/>
          <p:nvPr/>
        </p:nvSpPr>
        <p:spPr>
          <a:xfrm>
            <a:off x="7208837" y="5253037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82" name="Google Shape;982;p35"/>
          <p:cNvSpPr txBox="1"/>
          <p:nvPr/>
        </p:nvSpPr>
        <p:spPr>
          <a:xfrm>
            <a:off x="5189537" y="5514975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83" name="Google Shape;983;p35"/>
          <p:cNvSpPr txBox="1"/>
          <p:nvPr/>
        </p:nvSpPr>
        <p:spPr>
          <a:xfrm>
            <a:off x="3636962" y="4144962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984" name="Google Shape;984;p35"/>
          <p:cNvSpPr txBox="1"/>
          <p:nvPr/>
        </p:nvSpPr>
        <p:spPr>
          <a:xfrm>
            <a:off x="3811587" y="2112962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6"/>
          <p:cNvSpPr/>
          <p:nvPr/>
        </p:nvSpPr>
        <p:spPr>
          <a:xfrm>
            <a:off x="5119687" y="5476875"/>
            <a:ext cx="836612" cy="612775"/>
          </a:xfrm>
          <a:custGeom>
            <a:avLst/>
            <a:gdLst/>
            <a:ahLst/>
            <a:cxnLst/>
            <a:rect l="l" t="t" r="r" b="b"/>
            <a:pathLst>
              <a:path w="142" h="104" extrusionOk="0">
                <a:moveTo>
                  <a:pt x="26" y="28"/>
                </a:moveTo>
                <a:cubicBezTo>
                  <a:pt x="0" y="92"/>
                  <a:pt x="0" y="92"/>
                  <a:pt x="0" y="92"/>
                </a:cubicBezTo>
                <a:cubicBezTo>
                  <a:pt x="38" y="104"/>
                  <a:pt x="81" y="96"/>
                  <a:pt x="111" y="66"/>
                </a:cubicBezTo>
                <a:cubicBezTo>
                  <a:pt x="129" y="48"/>
                  <a:pt x="139" y="24"/>
                  <a:pt x="142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8" y="0"/>
                  <a:pt x="68" y="0"/>
                </a:cubicBezTo>
                <a:cubicBezTo>
                  <a:pt x="64" y="0"/>
                  <a:pt x="55" y="1"/>
                  <a:pt x="46" y="7"/>
                </a:cubicBezTo>
                <a:cubicBezTo>
                  <a:pt x="34" y="15"/>
                  <a:pt x="28" y="25"/>
                  <a:pt x="26" y="2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36"/>
          <p:cNvSpPr/>
          <p:nvPr/>
        </p:nvSpPr>
        <p:spPr>
          <a:xfrm>
            <a:off x="7053262" y="5016500"/>
            <a:ext cx="536575" cy="966787"/>
          </a:xfrm>
          <a:custGeom>
            <a:avLst/>
            <a:gdLst/>
            <a:ahLst/>
            <a:cxnLst/>
            <a:rect l="l" t="t" r="r" b="b"/>
            <a:pathLst>
              <a:path w="91" h="164" extrusionOk="0">
                <a:moveTo>
                  <a:pt x="4" y="101"/>
                </a:moveTo>
                <a:cubicBezTo>
                  <a:pt x="31" y="164"/>
                  <a:pt x="31" y="164"/>
                  <a:pt x="31" y="164"/>
                </a:cubicBezTo>
                <a:cubicBezTo>
                  <a:pt x="66" y="147"/>
                  <a:pt x="91" y="110"/>
                  <a:pt x="91" y="68"/>
                </a:cubicBezTo>
                <a:cubicBezTo>
                  <a:pt x="91" y="42"/>
                  <a:pt x="82" y="18"/>
                  <a:pt x="66" y="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4" y="52"/>
                  <a:pt x="14" y="52"/>
                </a:cubicBezTo>
                <a:cubicBezTo>
                  <a:pt x="11" y="55"/>
                  <a:pt x="5" y="62"/>
                  <a:pt x="3" y="72"/>
                </a:cubicBezTo>
                <a:cubicBezTo>
                  <a:pt x="0" y="86"/>
                  <a:pt x="3" y="98"/>
                  <a:pt x="4" y="10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36"/>
          <p:cNvSpPr/>
          <p:nvPr/>
        </p:nvSpPr>
        <p:spPr>
          <a:xfrm>
            <a:off x="8167687" y="3630612"/>
            <a:ext cx="614362" cy="838200"/>
          </a:xfrm>
          <a:custGeom>
            <a:avLst/>
            <a:gdLst/>
            <a:ahLst/>
            <a:cxnLst/>
            <a:rect l="l" t="t" r="r" b="b"/>
            <a:pathLst>
              <a:path w="104" h="142" extrusionOk="0">
                <a:moveTo>
                  <a:pt x="28" y="116"/>
                </a:moveTo>
                <a:cubicBezTo>
                  <a:pt x="92" y="142"/>
                  <a:pt x="92" y="142"/>
                  <a:pt x="92" y="142"/>
                </a:cubicBezTo>
                <a:cubicBezTo>
                  <a:pt x="104" y="104"/>
                  <a:pt x="96" y="61"/>
                  <a:pt x="66" y="31"/>
                </a:cubicBezTo>
                <a:cubicBezTo>
                  <a:pt x="48" y="13"/>
                  <a:pt x="24" y="3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4"/>
                  <a:pt x="0" y="74"/>
                </a:cubicBezTo>
                <a:cubicBezTo>
                  <a:pt x="0" y="78"/>
                  <a:pt x="1" y="87"/>
                  <a:pt x="7" y="96"/>
                </a:cubicBezTo>
                <a:cubicBezTo>
                  <a:pt x="15" y="108"/>
                  <a:pt x="25" y="114"/>
                  <a:pt x="28" y="11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36"/>
          <p:cNvSpPr/>
          <p:nvPr/>
        </p:nvSpPr>
        <p:spPr>
          <a:xfrm>
            <a:off x="3603625" y="4362450"/>
            <a:ext cx="968375" cy="536575"/>
          </a:xfrm>
          <a:custGeom>
            <a:avLst/>
            <a:gdLst/>
            <a:ahLst/>
            <a:cxnLst/>
            <a:rect l="l" t="t" r="r" b="b"/>
            <a:pathLst>
              <a:path w="164" h="91" extrusionOk="0">
                <a:moveTo>
                  <a:pt x="63" y="4"/>
                </a:moveTo>
                <a:cubicBezTo>
                  <a:pt x="0" y="31"/>
                  <a:pt x="0" y="31"/>
                  <a:pt x="0" y="31"/>
                </a:cubicBezTo>
                <a:cubicBezTo>
                  <a:pt x="17" y="66"/>
                  <a:pt x="54" y="91"/>
                  <a:pt x="96" y="91"/>
                </a:cubicBezTo>
                <a:cubicBezTo>
                  <a:pt x="122" y="91"/>
                  <a:pt x="146" y="82"/>
                  <a:pt x="164" y="66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5"/>
                  <a:pt x="112" y="14"/>
                  <a:pt x="112" y="14"/>
                </a:cubicBezTo>
                <a:cubicBezTo>
                  <a:pt x="109" y="11"/>
                  <a:pt x="102" y="5"/>
                  <a:pt x="92" y="3"/>
                </a:cubicBezTo>
                <a:cubicBezTo>
                  <a:pt x="78" y="0"/>
                  <a:pt x="66" y="3"/>
                  <a:pt x="63" y="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36"/>
          <p:cNvSpPr/>
          <p:nvPr/>
        </p:nvSpPr>
        <p:spPr>
          <a:xfrm>
            <a:off x="3498850" y="2428875"/>
            <a:ext cx="612775" cy="836612"/>
          </a:xfrm>
          <a:custGeom>
            <a:avLst/>
            <a:gdLst/>
            <a:ahLst/>
            <a:cxnLst/>
            <a:rect l="l" t="t" r="r" b="b"/>
            <a:pathLst>
              <a:path w="104" h="142" extrusionOk="0">
                <a:moveTo>
                  <a:pt x="76" y="26"/>
                </a:moveTo>
                <a:cubicBezTo>
                  <a:pt x="12" y="0"/>
                  <a:pt x="12" y="0"/>
                  <a:pt x="12" y="0"/>
                </a:cubicBezTo>
                <a:cubicBezTo>
                  <a:pt x="0" y="38"/>
                  <a:pt x="8" y="81"/>
                  <a:pt x="38" y="111"/>
                </a:cubicBezTo>
                <a:cubicBezTo>
                  <a:pt x="56" y="129"/>
                  <a:pt x="80" y="139"/>
                  <a:pt x="104" y="142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4" y="69"/>
                  <a:pt x="104" y="68"/>
                  <a:pt x="104" y="68"/>
                </a:cubicBezTo>
                <a:cubicBezTo>
                  <a:pt x="104" y="64"/>
                  <a:pt x="103" y="55"/>
                  <a:pt x="97" y="46"/>
                </a:cubicBezTo>
                <a:cubicBezTo>
                  <a:pt x="89" y="34"/>
                  <a:pt x="79" y="28"/>
                  <a:pt x="76" y="2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36"/>
          <p:cNvSpPr/>
          <p:nvPr/>
        </p:nvSpPr>
        <p:spPr>
          <a:xfrm>
            <a:off x="4689475" y="912812"/>
            <a:ext cx="536575" cy="966787"/>
          </a:xfrm>
          <a:custGeom>
            <a:avLst/>
            <a:gdLst/>
            <a:ahLst/>
            <a:cxnLst/>
            <a:rect l="l" t="t" r="r" b="b"/>
            <a:pathLst>
              <a:path w="91" h="164" extrusionOk="0">
                <a:moveTo>
                  <a:pt x="87" y="63"/>
                </a:moveTo>
                <a:cubicBezTo>
                  <a:pt x="60" y="0"/>
                  <a:pt x="60" y="0"/>
                  <a:pt x="60" y="0"/>
                </a:cubicBezTo>
                <a:cubicBezTo>
                  <a:pt x="25" y="17"/>
                  <a:pt x="0" y="54"/>
                  <a:pt x="0" y="96"/>
                </a:cubicBezTo>
                <a:cubicBezTo>
                  <a:pt x="0" y="122"/>
                  <a:pt x="9" y="146"/>
                  <a:pt x="25" y="164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6" y="113"/>
                  <a:pt x="77" y="112"/>
                  <a:pt x="77" y="112"/>
                </a:cubicBezTo>
                <a:cubicBezTo>
                  <a:pt x="80" y="109"/>
                  <a:pt x="86" y="102"/>
                  <a:pt x="88" y="92"/>
                </a:cubicBezTo>
                <a:cubicBezTo>
                  <a:pt x="91" y="78"/>
                  <a:pt x="88" y="66"/>
                  <a:pt x="87" y="6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36"/>
          <p:cNvSpPr/>
          <p:nvPr/>
        </p:nvSpPr>
        <p:spPr>
          <a:xfrm>
            <a:off x="6323012" y="806450"/>
            <a:ext cx="836612" cy="614362"/>
          </a:xfrm>
          <a:custGeom>
            <a:avLst/>
            <a:gdLst/>
            <a:ahLst/>
            <a:cxnLst/>
            <a:rect l="l" t="t" r="r" b="b"/>
            <a:pathLst>
              <a:path w="142" h="104" extrusionOk="0">
                <a:moveTo>
                  <a:pt x="116" y="76"/>
                </a:moveTo>
                <a:cubicBezTo>
                  <a:pt x="142" y="12"/>
                  <a:pt x="142" y="12"/>
                  <a:pt x="142" y="12"/>
                </a:cubicBezTo>
                <a:cubicBezTo>
                  <a:pt x="104" y="0"/>
                  <a:pt x="61" y="8"/>
                  <a:pt x="31" y="38"/>
                </a:cubicBezTo>
                <a:cubicBezTo>
                  <a:pt x="13" y="56"/>
                  <a:pt x="3" y="80"/>
                  <a:pt x="0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4"/>
                  <a:pt x="74" y="104"/>
                  <a:pt x="74" y="104"/>
                </a:cubicBezTo>
                <a:cubicBezTo>
                  <a:pt x="78" y="104"/>
                  <a:pt x="87" y="103"/>
                  <a:pt x="96" y="97"/>
                </a:cubicBezTo>
                <a:cubicBezTo>
                  <a:pt x="108" y="89"/>
                  <a:pt x="114" y="79"/>
                  <a:pt x="116" y="7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36"/>
          <p:cNvSpPr/>
          <p:nvPr/>
        </p:nvSpPr>
        <p:spPr>
          <a:xfrm>
            <a:off x="7708900" y="1998662"/>
            <a:ext cx="966787" cy="536575"/>
          </a:xfrm>
          <a:custGeom>
            <a:avLst/>
            <a:gdLst/>
            <a:ahLst/>
            <a:cxnLst/>
            <a:rect l="l" t="t" r="r" b="b"/>
            <a:pathLst>
              <a:path w="164" h="91" extrusionOk="0">
                <a:moveTo>
                  <a:pt x="101" y="87"/>
                </a:moveTo>
                <a:cubicBezTo>
                  <a:pt x="164" y="60"/>
                  <a:pt x="164" y="60"/>
                  <a:pt x="164" y="60"/>
                </a:cubicBezTo>
                <a:cubicBezTo>
                  <a:pt x="147" y="25"/>
                  <a:pt x="110" y="0"/>
                  <a:pt x="68" y="0"/>
                </a:cubicBezTo>
                <a:cubicBezTo>
                  <a:pt x="42" y="0"/>
                  <a:pt x="18" y="9"/>
                  <a:pt x="0" y="25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2" y="77"/>
                  <a:pt x="52" y="77"/>
                </a:cubicBezTo>
                <a:cubicBezTo>
                  <a:pt x="55" y="80"/>
                  <a:pt x="62" y="86"/>
                  <a:pt x="72" y="88"/>
                </a:cubicBezTo>
                <a:cubicBezTo>
                  <a:pt x="86" y="91"/>
                  <a:pt x="98" y="88"/>
                  <a:pt x="101" y="8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36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36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36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000" name="Google Shape;1000;p36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001" name="Google Shape;1001;p36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002" name="Google Shape;1002;p36"/>
          <p:cNvSpPr txBox="1"/>
          <p:nvPr/>
        </p:nvSpPr>
        <p:spPr>
          <a:xfrm>
            <a:off x="4740275" y="1181100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03" name="Google Shape;1003;p36"/>
          <p:cNvSpPr txBox="1"/>
          <p:nvPr/>
        </p:nvSpPr>
        <p:spPr>
          <a:xfrm>
            <a:off x="6534150" y="969962"/>
            <a:ext cx="512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04" name="Google Shape;1004;p36"/>
          <p:cNvSpPr txBox="1"/>
          <p:nvPr/>
        </p:nvSpPr>
        <p:spPr>
          <a:xfrm>
            <a:off x="7975600" y="2066925"/>
            <a:ext cx="5127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05" name="Google Shape;1005;p36"/>
          <p:cNvSpPr txBox="1"/>
          <p:nvPr/>
        </p:nvSpPr>
        <p:spPr>
          <a:xfrm>
            <a:off x="8220075" y="3875087"/>
            <a:ext cx="5143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06" name="Google Shape;1006;p36"/>
          <p:cNvSpPr txBox="1"/>
          <p:nvPr/>
        </p:nvSpPr>
        <p:spPr>
          <a:xfrm>
            <a:off x="7097712" y="5303837"/>
            <a:ext cx="5143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07" name="Google Shape;1007;p36"/>
          <p:cNvSpPr txBox="1"/>
          <p:nvPr/>
        </p:nvSpPr>
        <p:spPr>
          <a:xfrm>
            <a:off x="5295900" y="5546725"/>
            <a:ext cx="5143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08" name="Google Shape;1008;p36"/>
          <p:cNvSpPr txBox="1"/>
          <p:nvPr/>
        </p:nvSpPr>
        <p:spPr>
          <a:xfrm>
            <a:off x="3876675" y="4441825"/>
            <a:ext cx="5143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09" name="Google Shape;1009;p36"/>
          <p:cNvSpPr txBox="1"/>
          <p:nvPr/>
        </p:nvSpPr>
        <p:spPr>
          <a:xfrm>
            <a:off x="3571875" y="2652712"/>
            <a:ext cx="5143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None/>
            </a:pPr>
            <a:r>
              <a:rPr lang="en-US" sz="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</a:t>
            </a:r>
            <a:endParaRPr/>
          </a:p>
        </p:txBody>
      </p:sp>
      <p:sp>
        <p:nvSpPr>
          <p:cNvPr id="1010" name="Google Shape;1010;p36"/>
          <p:cNvSpPr/>
          <p:nvPr/>
        </p:nvSpPr>
        <p:spPr>
          <a:xfrm>
            <a:off x="4889500" y="4721225"/>
            <a:ext cx="1066800" cy="679450"/>
          </a:xfrm>
          <a:custGeom>
            <a:avLst/>
            <a:gdLst/>
            <a:ahLst/>
            <a:cxnLst/>
            <a:rect l="l" t="t" r="r" b="b"/>
            <a:pathLst>
              <a:path w="181" h="115" extrusionOk="0">
                <a:moveTo>
                  <a:pt x="0" y="40"/>
                </a:moveTo>
                <a:cubicBezTo>
                  <a:pt x="52" y="91"/>
                  <a:pt x="52" y="91"/>
                  <a:pt x="52" y="91"/>
                </a:cubicBezTo>
                <a:cubicBezTo>
                  <a:pt x="64" y="104"/>
                  <a:pt x="90" y="115"/>
                  <a:pt x="108" y="115"/>
                </a:cubicBezTo>
                <a:cubicBezTo>
                  <a:pt x="181" y="115"/>
                  <a:pt x="181" y="115"/>
                  <a:pt x="181" y="115"/>
                </a:cubicBezTo>
                <a:cubicBezTo>
                  <a:pt x="180" y="88"/>
                  <a:pt x="170" y="62"/>
                  <a:pt x="150" y="42"/>
                </a:cubicBezTo>
                <a:cubicBezTo>
                  <a:pt x="109" y="1"/>
                  <a:pt x="42" y="0"/>
                  <a:pt x="0" y="4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36"/>
          <p:cNvSpPr/>
          <p:nvPr/>
        </p:nvSpPr>
        <p:spPr>
          <a:xfrm>
            <a:off x="4630737" y="5016500"/>
            <a:ext cx="601662" cy="966787"/>
          </a:xfrm>
          <a:custGeom>
            <a:avLst/>
            <a:gdLst/>
            <a:ahLst/>
            <a:cxnLst/>
            <a:rect l="l" t="t" r="r" b="b"/>
            <a:pathLst>
              <a:path w="102" h="164" extrusionOk="0">
                <a:moveTo>
                  <a:pt x="70" y="164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102" y="88"/>
                  <a:pt x="98" y="74"/>
                </a:cubicBezTo>
                <a:cubicBezTo>
                  <a:pt x="94" y="60"/>
                  <a:pt x="86" y="51"/>
                  <a:pt x="84" y="49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42"/>
                  <a:pt x="2" y="104"/>
                  <a:pt x="42" y="144"/>
                </a:cubicBezTo>
                <a:cubicBezTo>
                  <a:pt x="50" y="152"/>
                  <a:pt x="60" y="159"/>
                  <a:pt x="70" y="164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36"/>
          <p:cNvSpPr/>
          <p:nvPr/>
        </p:nvSpPr>
        <p:spPr>
          <a:xfrm>
            <a:off x="6323012" y="4781550"/>
            <a:ext cx="1066800" cy="619125"/>
          </a:xfrm>
          <a:custGeom>
            <a:avLst/>
            <a:gdLst/>
            <a:ahLst/>
            <a:cxnLst/>
            <a:rect l="l" t="t" r="r" b="b"/>
            <a:pathLst>
              <a:path w="181" h="105" extrusionOk="0">
                <a:moveTo>
                  <a:pt x="0" y="105"/>
                </a:moveTo>
                <a:cubicBezTo>
                  <a:pt x="73" y="105"/>
                  <a:pt x="73" y="105"/>
                  <a:pt x="73" y="105"/>
                </a:cubicBezTo>
                <a:cubicBezTo>
                  <a:pt x="91" y="105"/>
                  <a:pt x="117" y="94"/>
                  <a:pt x="129" y="81"/>
                </a:cubicBezTo>
                <a:cubicBezTo>
                  <a:pt x="181" y="30"/>
                  <a:pt x="181" y="30"/>
                  <a:pt x="181" y="30"/>
                </a:cubicBezTo>
                <a:cubicBezTo>
                  <a:pt x="162" y="11"/>
                  <a:pt x="136" y="0"/>
                  <a:pt x="107" y="0"/>
                </a:cubicBezTo>
                <a:cubicBezTo>
                  <a:pt x="49" y="0"/>
                  <a:pt x="2" y="47"/>
                  <a:pt x="0" y="105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36"/>
          <p:cNvSpPr/>
          <p:nvPr/>
        </p:nvSpPr>
        <p:spPr>
          <a:xfrm>
            <a:off x="6323012" y="5476875"/>
            <a:ext cx="836612" cy="571500"/>
          </a:xfrm>
          <a:custGeom>
            <a:avLst/>
            <a:gdLst/>
            <a:ahLst/>
            <a:cxnLst/>
            <a:rect l="l" t="t" r="r" b="b"/>
            <a:pathLst>
              <a:path w="142" h="97" extrusionOk="0">
                <a:moveTo>
                  <a:pt x="142" y="92"/>
                </a:moveTo>
                <a:cubicBezTo>
                  <a:pt x="115" y="25"/>
                  <a:pt x="115" y="25"/>
                  <a:pt x="115" y="25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5"/>
                  <a:pt x="110" y="15"/>
                  <a:pt x="97" y="8"/>
                </a:cubicBezTo>
                <a:cubicBezTo>
                  <a:pt x="84" y="1"/>
                  <a:pt x="73" y="0"/>
                  <a:pt x="70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55"/>
                  <a:pt x="52" y="97"/>
                  <a:pt x="107" y="97"/>
                </a:cubicBezTo>
                <a:cubicBezTo>
                  <a:pt x="119" y="97"/>
                  <a:pt x="131" y="95"/>
                  <a:pt x="142" y="92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36"/>
          <p:cNvSpPr/>
          <p:nvPr/>
        </p:nvSpPr>
        <p:spPr>
          <a:xfrm>
            <a:off x="7413625" y="3630612"/>
            <a:ext cx="677862" cy="1068387"/>
          </a:xfrm>
          <a:custGeom>
            <a:avLst/>
            <a:gdLst/>
            <a:ahLst/>
            <a:cxnLst/>
            <a:rect l="l" t="t" r="r" b="b"/>
            <a:pathLst>
              <a:path w="115" h="181" extrusionOk="0">
                <a:moveTo>
                  <a:pt x="40" y="181"/>
                </a:moveTo>
                <a:cubicBezTo>
                  <a:pt x="91" y="129"/>
                  <a:pt x="91" y="129"/>
                  <a:pt x="91" y="129"/>
                </a:cubicBezTo>
                <a:cubicBezTo>
                  <a:pt x="104" y="117"/>
                  <a:pt x="115" y="91"/>
                  <a:pt x="115" y="73"/>
                </a:cubicBezTo>
                <a:cubicBezTo>
                  <a:pt x="115" y="0"/>
                  <a:pt x="115" y="0"/>
                  <a:pt x="115" y="0"/>
                </a:cubicBezTo>
                <a:cubicBezTo>
                  <a:pt x="88" y="1"/>
                  <a:pt x="62" y="11"/>
                  <a:pt x="42" y="31"/>
                </a:cubicBezTo>
                <a:cubicBezTo>
                  <a:pt x="1" y="72"/>
                  <a:pt x="0" y="139"/>
                  <a:pt x="40" y="181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36"/>
          <p:cNvSpPr/>
          <p:nvPr/>
        </p:nvSpPr>
        <p:spPr>
          <a:xfrm>
            <a:off x="7708900" y="4356100"/>
            <a:ext cx="966787" cy="601662"/>
          </a:xfrm>
          <a:custGeom>
            <a:avLst/>
            <a:gdLst/>
            <a:ahLst/>
            <a:cxnLst/>
            <a:rect l="l" t="t" r="r" b="b"/>
            <a:pathLst>
              <a:path w="164" h="102" extrusionOk="0">
                <a:moveTo>
                  <a:pt x="164" y="32"/>
                </a:moveTo>
                <a:cubicBezTo>
                  <a:pt x="98" y="4"/>
                  <a:pt x="98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4"/>
                  <a:pt x="88" y="0"/>
                  <a:pt x="74" y="4"/>
                </a:cubicBezTo>
                <a:cubicBezTo>
                  <a:pt x="60" y="8"/>
                  <a:pt x="51" y="16"/>
                  <a:pt x="49" y="18"/>
                </a:cubicBezTo>
                <a:cubicBezTo>
                  <a:pt x="48" y="19"/>
                  <a:pt x="48" y="19"/>
                  <a:pt x="48" y="19"/>
                </a:cubicBezTo>
                <a:cubicBezTo>
                  <a:pt x="0" y="67"/>
                  <a:pt x="0" y="67"/>
                  <a:pt x="0" y="67"/>
                </a:cubicBezTo>
                <a:cubicBezTo>
                  <a:pt x="42" y="102"/>
                  <a:pt x="104" y="100"/>
                  <a:pt x="144" y="60"/>
                </a:cubicBezTo>
                <a:cubicBezTo>
                  <a:pt x="152" y="52"/>
                  <a:pt x="159" y="42"/>
                  <a:pt x="164" y="32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36"/>
          <p:cNvSpPr/>
          <p:nvPr/>
        </p:nvSpPr>
        <p:spPr>
          <a:xfrm>
            <a:off x="4187825" y="3630612"/>
            <a:ext cx="619125" cy="1068387"/>
          </a:xfrm>
          <a:custGeom>
            <a:avLst/>
            <a:gdLst/>
            <a:ahLst/>
            <a:cxnLst/>
            <a:rect l="l" t="t" r="r" b="b"/>
            <a:pathLst>
              <a:path w="105" h="181" extrusionOk="0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91"/>
                  <a:pt x="11" y="117"/>
                  <a:pt x="24" y="129"/>
                </a:cubicBezTo>
                <a:cubicBezTo>
                  <a:pt x="75" y="181"/>
                  <a:pt x="75" y="181"/>
                  <a:pt x="75" y="181"/>
                </a:cubicBezTo>
                <a:cubicBezTo>
                  <a:pt x="94" y="162"/>
                  <a:pt x="105" y="136"/>
                  <a:pt x="105" y="107"/>
                </a:cubicBezTo>
                <a:cubicBezTo>
                  <a:pt x="105" y="49"/>
                  <a:pt x="58" y="2"/>
                  <a:pt x="0" y="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36"/>
          <p:cNvSpPr/>
          <p:nvPr/>
        </p:nvSpPr>
        <p:spPr>
          <a:xfrm>
            <a:off x="3540125" y="3630612"/>
            <a:ext cx="571500" cy="838200"/>
          </a:xfrm>
          <a:custGeom>
            <a:avLst/>
            <a:gdLst/>
            <a:ahLst/>
            <a:cxnLst/>
            <a:rect l="l" t="t" r="r" b="b"/>
            <a:pathLst>
              <a:path w="97" h="142" extrusionOk="0">
                <a:moveTo>
                  <a:pt x="5" y="142"/>
                </a:move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82" y="110"/>
                  <a:pt x="89" y="97"/>
                </a:cubicBezTo>
                <a:cubicBezTo>
                  <a:pt x="96" y="84"/>
                  <a:pt x="97" y="73"/>
                  <a:pt x="97" y="70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0"/>
                  <a:pt x="97" y="0"/>
                  <a:pt x="97" y="0"/>
                </a:cubicBezTo>
                <a:cubicBezTo>
                  <a:pt x="42" y="6"/>
                  <a:pt x="0" y="52"/>
                  <a:pt x="0" y="107"/>
                </a:cubicBezTo>
                <a:cubicBezTo>
                  <a:pt x="0" y="119"/>
                  <a:pt x="2" y="131"/>
                  <a:pt x="5" y="142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36"/>
          <p:cNvSpPr/>
          <p:nvPr/>
        </p:nvSpPr>
        <p:spPr>
          <a:xfrm>
            <a:off x="4187825" y="2198687"/>
            <a:ext cx="677862" cy="1066800"/>
          </a:xfrm>
          <a:custGeom>
            <a:avLst/>
            <a:gdLst/>
            <a:ahLst/>
            <a:cxnLst/>
            <a:rect l="l" t="t" r="r" b="b"/>
            <a:pathLst>
              <a:path w="115" h="181" extrusionOk="0">
                <a:moveTo>
                  <a:pt x="75" y="0"/>
                </a:moveTo>
                <a:cubicBezTo>
                  <a:pt x="24" y="52"/>
                  <a:pt x="24" y="52"/>
                  <a:pt x="24" y="52"/>
                </a:cubicBezTo>
                <a:cubicBezTo>
                  <a:pt x="11" y="64"/>
                  <a:pt x="0" y="90"/>
                  <a:pt x="0" y="108"/>
                </a:cubicBezTo>
                <a:cubicBezTo>
                  <a:pt x="0" y="181"/>
                  <a:pt x="0" y="181"/>
                  <a:pt x="0" y="181"/>
                </a:cubicBezTo>
                <a:cubicBezTo>
                  <a:pt x="27" y="180"/>
                  <a:pt x="53" y="170"/>
                  <a:pt x="73" y="150"/>
                </a:cubicBezTo>
                <a:cubicBezTo>
                  <a:pt x="114" y="109"/>
                  <a:pt x="115" y="42"/>
                  <a:pt x="75" y="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36"/>
          <p:cNvSpPr/>
          <p:nvPr/>
        </p:nvSpPr>
        <p:spPr>
          <a:xfrm>
            <a:off x="3603625" y="1938337"/>
            <a:ext cx="968375" cy="601662"/>
          </a:xfrm>
          <a:custGeom>
            <a:avLst/>
            <a:gdLst/>
            <a:ahLst/>
            <a:cxnLst/>
            <a:rect l="l" t="t" r="r" b="b"/>
            <a:pathLst>
              <a:path w="164" h="102" extrusionOk="0">
                <a:moveTo>
                  <a:pt x="0" y="70"/>
                </a:move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76" y="102"/>
                  <a:pt x="90" y="98"/>
                </a:cubicBezTo>
                <a:cubicBezTo>
                  <a:pt x="104" y="94"/>
                  <a:pt x="113" y="86"/>
                  <a:pt x="115" y="84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64" y="35"/>
                  <a:pt x="164" y="35"/>
                  <a:pt x="164" y="35"/>
                </a:cubicBezTo>
                <a:cubicBezTo>
                  <a:pt x="122" y="0"/>
                  <a:pt x="60" y="2"/>
                  <a:pt x="20" y="42"/>
                </a:cubicBezTo>
                <a:cubicBezTo>
                  <a:pt x="12" y="50"/>
                  <a:pt x="5" y="60"/>
                  <a:pt x="0" y="7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36"/>
          <p:cNvSpPr/>
          <p:nvPr/>
        </p:nvSpPr>
        <p:spPr>
          <a:xfrm>
            <a:off x="4889500" y="1497012"/>
            <a:ext cx="1066800" cy="619125"/>
          </a:xfrm>
          <a:custGeom>
            <a:avLst/>
            <a:gdLst/>
            <a:ahLst/>
            <a:cxnLst/>
            <a:rect l="l" t="t" r="r" b="b"/>
            <a:pathLst>
              <a:path w="181" h="105" extrusionOk="0">
                <a:moveTo>
                  <a:pt x="181" y="0"/>
                </a:moveTo>
                <a:cubicBezTo>
                  <a:pt x="108" y="0"/>
                  <a:pt x="108" y="0"/>
                  <a:pt x="108" y="0"/>
                </a:cubicBezTo>
                <a:cubicBezTo>
                  <a:pt x="90" y="0"/>
                  <a:pt x="64" y="11"/>
                  <a:pt x="52" y="24"/>
                </a:cubicBezTo>
                <a:cubicBezTo>
                  <a:pt x="0" y="75"/>
                  <a:pt x="0" y="75"/>
                  <a:pt x="0" y="75"/>
                </a:cubicBezTo>
                <a:cubicBezTo>
                  <a:pt x="19" y="94"/>
                  <a:pt x="45" y="105"/>
                  <a:pt x="74" y="105"/>
                </a:cubicBezTo>
                <a:cubicBezTo>
                  <a:pt x="132" y="105"/>
                  <a:pt x="179" y="58"/>
                  <a:pt x="181" y="0"/>
                </a:cubicBezTo>
                <a:close/>
              </a:path>
            </a:pathLst>
          </a:custGeom>
          <a:solidFill>
            <a:srgbClr val="64DA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36"/>
          <p:cNvSpPr/>
          <p:nvPr/>
        </p:nvSpPr>
        <p:spPr>
          <a:xfrm>
            <a:off x="5119687" y="847725"/>
            <a:ext cx="836612" cy="573087"/>
          </a:xfrm>
          <a:custGeom>
            <a:avLst/>
            <a:gdLst/>
            <a:ahLst/>
            <a:cxnLst/>
            <a:rect l="l" t="t" r="r" b="b"/>
            <a:pathLst>
              <a:path w="142" h="97" extrusionOk="0">
                <a:moveTo>
                  <a:pt x="0" y="5"/>
                </a:moveTo>
                <a:cubicBezTo>
                  <a:pt x="27" y="72"/>
                  <a:pt x="27" y="72"/>
                  <a:pt x="27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2"/>
                  <a:pt x="32" y="82"/>
                  <a:pt x="45" y="89"/>
                </a:cubicBezTo>
                <a:cubicBezTo>
                  <a:pt x="58" y="96"/>
                  <a:pt x="69" y="97"/>
                  <a:pt x="72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36" y="42"/>
                  <a:pt x="90" y="0"/>
                  <a:pt x="35" y="0"/>
                </a:cubicBezTo>
                <a:cubicBezTo>
                  <a:pt x="23" y="0"/>
                  <a:pt x="11" y="2"/>
                  <a:pt x="0" y="5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36"/>
          <p:cNvSpPr/>
          <p:nvPr/>
        </p:nvSpPr>
        <p:spPr>
          <a:xfrm>
            <a:off x="6323012" y="1497012"/>
            <a:ext cx="1066800" cy="677862"/>
          </a:xfrm>
          <a:custGeom>
            <a:avLst/>
            <a:gdLst/>
            <a:ahLst/>
            <a:cxnLst/>
            <a:rect l="l" t="t" r="r" b="b"/>
            <a:pathLst>
              <a:path w="181" h="115" extrusionOk="0">
                <a:moveTo>
                  <a:pt x="181" y="75"/>
                </a:moveTo>
                <a:cubicBezTo>
                  <a:pt x="129" y="24"/>
                  <a:pt x="129" y="24"/>
                  <a:pt x="129" y="24"/>
                </a:cubicBezTo>
                <a:cubicBezTo>
                  <a:pt x="117" y="11"/>
                  <a:pt x="91" y="0"/>
                  <a:pt x="73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7"/>
                  <a:pt x="11" y="53"/>
                  <a:pt x="31" y="73"/>
                </a:cubicBezTo>
                <a:cubicBezTo>
                  <a:pt x="72" y="114"/>
                  <a:pt x="139" y="115"/>
                  <a:pt x="181" y="75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36"/>
          <p:cNvSpPr/>
          <p:nvPr/>
        </p:nvSpPr>
        <p:spPr>
          <a:xfrm>
            <a:off x="7048500" y="912812"/>
            <a:ext cx="601662" cy="966787"/>
          </a:xfrm>
          <a:custGeom>
            <a:avLst/>
            <a:gdLst/>
            <a:ahLst/>
            <a:cxnLst/>
            <a:rect l="l" t="t" r="r" b="b"/>
            <a:pathLst>
              <a:path w="102" h="164" extrusionOk="0">
                <a:moveTo>
                  <a:pt x="32" y="0"/>
                </a:move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0" y="76"/>
                  <a:pt x="4" y="90"/>
                </a:cubicBezTo>
                <a:cubicBezTo>
                  <a:pt x="8" y="104"/>
                  <a:pt x="16" y="113"/>
                  <a:pt x="18" y="11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102" y="122"/>
                  <a:pt x="100" y="60"/>
                  <a:pt x="60" y="20"/>
                </a:cubicBezTo>
                <a:cubicBezTo>
                  <a:pt x="52" y="12"/>
                  <a:pt x="42" y="5"/>
                  <a:pt x="32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36"/>
          <p:cNvSpPr/>
          <p:nvPr/>
        </p:nvSpPr>
        <p:spPr>
          <a:xfrm>
            <a:off x="7472362" y="2198687"/>
            <a:ext cx="619125" cy="1066800"/>
          </a:xfrm>
          <a:custGeom>
            <a:avLst/>
            <a:gdLst/>
            <a:ahLst/>
            <a:cxnLst/>
            <a:rect l="l" t="t" r="r" b="b"/>
            <a:pathLst>
              <a:path w="105" h="181" extrusionOk="0">
                <a:moveTo>
                  <a:pt x="105" y="181"/>
                </a:moveTo>
                <a:cubicBezTo>
                  <a:pt x="105" y="108"/>
                  <a:pt x="105" y="108"/>
                  <a:pt x="105" y="108"/>
                </a:cubicBezTo>
                <a:cubicBezTo>
                  <a:pt x="105" y="90"/>
                  <a:pt x="94" y="64"/>
                  <a:pt x="81" y="52"/>
                </a:cubicBezTo>
                <a:cubicBezTo>
                  <a:pt x="30" y="0"/>
                  <a:pt x="30" y="0"/>
                  <a:pt x="30" y="0"/>
                </a:cubicBezTo>
                <a:cubicBezTo>
                  <a:pt x="11" y="19"/>
                  <a:pt x="0" y="45"/>
                  <a:pt x="0" y="74"/>
                </a:cubicBezTo>
                <a:cubicBezTo>
                  <a:pt x="0" y="132"/>
                  <a:pt x="47" y="179"/>
                  <a:pt x="105" y="181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36"/>
          <p:cNvSpPr/>
          <p:nvPr/>
        </p:nvSpPr>
        <p:spPr>
          <a:xfrm>
            <a:off x="8167687" y="2428875"/>
            <a:ext cx="573087" cy="836612"/>
          </a:xfrm>
          <a:custGeom>
            <a:avLst/>
            <a:gdLst/>
            <a:ahLst/>
            <a:cxnLst/>
            <a:rect l="l" t="t" r="r" b="b"/>
            <a:pathLst>
              <a:path w="97" h="142" extrusionOk="0">
                <a:moveTo>
                  <a:pt x="92" y="0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15" y="32"/>
                  <a:pt x="8" y="45"/>
                </a:cubicBezTo>
                <a:cubicBezTo>
                  <a:pt x="1" y="58"/>
                  <a:pt x="0" y="69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42"/>
                  <a:pt x="0" y="142"/>
                  <a:pt x="0" y="142"/>
                </a:cubicBezTo>
                <a:cubicBezTo>
                  <a:pt x="55" y="136"/>
                  <a:pt x="97" y="90"/>
                  <a:pt x="97" y="35"/>
                </a:cubicBezTo>
                <a:cubicBezTo>
                  <a:pt x="97" y="23"/>
                  <a:pt x="95" y="11"/>
                  <a:pt x="92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36"/>
          <p:cNvSpPr/>
          <p:nvPr/>
        </p:nvSpPr>
        <p:spPr>
          <a:xfrm>
            <a:off x="7213600" y="1243012"/>
            <a:ext cx="230187" cy="271462"/>
          </a:xfrm>
          <a:custGeom>
            <a:avLst/>
            <a:gdLst/>
            <a:ahLst/>
            <a:cxnLst/>
            <a:rect l="l" t="t" r="r" b="b"/>
            <a:pathLst>
              <a:path w="39" h="46" extrusionOk="0">
                <a:moveTo>
                  <a:pt x="26" y="45"/>
                </a:moveTo>
                <a:cubicBezTo>
                  <a:pt x="26" y="45"/>
                  <a:pt x="26" y="46"/>
                  <a:pt x="2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4" y="46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4"/>
                  <a:pt x="14" y="43"/>
                  <a:pt x="1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6" y="44"/>
                  <a:pt x="26" y="45"/>
                </a:cubicBezTo>
                <a:close/>
                <a:moveTo>
                  <a:pt x="26" y="40"/>
                </a:moveTo>
                <a:cubicBezTo>
                  <a:pt x="26" y="39"/>
                  <a:pt x="26" y="39"/>
                  <a:pt x="2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4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1"/>
                  <a:pt x="14" y="42"/>
                  <a:pt x="1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2"/>
                  <a:pt x="26" y="41"/>
                  <a:pt x="26" y="40"/>
                </a:cubicBezTo>
                <a:close/>
                <a:moveTo>
                  <a:pt x="21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19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1" y="38"/>
                  <a:pt x="21" y="38"/>
                </a:cubicBezTo>
                <a:lnTo>
                  <a:pt x="21" y="23"/>
                </a:lnTo>
                <a:close/>
                <a:moveTo>
                  <a:pt x="14" y="16"/>
                </a:moveTo>
                <a:cubicBezTo>
                  <a:pt x="13" y="16"/>
                  <a:pt x="12" y="17"/>
                  <a:pt x="12" y="19"/>
                </a:cubicBezTo>
                <a:cubicBezTo>
                  <a:pt x="12" y="20"/>
                  <a:pt x="13" y="21"/>
                  <a:pt x="14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7"/>
                  <a:pt x="16" y="16"/>
                  <a:pt x="14" y="16"/>
                </a:cubicBezTo>
                <a:close/>
                <a:moveTo>
                  <a:pt x="27" y="19"/>
                </a:moveTo>
                <a:cubicBezTo>
                  <a:pt x="27" y="17"/>
                  <a:pt x="26" y="16"/>
                  <a:pt x="25" y="16"/>
                </a:cubicBezTo>
                <a:cubicBezTo>
                  <a:pt x="24" y="16"/>
                  <a:pt x="23" y="17"/>
                  <a:pt x="23" y="19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7" y="20"/>
                  <a:pt x="27" y="19"/>
                </a:cubicBezTo>
                <a:close/>
                <a:moveTo>
                  <a:pt x="33" y="15"/>
                </a:moveTo>
                <a:cubicBezTo>
                  <a:pt x="32" y="10"/>
                  <a:pt x="27" y="6"/>
                  <a:pt x="20" y="6"/>
                </a:cubicBezTo>
                <a:cubicBezTo>
                  <a:pt x="13" y="6"/>
                  <a:pt x="8" y="10"/>
                  <a:pt x="7" y="15"/>
                </a:cubicBezTo>
                <a:cubicBezTo>
                  <a:pt x="6" y="18"/>
                  <a:pt x="7" y="21"/>
                  <a:pt x="8" y="24"/>
                </a:cubicBezTo>
                <a:cubicBezTo>
                  <a:pt x="10" y="26"/>
                  <a:pt x="11" y="28"/>
                  <a:pt x="12" y="31"/>
                </a:cubicBezTo>
                <a:cubicBezTo>
                  <a:pt x="13" y="32"/>
                  <a:pt x="13" y="35"/>
                  <a:pt x="14" y="36"/>
                </a:cubicBezTo>
                <a:cubicBezTo>
                  <a:pt x="14" y="37"/>
                  <a:pt x="14" y="38"/>
                  <a:pt x="16" y="38"/>
                </a:cubicBezTo>
                <a:cubicBezTo>
                  <a:pt x="16" y="38"/>
                  <a:pt x="16" y="38"/>
                  <a:pt x="17" y="38"/>
                </a:cubicBezTo>
                <a:cubicBezTo>
                  <a:pt x="17" y="23"/>
                  <a:pt x="17" y="23"/>
                  <a:pt x="1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2" y="22"/>
                  <a:pt x="12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1" y="18"/>
                  <a:pt x="11" y="17"/>
                  <a:pt x="12" y="16"/>
                </a:cubicBezTo>
                <a:cubicBezTo>
                  <a:pt x="12" y="15"/>
                  <a:pt x="13" y="15"/>
                  <a:pt x="14" y="15"/>
                </a:cubicBezTo>
                <a:cubicBezTo>
                  <a:pt x="16" y="15"/>
                  <a:pt x="18" y="17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8"/>
                  <a:pt x="22" y="17"/>
                  <a:pt x="22" y="16"/>
                </a:cubicBezTo>
                <a:cubicBezTo>
                  <a:pt x="23" y="15"/>
                  <a:pt x="24" y="15"/>
                  <a:pt x="25" y="15"/>
                </a:cubicBezTo>
                <a:cubicBezTo>
                  <a:pt x="26" y="15"/>
                  <a:pt x="27" y="15"/>
                  <a:pt x="28" y="16"/>
                </a:cubicBezTo>
                <a:cubicBezTo>
                  <a:pt x="29" y="17"/>
                  <a:pt x="29" y="18"/>
                  <a:pt x="29" y="19"/>
                </a:cubicBezTo>
                <a:cubicBezTo>
                  <a:pt x="29" y="20"/>
                  <a:pt x="29" y="21"/>
                  <a:pt x="28" y="21"/>
                </a:cubicBezTo>
                <a:cubicBezTo>
                  <a:pt x="27" y="22"/>
                  <a:pt x="26" y="23"/>
                  <a:pt x="25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4" y="38"/>
                </a:cubicBezTo>
                <a:cubicBezTo>
                  <a:pt x="25" y="38"/>
                  <a:pt x="26" y="37"/>
                  <a:pt x="26" y="36"/>
                </a:cubicBezTo>
                <a:cubicBezTo>
                  <a:pt x="26" y="35"/>
                  <a:pt x="27" y="32"/>
                  <a:pt x="27" y="31"/>
                </a:cubicBezTo>
                <a:cubicBezTo>
                  <a:pt x="28" y="28"/>
                  <a:pt x="30" y="26"/>
                  <a:pt x="31" y="24"/>
                </a:cubicBezTo>
                <a:cubicBezTo>
                  <a:pt x="33" y="21"/>
                  <a:pt x="33" y="18"/>
                  <a:pt x="33" y="15"/>
                </a:cubicBezTo>
                <a:close/>
                <a:moveTo>
                  <a:pt x="21" y="1"/>
                </a:moveTo>
                <a:cubicBezTo>
                  <a:pt x="21" y="0"/>
                  <a:pt x="21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8" y="0"/>
                  <a:pt x="18" y="1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9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1" y="4"/>
                </a:cubicBezTo>
                <a:lnTo>
                  <a:pt x="21" y="1"/>
                </a:lnTo>
                <a:close/>
                <a:moveTo>
                  <a:pt x="29" y="3"/>
                </a:moveTo>
                <a:cubicBezTo>
                  <a:pt x="29" y="3"/>
                  <a:pt x="29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7" y="1"/>
                  <a:pt x="27" y="2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5"/>
                  <a:pt x="25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7" y="6"/>
                  <a:pt x="28" y="6"/>
                </a:cubicBezTo>
                <a:lnTo>
                  <a:pt x="29" y="3"/>
                </a:lnTo>
                <a:close/>
                <a:moveTo>
                  <a:pt x="35" y="8"/>
                </a:moveTo>
                <a:cubicBezTo>
                  <a:pt x="35" y="7"/>
                  <a:pt x="35" y="7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5"/>
                  <a:pt x="33" y="5"/>
                  <a:pt x="33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8"/>
                  <a:pt x="30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3" y="10"/>
                </a:cubicBezTo>
                <a:lnTo>
                  <a:pt x="35" y="8"/>
                </a:lnTo>
                <a:close/>
                <a:moveTo>
                  <a:pt x="38" y="15"/>
                </a:moveTo>
                <a:cubicBezTo>
                  <a:pt x="39" y="15"/>
                  <a:pt x="39" y="14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8" y="12"/>
                  <a:pt x="37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13"/>
                  <a:pt x="33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5"/>
                  <a:pt x="34" y="16"/>
                  <a:pt x="35" y="15"/>
                </a:cubicBezTo>
                <a:lnTo>
                  <a:pt x="38" y="15"/>
                </a:lnTo>
                <a:close/>
                <a:moveTo>
                  <a:pt x="37" y="23"/>
                </a:moveTo>
                <a:cubicBezTo>
                  <a:pt x="38" y="23"/>
                  <a:pt x="39" y="22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0"/>
                  <a:pt x="38" y="20"/>
                </a:cubicBezTo>
                <a:cubicBezTo>
                  <a:pt x="35" y="19"/>
                  <a:pt x="35" y="19"/>
                  <a:pt x="35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1"/>
                  <a:pt x="34" y="22"/>
                  <a:pt x="35" y="22"/>
                </a:cubicBezTo>
                <a:lnTo>
                  <a:pt x="37" y="23"/>
                </a:lnTo>
                <a:close/>
                <a:moveTo>
                  <a:pt x="12" y="6"/>
                </a:moveTo>
                <a:cubicBezTo>
                  <a:pt x="12" y="6"/>
                  <a:pt x="13" y="7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5"/>
                  <a:pt x="14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1"/>
                  <a:pt x="12" y="1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3"/>
                  <a:pt x="10" y="3"/>
                </a:cubicBezTo>
                <a:lnTo>
                  <a:pt x="12" y="6"/>
                </a:lnTo>
                <a:close/>
                <a:moveTo>
                  <a:pt x="6" y="10"/>
                </a:moveTo>
                <a:cubicBezTo>
                  <a:pt x="7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9"/>
                  <a:pt x="9" y="8"/>
                  <a:pt x="8" y="8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5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5" y="8"/>
                </a:cubicBezTo>
                <a:lnTo>
                  <a:pt x="6" y="10"/>
                </a:lnTo>
                <a:close/>
                <a:moveTo>
                  <a:pt x="4" y="15"/>
                </a:moveTo>
                <a:cubicBezTo>
                  <a:pt x="5" y="16"/>
                  <a:pt x="6" y="15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5" y="13"/>
                  <a:pt x="5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1" y="15"/>
                </a:cubicBezTo>
                <a:lnTo>
                  <a:pt x="4" y="15"/>
                </a:lnTo>
                <a:close/>
                <a:moveTo>
                  <a:pt x="5" y="22"/>
                </a:moveTo>
                <a:cubicBezTo>
                  <a:pt x="5" y="22"/>
                  <a:pt x="6" y="21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5" y="19"/>
                  <a:pt x="4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3"/>
                  <a:pt x="2" y="23"/>
                </a:cubicBezTo>
                <a:lnTo>
                  <a:pt x="5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36"/>
          <p:cNvSpPr/>
          <p:nvPr/>
        </p:nvSpPr>
        <p:spPr>
          <a:xfrm>
            <a:off x="3929062" y="2157412"/>
            <a:ext cx="341312" cy="223837"/>
          </a:xfrm>
          <a:custGeom>
            <a:avLst/>
            <a:gdLst/>
            <a:ahLst/>
            <a:cxnLst/>
            <a:rect l="l" t="t" r="r" b="b"/>
            <a:pathLst>
              <a:path w="58" h="38" extrusionOk="0">
                <a:moveTo>
                  <a:pt x="46" y="4"/>
                </a:moveTo>
                <a:cubicBezTo>
                  <a:pt x="51" y="17"/>
                  <a:pt x="51" y="17"/>
                  <a:pt x="51" y="17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17"/>
                  <a:pt x="30" y="7"/>
                  <a:pt x="29" y="7"/>
                </a:cubicBezTo>
                <a:cubicBezTo>
                  <a:pt x="29" y="7"/>
                  <a:pt x="25" y="9"/>
                  <a:pt x="25" y="9"/>
                </a:cubicBezTo>
                <a:cubicBezTo>
                  <a:pt x="25" y="9"/>
                  <a:pt x="23" y="9"/>
                  <a:pt x="21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8" y="8"/>
                  <a:pt x="18" y="8"/>
                </a:cubicBezTo>
                <a:cubicBezTo>
                  <a:pt x="18" y="7"/>
                  <a:pt x="19" y="7"/>
                  <a:pt x="20" y="6"/>
                </a:cubicBezTo>
                <a:cubicBezTo>
                  <a:pt x="23" y="5"/>
                  <a:pt x="30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3" y="2"/>
                  <a:pt x="44" y="3"/>
                  <a:pt x="46" y="4"/>
                </a:cubicBezTo>
                <a:close/>
                <a:moveTo>
                  <a:pt x="51" y="0"/>
                </a:moveTo>
                <a:cubicBezTo>
                  <a:pt x="50" y="0"/>
                  <a:pt x="50" y="0"/>
                  <a:pt x="50" y="0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1"/>
                  <a:pt x="47" y="1"/>
                  <a:pt x="47" y="2"/>
                </a:cubicBezTo>
                <a:cubicBezTo>
                  <a:pt x="47" y="2"/>
                  <a:pt x="47" y="2"/>
                  <a:pt x="47" y="3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8"/>
                  <a:pt x="54" y="18"/>
                  <a:pt x="54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6"/>
                  <a:pt x="57" y="16"/>
                </a:cubicBezTo>
                <a:cubicBezTo>
                  <a:pt x="58" y="16"/>
                  <a:pt x="58" y="15"/>
                  <a:pt x="57" y="15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0"/>
                  <a:pt x="51" y="0"/>
                  <a:pt x="51" y="0"/>
                </a:cubicBezTo>
                <a:close/>
                <a:moveTo>
                  <a:pt x="0" y="19"/>
                </a:moveTo>
                <a:cubicBezTo>
                  <a:pt x="0" y="19"/>
                  <a:pt x="0" y="20"/>
                  <a:pt x="1" y="20"/>
                </a:cubicBezTo>
                <a:cubicBezTo>
                  <a:pt x="1" y="20"/>
                  <a:pt x="1" y="21"/>
                  <a:pt x="2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5" y="19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6" y="3"/>
                </a:cubicBezTo>
                <a:cubicBezTo>
                  <a:pt x="6" y="2"/>
                  <a:pt x="6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3"/>
                  <a:pt x="1" y="3"/>
                </a:cubicBezTo>
                <a:lnTo>
                  <a:pt x="0" y="19"/>
                </a:lnTo>
                <a:close/>
                <a:moveTo>
                  <a:pt x="24" y="33"/>
                </a:moveTo>
                <a:cubicBezTo>
                  <a:pt x="24" y="33"/>
                  <a:pt x="23" y="32"/>
                  <a:pt x="23" y="32"/>
                </a:cubicBezTo>
                <a:cubicBezTo>
                  <a:pt x="22" y="31"/>
                  <a:pt x="21" y="31"/>
                  <a:pt x="20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6"/>
                  <a:pt x="18" y="37"/>
                  <a:pt x="18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20" y="38"/>
                  <a:pt x="21" y="38"/>
                  <a:pt x="21" y="37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4"/>
                  <a:pt x="24" y="34"/>
                  <a:pt x="24" y="33"/>
                </a:cubicBezTo>
                <a:close/>
                <a:moveTo>
                  <a:pt x="13" y="32"/>
                </a:moveTo>
                <a:cubicBezTo>
                  <a:pt x="12" y="33"/>
                  <a:pt x="12" y="34"/>
                  <a:pt x="13" y="35"/>
                </a:cubicBezTo>
                <a:cubicBezTo>
                  <a:pt x="14" y="36"/>
                  <a:pt x="15" y="36"/>
                  <a:pt x="16" y="35"/>
                </a:cubicBezTo>
                <a:cubicBezTo>
                  <a:pt x="19" y="31"/>
                  <a:pt x="19" y="31"/>
                  <a:pt x="19" y="31"/>
                </a:cubicBezTo>
                <a:cubicBezTo>
                  <a:pt x="20" y="30"/>
                  <a:pt x="19" y="29"/>
                  <a:pt x="18" y="28"/>
                </a:cubicBezTo>
                <a:cubicBezTo>
                  <a:pt x="17" y="27"/>
                  <a:pt x="16" y="28"/>
                  <a:pt x="16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1"/>
                  <a:pt x="14" y="31"/>
                </a:cubicBezTo>
                <a:lnTo>
                  <a:pt x="13" y="32"/>
                </a:lnTo>
                <a:close/>
                <a:moveTo>
                  <a:pt x="9" y="28"/>
                </a:moveTo>
                <a:cubicBezTo>
                  <a:pt x="8" y="29"/>
                  <a:pt x="8" y="29"/>
                  <a:pt x="8" y="30"/>
                </a:cubicBezTo>
                <a:cubicBezTo>
                  <a:pt x="8" y="30"/>
                  <a:pt x="8" y="31"/>
                  <a:pt x="9" y="31"/>
                </a:cubicBezTo>
                <a:cubicBezTo>
                  <a:pt x="10" y="32"/>
                  <a:pt x="11" y="32"/>
                  <a:pt x="12" y="31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6" y="26"/>
                  <a:pt x="15" y="26"/>
                </a:cubicBezTo>
                <a:cubicBezTo>
                  <a:pt x="15" y="25"/>
                  <a:pt x="15" y="25"/>
                  <a:pt x="15" y="24"/>
                </a:cubicBezTo>
                <a:cubicBezTo>
                  <a:pt x="14" y="23"/>
                  <a:pt x="13" y="24"/>
                  <a:pt x="12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10" y="27"/>
                  <a:pt x="10" y="27"/>
                </a:cubicBezTo>
                <a:lnTo>
                  <a:pt x="9" y="28"/>
                </a:lnTo>
                <a:close/>
                <a:moveTo>
                  <a:pt x="8" y="27"/>
                </a:moveTo>
                <a:cubicBezTo>
                  <a:pt x="11" y="23"/>
                  <a:pt x="11" y="23"/>
                  <a:pt x="11" y="23"/>
                </a:cubicBezTo>
                <a:cubicBezTo>
                  <a:pt x="12" y="22"/>
                  <a:pt x="11" y="21"/>
                  <a:pt x="11" y="20"/>
                </a:cubicBezTo>
                <a:cubicBezTo>
                  <a:pt x="10" y="19"/>
                  <a:pt x="9" y="20"/>
                  <a:pt x="8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4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7" y="27"/>
                </a:cubicBezTo>
                <a:cubicBezTo>
                  <a:pt x="7" y="27"/>
                  <a:pt x="8" y="27"/>
                  <a:pt x="8" y="27"/>
                </a:cubicBezTo>
                <a:close/>
                <a:moveTo>
                  <a:pt x="44" y="24"/>
                </a:moveTo>
                <a:cubicBezTo>
                  <a:pt x="44" y="23"/>
                  <a:pt x="45" y="22"/>
                  <a:pt x="43" y="21"/>
                </a:cubicBezTo>
                <a:cubicBezTo>
                  <a:pt x="42" y="20"/>
                  <a:pt x="42" y="20"/>
                  <a:pt x="42" y="20"/>
                </a:cubicBezTo>
                <a:cubicBezTo>
                  <a:pt x="37" y="15"/>
                  <a:pt x="31" y="10"/>
                  <a:pt x="29" y="9"/>
                </a:cubicBezTo>
                <a:cubicBezTo>
                  <a:pt x="28" y="9"/>
                  <a:pt x="27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3" y="11"/>
                  <a:pt x="21" y="11"/>
                </a:cubicBezTo>
                <a:cubicBezTo>
                  <a:pt x="20" y="11"/>
                  <a:pt x="19" y="10"/>
                  <a:pt x="18" y="10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7"/>
                  <a:pt x="18" y="6"/>
                  <a:pt x="19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20"/>
                  <a:pt x="7" y="20"/>
                  <a:pt x="7" y="20"/>
                </a:cubicBezTo>
                <a:cubicBezTo>
                  <a:pt x="8" y="19"/>
                  <a:pt x="9" y="18"/>
                  <a:pt x="9" y="18"/>
                </a:cubicBezTo>
                <a:cubicBezTo>
                  <a:pt x="10" y="18"/>
                  <a:pt x="11" y="19"/>
                  <a:pt x="11" y="19"/>
                </a:cubicBezTo>
                <a:cubicBezTo>
                  <a:pt x="12" y="20"/>
                  <a:pt x="13" y="21"/>
                  <a:pt x="13" y="22"/>
                </a:cubicBezTo>
                <a:cubicBezTo>
                  <a:pt x="14" y="22"/>
                  <a:pt x="15" y="23"/>
                  <a:pt x="15" y="23"/>
                </a:cubicBezTo>
                <a:cubicBezTo>
                  <a:pt x="16" y="24"/>
                  <a:pt x="17" y="25"/>
                  <a:pt x="17" y="26"/>
                </a:cubicBezTo>
                <a:cubicBezTo>
                  <a:pt x="18" y="26"/>
                  <a:pt x="19" y="27"/>
                  <a:pt x="19" y="27"/>
                </a:cubicBezTo>
                <a:cubicBezTo>
                  <a:pt x="20" y="28"/>
                  <a:pt x="21" y="29"/>
                  <a:pt x="21" y="30"/>
                </a:cubicBezTo>
                <a:cubicBezTo>
                  <a:pt x="22" y="30"/>
                  <a:pt x="23" y="30"/>
                  <a:pt x="24" y="31"/>
                </a:cubicBezTo>
                <a:cubicBezTo>
                  <a:pt x="25" y="32"/>
                  <a:pt x="25" y="33"/>
                  <a:pt x="25" y="34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6"/>
                  <a:pt x="28" y="35"/>
                  <a:pt x="29" y="35"/>
                </a:cubicBezTo>
                <a:cubicBezTo>
                  <a:pt x="29" y="34"/>
                  <a:pt x="30" y="34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4" y="27"/>
                </a:cubicBezTo>
                <a:cubicBezTo>
                  <a:pt x="24" y="27"/>
                  <a:pt x="25" y="27"/>
                  <a:pt x="25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3"/>
                  <a:pt x="34" y="33"/>
                  <a:pt x="34" y="32"/>
                </a:cubicBezTo>
                <a:cubicBezTo>
                  <a:pt x="35" y="32"/>
                  <a:pt x="35" y="31"/>
                  <a:pt x="35" y="31"/>
                </a:cubicBezTo>
                <a:cubicBezTo>
                  <a:pt x="35" y="30"/>
                  <a:pt x="34" y="29"/>
                  <a:pt x="34" y="29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0" y="26"/>
                  <a:pt x="30" y="26"/>
                  <a:pt x="30" y="26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9"/>
                  <a:pt x="37" y="30"/>
                  <a:pt x="38" y="30"/>
                </a:cubicBezTo>
                <a:cubicBezTo>
                  <a:pt x="38" y="30"/>
                  <a:pt x="39" y="29"/>
                  <a:pt x="40" y="28"/>
                </a:cubicBezTo>
                <a:cubicBezTo>
                  <a:pt x="40" y="28"/>
                  <a:pt x="40" y="27"/>
                  <a:pt x="40" y="27"/>
                </a:cubicBezTo>
                <a:cubicBezTo>
                  <a:pt x="40" y="26"/>
                  <a:pt x="40" y="26"/>
                  <a:pt x="39" y="25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1"/>
                  <a:pt x="34" y="21"/>
                  <a:pt x="34" y="20"/>
                </a:cubicBezTo>
                <a:cubicBezTo>
                  <a:pt x="35" y="20"/>
                  <a:pt x="35" y="20"/>
                  <a:pt x="36" y="20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5"/>
                  <a:pt x="43" y="25"/>
                  <a:pt x="44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36"/>
          <p:cNvSpPr/>
          <p:nvPr/>
        </p:nvSpPr>
        <p:spPr>
          <a:xfrm>
            <a:off x="6599237" y="5600700"/>
            <a:ext cx="295275" cy="241300"/>
          </a:xfrm>
          <a:custGeom>
            <a:avLst/>
            <a:gdLst/>
            <a:ahLst/>
            <a:cxnLst/>
            <a:rect l="l" t="t" r="r" b="b"/>
            <a:pathLst>
              <a:path w="50" h="41" extrusionOk="0">
                <a:moveTo>
                  <a:pt x="7" y="34"/>
                </a:move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8" y="21"/>
                  <a:pt x="9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3" y="21"/>
                  <a:pt x="13" y="22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2" y="35"/>
                  <a:pt x="11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5"/>
                  <a:pt x="7" y="34"/>
                  <a:pt x="7" y="34"/>
                </a:cubicBezTo>
                <a:close/>
                <a:moveTo>
                  <a:pt x="19" y="17"/>
                </a:moveTo>
                <a:cubicBezTo>
                  <a:pt x="18" y="17"/>
                  <a:pt x="17" y="18"/>
                  <a:pt x="17" y="18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8" y="35"/>
                  <a:pt x="19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4"/>
                  <a:pt x="23" y="34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2" y="17"/>
                  <a:pt x="21" y="17"/>
                </a:cubicBezTo>
                <a:lnTo>
                  <a:pt x="19" y="17"/>
                </a:lnTo>
                <a:close/>
                <a:moveTo>
                  <a:pt x="29" y="13"/>
                </a:moveTo>
                <a:cubicBezTo>
                  <a:pt x="28" y="13"/>
                  <a:pt x="27" y="14"/>
                  <a:pt x="27" y="15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8" y="35"/>
                  <a:pt x="2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5"/>
                  <a:pt x="33" y="34"/>
                  <a:pt x="33" y="34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4"/>
                  <a:pt x="32" y="13"/>
                  <a:pt x="31" y="13"/>
                </a:cubicBezTo>
                <a:lnTo>
                  <a:pt x="29" y="13"/>
                </a:lnTo>
                <a:close/>
                <a:moveTo>
                  <a:pt x="39" y="10"/>
                </a:moveTo>
                <a:cubicBezTo>
                  <a:pt x="38" y="10"/>
                  <a:pt x="37" y="11"/>
                  <a:pt x="37" y="11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8" y="35"/>
                  <a:pt x="39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2" y="35"/>
                  <a:pt x="43" y="34"/>
                  <a:pt x="43" y="34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2" y="10"/>
                  <a:pt x="41" y="10"/>
                </a:cubicBezTo>
                <a:lnTo>
                  <a:pt x="39" y="10"/>
                </a:lnTo>
                <a:close/>
                <a:moveTo>
                  <a:pt x="8" y="16"/>
                </a:moveTo>
                <a:cubicBezTo>
                  <a:pt x="18" y="14"/>
                  <a:pt x="28" y="11"/>
                  <a:pt x="37" y="5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3"/>
                  <a:pt x="36" y="3"/>
                  <a:pt x="36" y="3"/>
                </a:cubicBezTo>
                <a:cubicBezTo>
                  <a:pt x="28" y="9"/>
                  <a:pt x="18" y="12"/>
                  <a:pt x="8" y="14"/>
                </a:cubicBezTo>
                <a:lnTo>
                  <a:pt x="8" y="16"/>
                </a:lnTo>
                <a:close/>
                <a:moveTo>
                  <a:pt x="50" y="38"/>
                </a:moveTo>
                <a:cubicBezTo>
                  <a:pt x="45" y="35"/>
                  <a:pt x="45" y="35"/>
                  <a:pt x="45" y="35"/>
                </a:cubicBezTo>
                <a:cubicBezTo>
                  <a:pt x="45" y="37"/>
                  <a:pt x="45" y="37"/>
                  <a:pt x="4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0"/>
                  <a:pt x="3" y="0"/>
                  <a:pt x="3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1"/>
                  <a:pt x="45" y="41"/>
                  <a:pt x="45" y="41"/>
                </a:cubicBezTo>
                <a:lnTo>
                  <a:pt x="5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36"/>
          <p:cNvSpPr/>
          <p:nvPr/>
        </p:nvSpPr>
        <p:spPr>
          <a:xfrm>
            <a:off x="7980362" y="4503737"/>
            <a:ext cx="430212" cy="223837"/>
          </a:xfrm>
          <a:custGeom>
            <a:avLst/>
            <a:gdLst/>
            <a:ahLst/>
            <a:cxnLst/>
            <a:rect l="l" t="t" r="r" b="b"/>
            <a:pathLst>
              <a:path w="73" h="38" extrusionOk="0">
                <a:moveTo>
                  <a:pt x="53" y="36"/>
                </a:moveTo>
                <a:cubicBezTo>
                  <a:pt x="52" y="36"/>
                  <a:pt x="51" y="37"/>
                  <a:pt x="50" y="37"/>
                </a:cubicBezTo>
                <a:cubicBezTo>
                  <a:pt x="46" y="38"/>
                  <a:pt x="42" y="38"/>
                  <a:pt x="38" y="38"/>
                </a:cubicBezTo>
                <a:cubicBezTo>
                  <a:pt x="33" y="38"/>
                  <a:pt x="29" y="38"/>
                  <a:pt x="26" y="37"/>
                </a:cubicBezTo>
                <a:cubicBezTo>
                  <a:pt x="24" y="37"/>
                  <a:pt x="23" y="36"/>
                  <a:pt x="22" y="36"/>
                </a:cubicBezTo>
                <a:cubicBezTo>
                  <a:pt x="19" y="34"/>
                  <a:pt x="19" y="32"/>
                  <a:pt x="21" y="30"/>
                </a:cubicBezTo>
                <a:cubicBezTo>
                  <a:pt x="23" y="28"/>
                  <a:pt x="25" y="27"/>
                  <a:pt x="28" y="26"/>
                </a:cubicBezTo>
                <a:cubicBezTo>
                  <a:pt x="29" y="25"/>
                  <a:pt x="30" y="25"/>
                  <a:pt x="31" y="24"/>
                </a:cubicBezTo>
                <a:cubicBezTo>
                  <a:pt x="33" y="23"/>
                  <a:pt x="34" y="21"/>
                  <a:pt x="32" y="20"/>
                </a:cubicBezTo>
                <a:cubicBezTo>
                  <a:pt x="29" y="16"/>
                  <a:pt x="28" y="13"/>
                  <a:pt x="28" y="8"/>
                </a:cubicBezTo>
                <a:cubicBezTo>
                  <a:pt x="28" y="4"/>
                  <a:pt x="31" y="1"/>
                  <a:pt x="35" y="0"/>
                </a:cubicBezTo>
                <a:cubicBezTo>
                  <a:pt x="36" y="0"/>
                  <a:pt x="37" y="0"/>
                  <a:pt x="38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44" y="1"/>
                  <a:pt x="47" y="4"/>
                  <a:pt x="47" y="8"/>
                </a:cubicBezTo>
                <a:cubicBezTo>
                  <a:pt x="47" y="13"/>
                  <a:pt x="46" y="16"/>
                  <a:pt x="43" y="20"/>
                </a:cubicBezTo>
                <a:cubicBezTo>
                  <a:pt x="41" y="21"/>
                  <a:pt x="42" y="23"/>
                  <a:pt x="44" y="24"/>
                </a:cubicBezTo>
                <a:cubicBezTo>
                  <a:pt x="45" y="25"/>
                  <a:pt x="46" y="25"/>
                  <a:pt x="47" y="26"/>
                </a:cubicBezTo>
                <a:cubicBezTo>
                  <a:pt x="50" y="27"/>
                  <a:pt x="52" y="28"/>
                  <a:pt x="54" y="30"/>
                </a:cubicBezTo>
                <a:cubicBezTo>
                  <a:pt x="55" y="31"/>
                  <a:pt x="56" y="34"/>
                  <a:pt x="53" y="36"/>
                </a:cubicBezTo>
                <a:close/>
                <a:moveTo>
                  <a:pt x="72" y="32"/>
                </a:moveTo>
                <a:cubicBezTo>
                  <a:pt x="71" y="31"/>
                  <a:pt x="69" y="30"/>
                  <a:pt x="67" y="29"/>
                </a:cubicBezTo>
                <a:cubicBezTo>
                  <a:pt x="66" y="29"/>
                  <a:pt x="66" y="29"/>
                  <a:pt x="65" y="28"/>
                </a:cubicBezTo>
                <a:cubicBezTo>
                  <a:pt x="63" y="28"/>
                  <a:pt x="63" y="26"/>
                  <a:pt x="64" y="25"/>
                </a:cubicBezTo>
                <a:cubicBezTo>
                  <a:pt x="66" y="23"/>
                  <a:pt x="67" y="20"/>
                  <a:pt x="67" y="17"/>
                </a:cubicBezTo>
                <a:cubicBezTo>
                  <a:pt x="67" y="14"/>
                  <a:pt x="65" y="13"/>
                  <a:pt x="62" y="12"/>
                </a:cubicBezTo>
                <a:cubicBezTo>
                  <a:pt x="61" y="12"/>
                  <a:pt x="61" y="12"/>
                  <a:pt x="60" y="12"/>
                </a:cubicBezTo>
                <a:cubicBezTo>
                  <a:pt x="60" y="12"/>
                  <a:pt x="59" y="12"/>
                  <a:pt x="58" y="12"/>
                </a:cubicBezTo>
                <a:cubicBezTo>
                  <a:pt x="56" y="13"/>
                  <a:pt x="54" y="14"/>
                  <a:pt x="54" y="17"/>
                </a:cubicBezTo>
                <a:cubicBezTo>
                  <a:pt x="53" y="20"/>
                  <a:pt x="54" y="23"/>
                  <a:pt x="57" y="25"/>
                </a:cubicBezTo>
                <a:cubicBezTo>
                  <a:pt x="58" y="26"/>
                  <a:pt x="57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9"/>
                  <a:pt x="56" y="29"/>
                  <a:pt x="56" y="29"/>
                </a:cubicBezTo>
                <a:cubicBezTo>
                  <a:pt x="57" y="30"/>
                  <a:pt x="58" y="32"/>
                  <a:pt x="57" y="33"/>
                </a:cubicBezTo>
                <a:cubicBezTo>
                  <a:pt x="57" y="35"/>
                  <a:pt x="56" y="36"/>
                  <a:pt x="54" y="37"/>
                </a:cubicBezTo>
                <a:cubicBezTo>
                  <a:pt x="54" y="37"/>
                  <a:pt x="54" y="37"/>
                  <a:pt x="53" y="37"/>
                </a:cubicBezTo>
                <a:cubicBezTo>
                  <a:pt x="55" y="38"/>
                  <a:pt x="58" y="38"/>
                  <a:pt x="60" y="38"/>
                </a:cubicBezTo>
                <a:cubicBezTo>
                  <a:pt x="64" y="38"/>
                  <a:pt x="66" y="38"/>
                  <a:pt x="69" y="37"/>
                </a:cubicBezTo>
                <a:cubicBezTo>
                  <a:pt x="69" y="37"/>
                  <a:pt x="70" y="37"/>
                  <a:pt x="71" y="36"/>
                </a:cubicBezTo>
                <a:cubicBezTo>
                  <a:pt x="73" y="35"/>
                  <a:pt x="73" y="33"/>
                  <a:pt x="72" y="32"/>
                </a:cubicBezTo>
                <a:close/>
                <a:moveTo>
                  <a:pt x="17" y="33"/>
                </a:moveTo>
                <a:cubicBezTo>
                  <a:pt x="17" y="32"/>
                  <a:pt x="18" y="30"/>
                  <a:pt x="19" y="29"/>
                </a:cubicBezTo>
                <a:cubicBezTo>
                  <a:pt x="19" y="29"/>
                  <a:pt x="20" y="28"/>
                  <a:pt x="20" y="28"/>
                </a:cubicBezTo>
                <a:cubicBezTo>
                  <a:pt x="20" y="28"/>
                  <a:pt x="20" y="27"/>
                  <a:pt x="19" y="27"/>
                </a:cubicBezTo>
                <a:cubicBezTo>
                  <a:pt x="18" y="27"/>
                  <a:pt x="17" y="25"/>
                  <a:pt x="19" y="24"/>
                </a:cubicBezTo>
                <a:cubicBezTo>
                  <a:pt x="21" y="21"/>
                  <a:pt x="22" y="18"/>
                  <a:pt x="22" y="15"/>
                </a:cubicBezTo>
                <a:cubicBezTo>
                  <a:pt x="22" y="12"/>
                  <a:pt x="20" y="10"/>
                  <a:pt x="16" y="9"/>
                </a:cubicBezTo>
                <a:cubicBezTo>
                  <a:pt x="16" y="9"/>
                  <a:pt x="15" y="9"/>
                  <a:pt x="14" y="9"/>
                </a:cubicBezTo>
                <a:cubicBezTo>
                  <a:pt x="14" y="9"/>
                  <a:pt x="13" y="9"/>
                  <a:pt x="12" y="9"/>
                </a:cubicBezTo>
                <a:cubicBezTo>
                  <a:pt x="9" y="10"/>
                  <a:pt x="7" y="12"/>
                  <a:pt x="7" y="15"/>
                </a:cubicBezTo>
                <a:cubicBezTo>
                  <a:pt x="7" y="18"/>
                  <a:pt x="8" y="21"/>
                  <a:pt x="10" y="24"/>
                </a:cubicBezTo>
                <a:cubicBezTo>
                  <a:pt x="11" y="25"/>
                  <a:pt x="11" y="27"/>
                  <a:pt x="9" y="27"/>
                </a:cubicBezTo>
                <a:cubicBezTo>
                  <a:pt x="8" y="28"/>
                  <a:pt x="8" y="28"/>
                  <a:pt x="7" y="28"/>
                </a:cubicBezTo>
                <a:cubicBezTo>
                  <a:pt x="5" y="29"/>
                  <a:pt x="3" y="30"/>
                  <a:pt x="2" y="32"/>
                </a:cubicBezTo>
                <a:cubicBezTo>
                  <a:pt x="0" y="33"/>
                  <a:pt x="0" y="35"/>
                  <a:pt x="3" y="36"/>
                </a:cubicBezTo>
                <a:cubicBezTo>
                  <a:pt x="3" y="37"/>
                  <a:pt x="4" y="37"/>
                  <a:pt x="5" y="37"/>
                </a:cubicBezTo>
                <a:cubicBezTo>
                  <a:pt x="8" y="38"/>
                  <a:pt x="11" y="38"/>
                  <a:pt x="14" y="38"/>
                </a:cubicBezTo>
                <a:cubicBezTo>
                  <a:pt x="17" y="38"/>
                  <a:pt x="20" y="38"/>
                  <a:pt x="22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6"/>
                  <a:pt x="18" y="35"/>
                  <a:pt x="1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36"/>
          <p:cNvSpPr/>
          <p:nvPr/>
        </p:nvSpPr>
        <p:spPr>
          <a:xfrm>
            <a:off x="5397500" y="1025525"/>
            <a:ext cx="258762" cy="234950"/>
          </a:xfrm>
          <a:custGeom>
            <a:avLst/>
            <a:gdLst/>
            <a:ahLst/>
            <a:cxnLst/>
            <a:rect l="l" t="t" r="r" b="b"/>
            <a:pathLst>
              <a:path w="44" h="40" extrusionOk="0">
                <a:moveTo>
                  <a:pt x="30" y="5"/>
                </a:moveTo>
                <a:cubicBezTo>
                  <a:pt x="28" y="5"/>
                  <a:pt x="28" y="5"/>
                  <a:pt x="28" y="5"/>
                </a:cubicBezTo>
                <a:cubicBezTo>
                  <a:pt x="27" y="4"/>
                  <a:pt x="26" y="2"/>
                  <a:pt x="25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2"/>
                  <a:pt x="17" y="4"/>
                  <a:pt x="17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2"/>
                  <a:pt x="16" y="0"/>
                  <a:pt x="19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8" y="0"/>
                  <a:pt x="30" y="2"/>
                  <a:pt x="30" y="5"/>
                </a:cubicBezTo>
                <a:close/>
                <a:moveTo>
                  <a:pt x="7" y="22"/>
                </a:moveTo>
                <a:cubicBezTo>
                  <a:pt x="18" y="22"/>
                  <a:pt x="18" y="22"/>
                  <a:pt x="18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19"/>
                  <a:pt x="19" y="18"/>
                  <a:pt x="2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9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41" y="22"/>
                  <a:pt x="44" y="19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9"/>
                  <a:pt x="42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5" y="6"/>
                  <a:pt x="5" y="6"/>
                </a:cubicBezTo>
                <a:cubicBezTo>
                  <a:pt x="2" y="6"/>
                  <a:pt x="0" y="9"/>
                  <a:pt x="0" y="12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9"/>
                  <a:pt x="3" y="22"/>
                  <a:pt x="7" y="22"/>
                </a:cubicBezTo>
                <a:close/>
                <a:moveTo>
                  <a:pt x="38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7"/>
                  <a:pt x="25" y="28"/>
                  <a:pt x="24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7"/>
                  <a:pt x="18" y="25"/>
                </a:cubicBezTo>
                <a:cubicBezTo>
                  <a:pt x="18" y="24"/>
                  <a:pt x="18" y="24"/>
                  <a:pt x="1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4" y="24"/>
                  <a:pt x="2" y="22"/>
                  <a:pt x="0" y="2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7"/>
                  <a:pt x="2" y="40"/>
                  <a:pt x="5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2" y="40"/>
                  <a:pt x="44" y="37"/>
                  <a:pt x="44" y="34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2"/>
                  <a:pt x="40" y="24"/>
                  <a:pt x="38" y="24"/>
                </a:cubicBezTo>
                <a:close/>
                <a:moveTo>
                  <a:pt x="24" y="20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19" y="20"/>
                  <a:pt x="19" y="21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6"/>
                  <a:pt x="20" y="26"/>
                  <a:pt x="20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6"/>
                  <a:pt x="25" y="25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36"/>
          <p:cNvSpPr/>
          <p:nvPr/>
        </p:nvSpPr>
        <p:spPr>
          <a:xfrm>
            <a:off x="3746500" y="3937000"/>
            <a:ext cx="241300" cy="236537"/>
          </a:xfrm>
          <a:custGeom>
            <a:avLst/>
            <a:gdLst/>
            <a:ahLst/>
            <a:cxnLst/>
            <a:rect l="l" t="t" r="r" b="b"/>
            <a:pathLst>
              <a:path w="41" h="40" extrusionOk="0">
                <a:moveTo>
                  <a:pt x="19" y="21"/>
                </a:moveTo>
                <a:cubicBezTo>
                  <a:pt x="38" y="21"/>
                  <a:pt x="38" y="21"/>
                  <a:pt x="38" y="21"/>
                </a:cubicBezTo>
                <a:cubicBezTo>
                  <a:pt x="38" y="32"/>
                  <a:pt x="30" y="40"/>
                  <a:pt x="19" y="40"/>
                </a:cubicBezTo>
                <a:cubicBezTo>
                  <a:pt x="9" y="40"/>
                  <a:pt x="0" y="32"/>
                  <a:pt x="0" y="21"/>
                </a:cubicBezTo>
                <a:cubicBezTo>
                  <a:pt x="0" y="11"/>
                  <a:pt x="9" y="2"/>
                  <a:pt x="19" y="2"/>
                </a:cubicBezTo>
                <a:lnTo>
                  <a:pt x="19" y="21"/>
                </a:lnTo>
                <a:close/>
                <a:moveTo>
                  <a:pt x="22" y="0"/>
                </a:moveTo>
                <a:cubicBezTo>
                  <a:pt x="22" y="19"/>
                  <a:pt x="22" y="19"/>
                  <a:pt x="22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8"/>
                  <a:pt x="32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36"/>
          <p:cNvSpPr/>
          <p:nvPr/>
        </p:nvSpPr>
        <p:spPr>
          <a:xfrm>
            <a:off x="8351837" y="2681287"/>
            <a:ext cx="187325" cy="284162"/>
          </a:xfrm>
          <a:custGeom>
            <a:avLst/>
            <a:gdLst/>
            <a:ahLst/>
            <a:cxnLst/>
            <a:rect l="l" t="t" r="r" b="b"/>
            <a:pathLst>
              <a:path w="32" h="48" extrusionOk="0">
                <a:moveTo>
                  <a:pt x="32" y="32"/>
                </a:moveTo>
                <a:cubicBezTo>
                  <a:pt x="32" y="27"/>
                  <a:pt x="29" y="23"/>
                  <a:pt x="21" y="21"/>
                </a:cubicBezTo>
                <a:cubicBezTo>
                  <a:pt x="20" y="21"/>
                  <a:pt x="16" y="20"/>
                  <a:pt x="15" y="20"/>
                </a:cubicBezTo>
                <a:cubicBezTo>
                  <a:pt x="9" y="18"/>
                  <a:pt x="8" y="18"/>
                  <a:pt x="8" y="16"/>
                </a:cubicBezTo>
                <a:cubicBezTo>
                  <a:pt x="8" y="14"/>
                  <a:pt x="10" y="12"/>
                  <a:pt x="16" y="12"/>
                </a:cubicBezTo>
                <a:cubicBezTo>
                  <a:pt x="20" y="12"/>
                  <a:pt x="24" y="16"/>
                  <a:pt x="24" y="16"/>
                </a:cubicBezTo>
                <a:cubicBezTo>
                  <a:pt x="26" y="17"/>
                  <a:pt x="27" y="17"/>
                  <a:pt x="28" y="15"/>
                </a:cubicBezTo>
                <a:cubicBezTo>
                  <a:pt x="28" y="15"/>
                  <a:pt x="30" y="14"/>
                  <a:pt x="30" y="12"/>
                </a:cubicBezTo>
                <a:cubicBezTo>
                  <a:pt x="30" y="10"/>
                  <a:pt x="25" y="7"/>
                  <a:pt x="20" y="6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3" y="1"/>
                  <a:pt x="13" y="2"/>
                </a:cubicBezTo>
                <a:cubicBezTo>
                  <a:pt x="13" y="6"/>
                  <a:pt x="13" y="6"/>
                  <a:pt x="13" y="6"/>
                </a:cubicBezTo>
                <a:cubicBezTo>
                  <a:pt x="4" y="7"/>
                  <a:pt x="0" y="11"/>
                  <a:pt x="0" y="16"/>
                </a:cubicBezTo>
                <a:cubicBezTo>
                  <a:pt x="0" y="22"/>
                  <a:pt x="6" y="25"/>
                  <a:pt x="12" y="26"/>
                </a:cubicBezTo>
                <a:cubicBezTo>
                  <a:pt x="13" y="27"/>
                  <a:pt x="18" y="28"/>
                  <a:pt x="19" y="28"/>
                </a:cubicBezTo>
                <a:cubicBezTo>
                  <a:pt x="24" y="29"/>
                  <a:pt x="25" y="31"/>
                  <a:pt x="25" y="32"/>
                </a:cubicBezTo>
                <a:cubicBezTo>
                  <a:pt x="25" y="34"/>
                  <a:pt x="23" y="36"/>
                  <a:pt x="17" y="36"/>
                </a:cubicBezTo>
                <a:cubicBezTo>
                  <a:pt x="12" y="36"/>
                  <a:pt x="6" y="33"/>
                  <a:pt x="6" y="33"/>
                </a:cubicBezTo>
                <a:cubicBezTo>
                  <a:pt x="5" y="32"/>
                  <a:pt x="3" y="32"/>
                  <a:pt x="2" y="33"/>
                </a:cubicBezTo>
                <a:cubicBezTo>
                  <a:pt x="2" y="33"/>
                  <a:pt x="1" y="35"/>
                  <a:pt x="1" y="36"/>
                </a:cubicBezTo>
                <a:cubicBezTo>
                  <a:pt x="1" y="39"/>
                  <a:pt x="7" y="42"/>
                  <a:pt x="13" y="43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7"/>
                  <a:pt x="14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9" y="48"/>
                  <a:pt x="20" y="47"/>
                  <a:pt x="20" y="46"/>
                </a:cubicBezTo>
                <a:cubicBezTo>
                  <a:pt x="20" y="43"/>
                  <a:pt x="20" y="43"/>
                  <a:pt x="20" y="43"/>
                </a:cubicBezTo>
                <a:cubicBezTo>
                  <a:pt x="28" y="42"/>
                  <a:pt x="32" y="37"/>
                  <a:pt x="32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36"/>
          <p:cNvSpPr/>
          <p:nvPr/>
        </p:nvSpPr>
        <p:spPr>
          <a:xfrm>
            <a:off x="4824412" y="5376862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42" h="42" extrusionOk="0">
                <a:moveTo>
                  <a:pt x="41" y="18"/>
                </a:moveTo>
                <a:cubicBezTo>
                  <a:pt x="36" y="17"/>
                  <a:pt x="36" y="17"/>
                  <a:pt x="36" y="17"/>
                </a:cubicBezTo>
                <a:cubicBezTo>
                  <a:pt x="35" y="15"/>
                  <a:pt x="35" y="14"/>
                  <a:pt x="34" y="13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7"/>
                  <a:pt x="37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3" y="4"/>
                  <a:pt x="33" y="4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6"/>
                  <a:pt x="26" y="6"/>
                  <a:pt x="24" y="6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6"/>
                  <a:pt x="17" y="6"/>
                  <a:pt x="17" y="6"/>
                </a:cubicBezTo>
                <a:cubicBezTo>
                  <a:pt x="15" y="6"/>
                  <a:pt x="14" y="6"/>
                  <a:pt x="13" y="7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8"/>
                  <a:pt x="4" y="8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4"/>
                  <a:pt x="6" y="15"/>
                  <a:pt x="6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6"/>
                  <a:pt x="6" y="27"/>
                  <a:pt x="7" y="28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8" y="37"/>
                  <a:pt x="8" y="37"/>
                </a:cubicBezTo>
                <a:cubicBezTo>
                  <a:pt x="13" y="34"/>
                  <a:pt x="13" y="34"/>
                  <a:pt x="13" y="34"/>
                </a:cubicBezTo>
                <a:cubicBezTo>
                  <a:pt x="14" y="35"/>
                  <a:pt x="15" y="35"/>
                  <a:pt x="17" y="36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2"/>
                  <a:pt x="18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2"/>
                  <a:pt x="24" y="41"/>
                  <a:pt x="24" y="41"/>
                </a:cubicBezTo>
                <a:cubicBezTo>
                  <a:pt x="24" y="36"/>
                  <a:pt x="24" y="36"/>
                  <a:pt x="24" y="36"/>
                </a:cubicBezTo>
                <a:cubicBezTo>
                  <a:pt x="26" y="35"/>
                  <a:pt x="27" y="35"/>
                  <a:pt x="28" y="34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4" y="37"/>
                  <a:pt x="34" y="37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3"/>
                  <a:pt x="37" y="33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7"/>
                  <a:pt x="35" y="26"/>
                  <a:pt x="36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2" y="23"/>
                  <a:pt x="42" y="23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1" y="18"/>
                  <a:pt x="41" y="18"/>
                </a:cubicBezTo>
                <a:close/>
                <a:moveTo>
                  <a:pt x="21" y="28"/>
                </a:moveTo>
                <a:cubicBezTo>
                  <a:pt x="16" y="28"/>
                  <a:pt x="13" y="25"/>
                  <a:pt x="13" y="21"/>
                </a:cubicBezTo>
                <a:cubicBezTo>
                  <a:pt x="13" y="16"/>
                  <a:pt x="16" y="13"/>
                  <a:pt x="21" y="13"/>
                </a:cubicBezTo>
                <a:cubicBezTo>
                  <a:pt x="25" y="13"/>
                  <a:pt x="28" y="16"/>
                  <a:pt x="28" y="21"/>
                </a:cubicBezTo>
                <a:cubicBezTo>
                  <a:pt x="28" y="25"/>
                  <a:pt x="25" y="28"/>
                  <a:pt x="21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36"/>
          <p:cNvSpPr txBox="1"/>
          <p:nvPr/>
        </p:nvSpPr>
        <p:spPr>
          <a:xfrm>
            <a:off x="6638925" y="1616075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035" name="Google Shape;1035;p36"/>
          <p:cNvSpPr txBox="1"/>
          <p:nvPr/>
        </p:nvSpPr>
        <p:spPr>
          <a:xfrm>
            <a:off x="7589837" y="2565400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036" name="Google Shape;1036;p36"/>
          <p:cNvSpPr txBox="1"/>
          <p:nvPr/>
        </p:nvSpPr>
        <p:spPr>
          <a:xfrm>
            <a:off x="7602537" y="3937000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037" name="Google Shape;1037;p36"/>
          <p:cNvSpPr txBox="1"/>
          <p:nvPr/>
        </p:nvSpPr>
        <p:spPr>
          <a:xfrm>
            <a:off x="6626225" y="4862512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038" name="Google Shape;1038;p36"/>
          <p:cNvSpPr txBox="1"/>
          <p:nvPr/>
        </p:nvSpPr>
        <p:spPr>
          <a:xfrm>
            <a:off x="5273675" y="4879975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039" name="Google Shape;1039;p36"/>
          <p:cNvSpPr txBox="1"/>
          <p:nvPr/>
        </p:nvSpPr>
        <p:spPr>
          <a:xfrm>
            <a:off x="4294187" y="3916362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040" name="Google Shape;1040;p36"/>
          <p:cNvSpPr txBox="1"/>
          <p:nvPr/>
        </p:nvSpPr>
        <p:spPr>
          <a:xfrm>
            <a:off x="4311650" y="2541587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1041" name="Google Shape;1041;p36"/>
          <p:cNvSpPr txBox="1"/>
          <p:nvPr/>
        </p:nvSpPr>
        <p:spPr>
          <a:xfrm>
            <a:off x="5253037" y="1609725"/>
            <a:ext cx="57785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08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7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37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37"/>
          <p:cNvSpPr txBox="1"/>
          <p:nvPr/>
        </p:nvSpPr>
        <p:spPr>
          <a:xfrm>
            <a:off x="5130800" y="3222625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049" name="Google Shape;1049;p37"/>
          <p:cNvSpPr txBox="1"/>
          <p:nvPr/>
        </p:nvSpPr>
        <p:spPr>
          <a:xfrm>
            <a:off x="5130800" y="3624262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050" name="Google Shape;1050;p37"/>
          <p:cNvSpPr txBox="1"/>
          <p:nvPr/>
        </p:nvSpPr>
        <p:spPr>
          <a:xfrm>
            <a:off x="5318125" y="3975100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3879850" y="4049712"/>
            <a:ext cx="1304925" cy="1960562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0"/>
                </a:moveTo>
                <a:cubicBezTo>
                  <a:pt x="0" y="163"/>
                  <a:pt x="0" y="163"/>
                  <a:pt x="0" y="163"/>
                </a:cubicBezTo>
                <a:cubicBezTo>
                  <a:pt x="141" y="245"/>
                  <a:pt x="141" y="245"/>
                  <a:pt x="141" y="245"/>
                </a:cubicBezTo>
                <a:cubicBezTo>
                  <a:pt x="155" y="221"/>
                  <a:pt x="163" y="193"/>
                  <a:pt x="163" y="163"/>
                </a:cubicBezTo>
                <a:cubicBezTo>
                  <a:pt x="163" y="73"/>
                  <a:pt x="90" y="0"/>
                  <a:pt x="0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37"/>
          <p:cNvSpPr/>
          <p:nvPr/>
        </p:nvSpPr>
        <p:spPr>
          <a:xfrm>
            <a:off x="2576512" y="4049712"/>
            <a:ext cx="1303337" cy="1960562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163"/>
                </a:moveTo>
                <a:cubicBezTo>
                  <a:pt x="0" y="193"/>
                  <a:pt x="8" y="221"/>
                  <a:pt x="21" y="245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3"/>
                  <a:pt x="0" y="163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37"/>
          <p:cNvSpPr/>
          <p:nvPr/>
        </p:nvSpPr>
        <p:spPr>
          <a:xfrm>
            <a:off x="2744787" y="5353050"/>
            <a:ext cx="2263775" cy="1304925"/>
          </a:xfrm>
          <a:custGeom>
            <a:avLst/>
            <a:gdLst/>
            <a:ahLst/>
            <a:cxnLst/>
            <a:rect l="l" t="t" r="r" b="b"/>
            <a:pathLst>
              <a:path w="283" h="163" extrusionOk="0">
                <a:moveTo>
                  <a:pt x="142" y="163"/>
                </a:moveTo>
                <a:cubicBezTo>
                  <a:pt x="202" y="163"/>
                  <a:pt x="255" y="130"/>
                  <a:pt x="283" y="82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9" y="130"/>
                  <a:pt x="81" y="163"/>
                  <a:pt x="142" y="163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37"/>
          <p:cNvSpPr/>
          <p:nvPr/>
        </p:nvSpPr>
        <p:spPr>
          <a:xfrm>
            <a:off x="4968875" y="1512887"/>
            <a:ext cx="2254250" cy="1303337"/>
          </a:xfrm>
          <a:custGeom>
            <a:avLst/>
            <a:gdLst/>
            <a:ahLst/>
            <a:cxnLst/>
            <a:rect l="l" t="t" r="r" b="b"/>
            <a:pathLst>
              <a:path w="282" h="163" extrusionOk="0">
                <a:moveTo>
                  <a:pt x="0" y="81"/>
                </a:moveTo>
                <a:cubicBezTo>
                  <a:pt x="28" y="130"/>
                  <a:pt x="81" y="163"/>
                  <a:pt x="141" y="163"/>
                </a:cubicBezTo>
                <a:cubicBezTo>
                  <a:pt x="201" y="163"/>
                  <a:pt x="254" y="130"/>
                  <a:pt x="282" y="81"/>
                </a:cubicBezTo>
                <a:cubicBezTo>
                  <a:pt x="141" y="0"/>
                  <a:pt x="141" y="0"/>
                  <a:pt x="141" y="0"/>
                </a:cubicBezTo>
                <a:lnTo>
                  <a:pt x="0" y="81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37"/>
          <p:cNvSpPr/>
          <p:nvPr/>
        </p:nvSpPr>
        <p:spPr>
          <a:xfrm>
            <a:off x="6096000" y="207962"/>
            <a:ext cx="1303337" cy="1952625"/>
          </a:xfrm>
          <a:custGeom>
            <a:avLst/>
            <a:gdLst/>
            <a:ahLst/>
            <a:cxnLst/>
            <a:rect l="l" t="t" r="r" b="b"/>
            <a:pathLst>
              <a:path w="163" h="244" extrusionOk="0">
                <a:moveTo>
                  <a:pt x="0" y="163"/>
                </a:moveTo>
                <a:cubicBezTo>
                  <a:pt x="0" y="163"/>
                  <a:pt x="0" y="163"/>
                  <a:pt x="0" y="163"/>
                </a:cubicBezTo>
                <a:cubicBezTo>
                  <a:pt x="141" y="244"/>
                  <a:pt x="141" y="244"/>
                  <a:pt x="141" y="244"/>
                </a:cubicBezTo>
                <a:cubicBezTo>
                  <a:pt x="155" y="220"/>
                  <a:pt x="163" y="193"/>
                  <a:pt x="163" y="163"/>
                </a:cubicBezTo>
                <a:cubicBezTo>
                  <a:pt x="163" y="73"/>
                  <a:pt x="9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63"/>
                </a:lnTo>
                <a:close/>
              </a:path>
            </a:pathLst>
          </a:custGeom>
          <a:solidFill>
            <a:srgbClr val="FFBF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37"/>
          <p:cNvSpPr/>
          <p:nvPr/>
        </p:nvSpPr>
        <p:spPr>
          <a:xfrm>
            <a:off x="4792662" y="207962"/>
            <a:ext cx="1303337" cy="1952625"/>
          </a:xfrm>
          <a:custGeom>
            <a:avLst/>
            <a:gdLst/>
            <a:ahLst/>
            <a:cxnLst/>
            <a:rect l="l" t="t" r="r" b="b"/>
            <a:pathLst>
              <a:path w="163" h="244" extrusionOk="0">
                <a:moveTo>
                  <a:pt x="0" y="163"/>
                </a:moveTo>
                <a:cubicBezTo>
                  <a:pt x="0" y="193"/>
                  <a:pt x="8" y="220"/>
                  <a:pt x="22" y="244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3"/>
                  <a:pt x="0" y="163"/>
                </a:cubicBezTo>
                <a:close/>
              </a:path>
            </a:pathLst>
          </a:custGeom>
          <a:solidFill>
            <a:srgbClr val="FFD1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37"/>
          <p:cNvSpPr/>
          <p:nvPr/>
        </p:nvSpPr>
        <p:spPr>
          <a:xfrm>
            <a:off x="7007225" y="4049712"/>
            <a:ext cx="1304925" cy="1960562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163"/>
                </a:moveTo>
                <a:cubicBezTo>
                  <a:pt x="0" y="193"/>
                  <a:pt x="8" y="221"/>
                  <a:pt x="22" y="245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3"/>
                  <a:pt x="0" y="163"/>
                </a:cubicBezTo>
                <a:close/>
              </a:path>
            </a:pathLst>
          </a:custGeom>
          <a:solidFill>
            <a:srgbClr val="A32E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37"/>
          <p:cNvSpPr/>
          <p:nvPr/>
        </p:nvSpPr>
        <p:spPr>
          <a:xfrm>
            <a:off x="8312150" y="4049712"/>
            <a:ext cx="1303337" cy="1960562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163"/>
                </a:moveTo>
                <a:cubicBezTo>
                  <a:pt x="142" y="245"/>
                  <a:pt x="142" y="245"/>
                  <a:pt x="142" y="245"/>
                </a:cubicBezTo>
                <a:cubicBezTo>
                  <a:pt x="155" y="221"/>
                  <a:pt x="163" y="193"/>
                  <a:pt x="163" y="163"/>
                </a:cubicBezTo>
                <a:cubicBezTo>
                  <a:pt x="163" y="73"/>
                  <a:pt x="9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7183437" y="5353050"/>
            <a:ext cx="2263775" cy="1304925"/>
          </a:xfrm>
          <a:custGeom>
            <a:avLst/>
            <a:gdLst/>
            <a:ahLst/>
            <a:cxnLst/>
            <a:rect l="l" t="t" r="r" b="b"/>
            <a:pathLst>
              <a:path w="283" h="163" extrusionOk="0">
                <a:moveTo>
                  <a:pt x="0" y="82"/>
                </a:moveTo>
                <a:cubicBezTo>
                  <a:pt x="28" y="130"/>
                  <a:pt x="81" y="163"/>
                  <a:pt x="141" y="163"/>
                </a:cubicBezTo>
                <a:cubicBezTo>
                  <a:pt x="202" y="163"/>
                  <a:pt x="254" y="130"/>
                  <a:pt x="283" y="82"/>
                </a:cubicBezTo>
                <a:cubicBezTo>
                  <a:pt x="141" y="0"/>
                  <a:pt x="141" y="0"/>
                  <a:pt x="141" y="0"/>
                </a:cubicBezTo>
                <a:lnTo>
                  <a:pt x="0" y="82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5272087" y="768350"/>
            <a:ext cx="576262" cy="679450"/>
          </a:xfrm>
          <a:custGeom>
            <a:avLst/>
            <a:gdLst/>
            <a:ahLst/>
            <a:cxnLst/>
            <a:rect l="l" t="t" r="r" b="b"/>
            <a:pathLst>
              <a:path w="72" h="85" extrusionOk="0">
                <a:moveTo>
                  <a:pt x="48" y="82"/>
                </a:moveTo>
                <a:cubicBezTo>
                  <a:pt x="48" y="84"/>
                  <a:pt x="47" y="85"/>
                  <a:pt x="45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6" y="85"/>
                  <a:pt x="24" y="84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1"/>
                  <a:pt x="26" y="79"/>
                  <a:pt x="27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7" y="79"/>
                  <a:pt x="48" y="81"/>
                  <a:pt x="48" y="82"/>
                </a:cubicBezTo>
                <a:close/>
                <a:moveTo>
                  <a:pt x="48" y="75"/>
                </a:moveTo>
                <a:cubicBezTo>
                  <a:pt x="48" y="73"/>
                  <a:pt x="47" y="72"/>
                  <a:pt x="45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6" y="72"/>
                  <a:pt x="24" y="73"/>
                  <a:pt x="24" y="7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6"/>
                  <a:pt x="26" y="77"/>
                  <a:pt x="27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7" y="77"/>
                  <a:pt x="48" y="76"/>
                  <a:pt x="48" y="75"/>
                </a:cubicBezTo>
                <a:close/>
                <a:moveTo>
                  <a:pt x="39" y="42"/>
                </a:moveTo>
                <a:cubicBezTo>
                  <a:pt x="35" y="42"/>
                  <a:pt x="35" y="42"/>
                  <a:pt x="35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70"/>
                  <a:pt x="33" y="70"/>
                  <a:pt x="33" y="70"/>
                </a:cubicBezTo>
                <a:cubicBezTo>
                  <a:pt x="34" y="70"/>
                  <a:pt x="35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7" y="70"/>
                  <a:pt x="38" y="70"/>
                  <a:pt x="39" y="70"/>
                </a:cubicBezTo>
                <a:lnTo>
                  <a:pt x="39" y="42"/>
                </a:lnTo>
                <a:close/>
                <a:moveTo>
                  <a:pt x="26" y="31"/>
                </a:moveTo>
                <a:cubicBezTo>
                  <a:pt x="24" y="31"/>
                  <a:pt x="22" y="33"/>
                  <a:pt x="22" y="35"/>
                </a:cubicBezTo>
                <a:cubicBezTo>
                  <a:pt x="22" y="37"/>
                  <a:pt x="24" y="39"/>
                  <a:pt x="26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3"/>
                  <a:pt x="29" y="31"/>
                  <a:pt x="26" y="31"/>
                </a:cubicBezTo>
                <a:close/>
                <a:moveTo>
                  <a:pt x="50" y="35"/>
                </a:moveTo>
                <a:cubicBezTo>
                  <a:pt x="50" y="33"/>
                  <a:pt x="48" y="31"/>
                  <a:pt x="46" y="31"/>
                </a:cubicBezTo>
                <a:cubicBezTo>
                  <a:pt x="44" y="31"/>
                  <a:pt x="42" y="33"/>
                  <a:pt x="42" y="35"/>
                </a:cubicBezTo>
                <a:cubicBezTo>
                  <a:pt x="42" y="39"/>
                  <a:pt x="42" y="39"/>
                  <a:pt x="42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8" y="39"/>
                  <a:pt x="50" y="37"/>
                  <a:pt x="50" y="35"/>
                </a:cubicBezTo>
                <a:close/>
                <a:moveTo>
                  <a:pt x="60" y="27"/>
                </a:moveTo>
                <a:cubicBezTo>
                  <a:pt x="58" y="20"/>
                  <a:pt x="49" y="12"/>
                  <a:pt x="36" y="12"/>
                </a:cubicBezTo>
                <a:cubicBezTo>
                  <a:pt x="24" y="12"/>
                  <a:pt x="15" y="20"/>
                  <a:pt x="13" y="27"/>
                </a:cubicBezTo>
                <a:cubicBezTo>
                  <a:pt x="11" y="33"/>
                  <a:pt x="13" y="39"/>
                  <a:pt x="15" y="44"/>
                </a:cubicBezTo>
                <a:cubicBezTo>
                  <a:pt x="18" y="49"/>
                  <a:pt x="20" y="53"/>
                  <a:pt x="23" y="58"/>
                </a:cubicBezTo>
                <a:cubicBezTo>
                  <a:pt x="24" y="60"/>
                  <a:pt x="24" y="64"/>
                  <a:pt x="25" y="67"/>
                </a:cubicBezTo>
                <a:cubicBezTo>
                  <a:pt x="25" y="69"/>
                  <a:pt x="26" y="70"/>
                  <a:pt x="29" y="70"/>
                </a:cubicBezTo>
                <a:cubicBezTo>
                  <a:pt x="29" y="70"/>
                  <a:pt x="30" y="70"/>
                  <a:pt x="31" y="70"/>
                </a:cubicBezTo>
                <a:cubicBezTo>
                  <a:pt x="31" y="42"/>
                  <a:pt x="31" y="42"/>
                  <a:pt x="31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2"/>
                  <a:pt x="23" y="41"/>
                  <a:pt x="21" y="40"/>
                </a:cubicBezTo>
                <a:cubicBezTo>
                  <a:pt x="20" y="39"/>
                  <a:pt x="19" y="37"/>
                  <a:pt x="19" y="35"/>
                </a:cubicBezTo>
                <a:cubicBezTo>
                  <a:pt x="19" y="33"/>
                  <a:pt x="20" y="31"/>
                  <a:pt x="21" y="30"/>
                </a:cubicBezTo>
                <a:cubicBezTo>
                  <a:pt x="23" y="29"/>
                  <a:pt x="24" y="28"/>
                  <a:pt x="26" y="28"/>
                </a:cubicBezTo>
                <a:cubicBezTo>
                  <a:pt x="30" y="28"/>
                  <a:pt x="33" y="31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3"/>
                  <a:pt x="40" y="31"/>
                  <a:pt x="41" y="30"/>
                </a:cubicBezTo>
                <a:cubicBezTo>
                  <a:pt x="42" y="29"/>
                  <a:pt x="44" y="28"/>
                  <a:pt x="46" y="28"/>
                </a:cubicBezTo>
                <a:cubicBezTo>
                  <a:pt x="48" y="28"/>
                  <a:pt x="50" y="29"/>
                  <a:pt x="51" y="30"/>
                </a:cubicBezTo>
                <a:cubicBezTo>
                  <a:pt x="52" y="31"/>
                  <a:pt x="53" y="33"/>
                  <a:pt x="53" y="35"/>
                </a:cubicBezTo>
                <a:cubicBezTo>
                  <a:pt x="53" y="37"/>
                  <a:pt x="52" y="39"/>
                  <a:pt x="51" y="40"/>
                </a:cubicBezTo>
                <a:cubicBezTo>
                  <a:pt x="50" y="41"/>
                  <a:pt x="48" y="42"/>
                  <a:pt x="46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3" y="70"/>
                  <a:pt x="43" y="70"/>
                </a:cubicBezTo>
                <a:cubicBezTo>
                  <a:pt x="46" y="70"/>
                  <a:pt x="47" y="69"/>
                  <a:pt x="48" y="67"/>
                </a:cubicBezTo>
                <a:cubicBezTo>
                  <a:pt x="48" y="64"/>
                  <a:pt x="49" y="60"/>
                  <a:pt x="50" y="58"/>
                </a:cubicBezTo>
                <a:cubicBezTo>
                  <a:pt x="52" y="53"/>
                  <a:pt x="55" y="49"/>
                  <a:pt x="57" y="44"/>
                </a:cubicBezTo>
                <a:cubicBezTo>
                  <a:pt x="60" y="39"/>
                  <a:pt x="61" y="33"/>
                  <a:pt x="60" y="27"/>
                </a:cubicBezTo>
                <a:close/>
                <a:moveTo>
                  <a:pt x="39" y="3"/>
                </a:moveTo>
                <a:cubicBezTo>
                  <a:pt x="39" y="1"/>
                  <a:pt x="38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1"/>
                  <a:pt x="34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5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10"/>
                  <a:pt x="39" y="9"/>
                  <a:pt x="39" y="8"/>
                </a:cubicBezTo>
                <a:lnTo>
                  <a:pt x="39" y="3"/>
                </a:lnTo>
                <a:close/>
                <a:moveTo>
                  <a:pt x="53" y="7"/>
                </a:moveTo>
                <a:cubicBezTo>
                  <a:pt x="54" y="6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1" y="3"/>
                  <a:pt x="49" y="3"/>
                  <a:pt x="49" y="5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10"/>
                  <a:pt x="46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9" y="13"/>
                  <a:pt x="50" y="13"/>
                  <a:pt x="51" y="11"/>
                </a:cubicBezTo>
                <a:lnTo>
                  <a:pt x="53" y="7"/>
                </a:lnTo>
                <a:close/>
                <a:moveTo>
                  <a:pt x="64" y="15"/>
                </a:moveTo>
                <a:cubicBezTo>
                  <a:pt x="65" y="14"/>
                  <a:pt x="65" y="13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1"/>
                  <a:pt x="61" y="11"/>
                  <a:pt x="60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16"/>
                  <a:pt x="56" y="17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9"/>
                  <a:pt x="59" y="20"/>
                  <a:pt x="60" y="19"/>
                </a:cubicBezTo>
                <a:lnTo>
                  <a:pt x="64" y="15"/>
                </a:lnTo>
                <a:close/>
                <a:moveTo>
                  <a:pt x="69" y="28"/>
                </a:moveTo>
                <a:cubicBezTo>
                  <a:pt x="71" y="28"/>
                  <a:pt x="72" y="27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4"/>
                  <a:pt x="70" y="23"/>
                  <a:pt x="68" y="23"/>
                </a:cubicBezTo>
                <a:cubicBezTo>
                  <a:pt x="64" y="24"/>
                  <a:pt x="64" y="24"/>
                  <a:pt x="64" y="24"/>
                </a:cubicBezTo>
                <a:cubicBezTo>
                  <a:pt x="62" y="24"/>
                  <a:pt x="61" y="25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5" y="29"/>
                </a:cubicBezTo>
                <a:lnTo>
                  <a:pt x="69" y="28"/>
                </a:lnTo>
                <a:close/>
                <a:moveTo>
                  <a:pt x="68" y="42"/>
                </a:moveTo>
                <a:cubicBezTo>
                  <a:pt x="69" y="42"/>
                  <a:pt x="71" y="41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39"/>
                  <a:pt x="71" y="37"/>
                  <a:pt x="69" y="37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2" y="37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9"/>
                  <a:pt x="62" y="41"/>
                  <a:pt x="63" y="41"/>
                </a:cubicBezTo>
                <a:lnTo>
                  <a:pt x="68" y="42"/>
                </a:lnTo>
                <a:close/>
                <a:moveTo>
                  <a:pt x="21" y="11"/>
                </a:moveTo>
                <a:cubicBezTo>
                  <a:pt x="22" y="13"/>
                  <a:pt x="23" y="13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6" y="12"/>
                  <a:pt x="26" y="10"/>
                  <a:pt x="26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3"/>
                  <a:pt x="21" y="3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8" y="6"/>
                  <a:pt x="19" y="7"/>
                </a:cubicBezTo>
                <a:lnTo>
                  <a:pt x="21" y="11"/>
                </a:lnTo>
                <a:close/>
                <a:moveTo>
                  <a:pt x="12" y="19"/>
                </a:moveTo>
                <a:cubicBezTo>
                  <a:pt x="13" y="20"/>
                  <a:pt x="15" y="19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7"/>
                  <a:pt x="16" y="16"/>
                  <a:pt x="15" y="15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9" y="11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3"/>
                  <a:pt x="7" y="14"/>
                  <a:pt x="8" y="15"/>
                </a:cubicBezTo>
                <a:lnTo>
                  <a:pt x="12" y="19"/>
                </a:lnTo>
                <a:close/>
                <a:moveTo>
                  <a:pt x="7" y="29"/>
                </a:moveTo>
                <a:cubicBezTo>
                  <a:pt x="9" y="29"/>
                  <a:pt x="10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5"/>
                  <a:pt x="10" y="24"/>
                  <a:pt x="8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1" y="28"/>
                  <a:pt x="3" y="28"/>
                </a:cubicBezTo>
                <a:lnTo>
                  <a:pt x="7" y="29"/>
                </a:lnTo>
                <a:close/>
                <a:moveTo>
                  <a:pt x="9" y="41"/>
                </a:moveTo>
                <a:cubicBezTo>
                  <a:pt x="10" y="41"/>
                  <a:pt x="11" y="39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9" y="36"/>
                  <a:pt x="8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1" y="37"/>
                  <a:pt x="1" y="39"/>
                  <a:pt x="1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1"/>
                  <a:pt x="3" y="42"/>
                  <a:pt x="4" y="42"/>
                </a:cubicBezTo>
                <a:lnTo>
                  <a:pt x="9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3376612" y="5721350"/>
            <a:ext cx="1016000" cy="528637"/>
          </a:xfrm>
          <a:custGeom>
            <a:avLst/>
            <a:gdLst/>
            <a:ahLst/>
            <a:cxnLst/>
            <a:rect l="l" t="t" r="r" b="b"/>
            <a:pathLst>
              <a:path w="127" h="66" extrusionOk="0">
                <a:moveTo>
                  <a:pt x="92" y="62"/>
                </a:moveTo>
                <a:cubicBezTo>
                  <a:pt x="90" y="63"/>
                  <a:pt x="88" y="64"/>
                  <a:pt x="86" y="64"/>
                </a:cubicBezTo>
                <a:cubicBezTo>
                  <a:pt x="80" y="66"/>
                  <a:pt x="73" y="66"/>
                  <a:pt x="65" y="66"/>
                </a:cubicBezTo>
                <a:cubicBezTo>
                  <a:pt x="57" y="66"/>
                  <a:pt x="51" y="66"/>
                  <a:pt x="45" y="64"/>
                </a:cubicBezTo>
                <a:cubicBezTo>
                  <a:pt x="43" y="64"/>
                  <a:pt x="41" y="63"/>
                  <a:pt x="39" y="62"/>
                </a:cubicBezTo>
                <a:cubicBezTo>
                  <a:pt x="33" y="60"/>
                  <a:pt x="33" y="55"/>
                  <a:pt x="36" y="52"/>
                </a:cubicBezTo>
                <a:cubicBezTo>
                  <a:pt x="40" y="49"/>
                  <a:pt x="44" y="46"/>
                  <a:pt x="48" y="44"/>
                </a:cubicBezTo>
                <a:cubicBezTo>
                  <a:pt x="50" y="43"/>
                  <a:pt x="52" y="43"/>
                  <a:pt x="54" y="42"/>
                </a:cubicBezTo>
                <a:cubicBezTo>
                  <a:pt x="58" y="41"/>
                  <a:pt x="59" y="37"/>
                  <a:pt x="56" y="34"/>
                </a:cubicBezTo>
                <a:cubicBezTo>
                  <a:pt x="50" y="29"/>
                  <a:pt x="48" y="22"/>
                  <a:pt x="49" y="14"/>
                </a:cubicBezTo>
                <a:cubicBezTo>
                  <a:pt x="49" y="7"/>
                  <a:pt x="54" y="2"/>
                  <a:pt x="61" y="1"/>
                </a:cubicBezTo>
                <a:cubicBezTo>
                  <a:pt x="62" y="0"/>
                  <a:pt x="64" y="0"/>
                  <a:pt x="65" y="0"/>
                </a:cubicBezTo>
                <a:cubicBezTo>
                  <a:pt x="67" y="0"/>
                  <a:pt x="68" y="0"/>
                  <a:pt x="70" y="1"/>
                </a:cubicBezTo>
                <a:cubicBezTo>
                  <a:pt x="77" y="2"/>
                  <a:pt x="82" y="7"/>
                  <a:pt x="82" y="14"/>
                </a:cubicBezTo>
                <a:cubicBezTo>
                  <a:pt x="82" y="22"/>
                  <a:pt x="80" y="29"/>
                  <a:pt x="75" y="34"/>
                </a:cubicBezTo>
                <a:cubicBezTo>
                  <a:pt x="72" y="37"/>
                  <a:pt x="73" y="41"/>
                  <a:pt x="77" y="42"/>
                </a:cubicBezTo>
                <a:cubicBezTo>
                  <a:pt x="79" y="43"/>
                  <a:pt x="81" y="43"/>
                  <a:pt x="83" y="44"/>
                </a:cubicBezTo>
                <a:cubicBezTo>
                  <a:pt x="87" y="46"/>
                  <a:pt x="91" y="49"/>
                  <a:pt x="94" y="52"/>
                </a:cubicBezTo>
                <a:cubicBezTo>
                  <a:pt x="96" y="54"/>
                  <a:pt x="97" y="60"/>
                  <a:pt x="92" y="62"/>
                </a:cubicBezTo>
                <a:close/>
                <a:moveTo>
                  <a:pt x="125" y="56"/>
                </a:moveTo>
                <a:cubicBezTo>
                  <a:pt x="123" y="54"/>
                  <a:pt x="120" y="52"/>
                  <a:pt x="117" y="51"/>
                </a:cubicBezTo>
                <a:cubicBezTo>
                  <a:pt x="116" y="50"/>
                  <a:pt x="114" y="50"/>
                  <a:pt x="113" y="49"/>
                </a:cubicBezTo>
                <a:cubicBezTo>
                  <a:pt x="110" y="48"/>
                  <a:pt x="110" y="46"/>
                  <a:pt x="111" y="44"/>
                </a:cubicBezTo>
                <a:cubicBezTo>
                  <a:pt x="115" y="40"/>
                  <a:pt x="117" y="35"/>
                  <a:pt x="117" y="30"/>
                </a:cubicBezTo>
                <a:cubicBezTo>
                  <a:pt x="116" y="25"/>
                  <a:pt x="113" y="22"/>
                  <a:pt x="108" y="21"/>
                </a:cubicBezTo>
                <a:cubicBezTo>
                  <a:pt x="107" y="20"/>
                  <a:pt x="106" y="20"/>
                  <a:pt x="105" y="20"/>
                </a:cubicBezTo>
                <a:cubicBezTo>
                  <a:pt x="104" y="20"/>
                  <a:pt x="103" y="20"/>
                  <a:pt x="102" y="21"/>
                </a:cubicBezTo>
                <a:cubicBezTo>
                  <a:pt x="97" y="22"/>
                  <a:pt x="94" y="25"/>
                  <a:pt x="93" y="30"/>
                </a:cubicBezTo>
                <a:cubicBezTo>
                  <a:pt x="93" y="35"/>
                  <a:pt x="95" y="40"/>
                  <a:pt x="98" y="44"/>
                </a:cubicBezTo>
                <a:cubicBezTo>
                  <a:pt x="100" y="46"/>
                  <a:pt x="100" y="48"/>
                  <a:pt x="97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50"/>
                  <a:pt x="97" y="50"/>
                  <a:pt x="98" y="51"/>
                </a:cubicBezTo>
                <a:cubicBezTo>
                  <a:pt x="100" y="52"/>
                  <a:pt x="100" y="55"/>
                  <a:pt x="100" y="58"/>
                </a:cubicBezTo>
                <a:cubicBezTo>
                  <a:pt x="100" y="61"/>
                  <a:pt x="98" y="63"/>
                  <a:pt x="95" y="64"/>
                </a:cubicBezTo>
                <a:cubicBezTo>
                  <a:pt x="94" y="65"/>
                  <a:pt x="93" y="65"/>
                  <a:pt x="93" y="65"/>
                </a:cubicBezTo>
                <a:cubicBezTo>
                  <a:pt x="96" y="66"/>
                  <a:pt x="100" y="66"/>
                  <a:pt x="105" y="66"/>
                </a:cubicBezTo>
                <a:cubicBezTo>
                  <a:pt x="111" y="66"/>
                  <a:pt x="115" y="66"/>
                  <a:pt x="119" y="65"/>
                </a:cubicBezTo>
                <a:cubicBezTo>
                  <a:pt x="121" y="64"/>
                  <a:pt x="122" y="64"/>
                  <a:pt x="123" y="63"/>
                </a:cubicBezTo>
                <a:cubicBezTo>
                  <a:pt x="127" y="62"/>
                  <a:pt x="126" y="58"/>
                  <a:pt x="125" y="56"/>
                </a:cubicBezTo>
                <a:close/>
                <a:moveTo>
                  <a:pt x="30" y="58"/>
                </a:moveTo>
                <a:cubicBezTo>
                  <a:pt x="30" y="55"/>
                  <a:pt x="31" y="53"/>
                  <a:pt x="33" y="51"/>
                </a:cubicBezTo>
                <a:cubicBezTo>
                  <a:pt x="34" y="50"/>
                  <a:pt x="35" y="49"/>
                  <a:pt x="35" y="48"/>
                </a:cubicBezTo>
                <a:cubicBezTo>
                  <a:pt x="35" y="48"/>
                  <a:pt x="34" y="48"/>
                  <a:pt x="34" y="48"/>
                </a:cubicBezTo>
                <a:cubicBezTo>
                  <a:pt x="31" y="46"/>
                  <a:pt x="30" y="44"/>
                  <a:pt x="32" y="41"/>
                </a:cubicBezTo>
                <a:cubicBezTo>
                  <a:pt x="37" y="37"/>
                  <a:pt x="38" y="32"/>
                  <a:pt x="38" y="26"/>
                </a:cubicBezTo>
                <a:cubicBezTo>
                  <a:pt x="38" y="20"/>
                  <a:pt x="34" y="17"/>
                  <a:pt x="29" y="16"/>
                </a:cubicBezTo>
                <a:cubicBezTo>
                  <a:pt x="27" y="15"/>
                  <a:pt x="26" y="15"/>
                  <a:pt x="25" y="15"/>
                </a:cubicBezTo>
                <a:cubicBezTo>
                  <a:pt x="24" y="15"/>
                  <a:pt x="23" y="15"/>
                  <a:pt x="22" y="16"/>
                </a:cubicBezTo>
                <a:cubicBezTo>
                  <a:pt x="16" y="17"/>
                  <a:pt x="12" y="20"/>
                  <a:pt x="12" y="26"/>
                </a:cubicBezTo>
                <a:cubicBezTo>
                  <a:pt x="12" y="32"/>
                  <a:pt x="14" y="37"/>
                  <a:pt x="18" y="41"/>
                </a:cubicBezTo>
                <a:cubicBezTo>
                  <a:pt x="20" y="44"/>
                  <a:pt x="19" y="46"/>
                  <a:pt x="16" y="48"/>
                </a:cubicBezTo>
                <a:cubicBezTo>
                  <a:pt x="15" y="48"/>
                  <a:pt x="13" y="49"/>
                  <a:pt x="12" y="49"/>
                </a:cubicBezTo>
                <a:cubicBezTo>
                  <a:pt x="9" y="51"/>
                  <a:pt x="5" y="53"/>
                  <a:pt x="3" y="55"/>
                </a:cubicBezTo>
                <a:cubicBezTo>
                  <a:pt x="0" y="58"/>
                  <a:pt x="0" y="61"/>
                  <a:pt x="5" y="63"/>
                </a:cubicBezTo>
                <a:cubicBezTo>
                  <a:pt x="6" y="64"/>
                  <a:pt x="8" y="64"/>
                  <a:pt x="9" y="65"/>
                </a:cubicBezTo>
                <a:cubicBezTo>
                  <a:pt x="14" y="66"/>
                  <a:pt x="19" y="66"/>
                  <a:pt x="25" y="66"/>
                </a:cubicBezTo>
                <a:cubicBezTo>
                  <a:pt x="30" y="66"/>
                  <a:pt x="34" y="66"/>
                  <a:pt x="38" y="65"/>
                </a:cubicBezTo>
                <a:cubicBezTo>
                  <a:pt x="37" y="65"/>
                  <a:pt x="37" y="65"/>
                  <a:pt x="36" y="64"/>
                </a:cubicBezTo>
                <a:cubicBezTo>
                  <a:pt x="33" y="63"/>
                  <a:pt x="31" y="60"/>
                  <a:pt x="3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8670925" y="4633912"/>
            <a:ext cx="481012" cy="695325"/>
          </a:xfrm>
          <a:custGeom>
            <a:avLst/>
            <a:gdLst/>
            <a:ahLst/>
            <a:cxnLst/>
            <a:rect l="l" t="t" r="r" b="b"/>
            <a:pathLst>
              <a:path w="60" h="87" extrusionOk="0">
                <a:moveTo>
                  <a:pt x="60" y="58"/>
                </a:moveTo>
                <a:cubicBezTo>
                  <a:pt x="60" y="49"/>
                  <a:pt x="53" y="42"/>
                  <a:pt x="39" y="38"/>
                </a:cubicBezTo>
                <a:cubicBezTo>
                  <a:pt x="38" y="38"/>
                  <a:pt x="30" y="36"/>
                  <a:pt x="29" y="35"/>
                </a:cubicBezTo>
                <a:cubicBezTo>
                  <a:pt x="18" y="33"/>
                  <a:pt x="15" y="31"/>
                  <a:pt x="15" y="28"/>
                </a:cubicBezTo>
                <a:cubicBezTo>
                  <a:pt x="15" y="25"/>
                  <a:pt x="19" y="22"/>
                  <a:pt x="30" y="22"/>
                </a:cubicBezTo>
                <a:cubicBezTo>
                  <a:pt x="37" y="22"/>
                  <a:pt x="45" y="27"/>
                  <a:pt x="45" y="27"/>
                </a:cubicBezTo>
                <a:cubicBezTo>
                  <a:pt x="48" y="29"/>
                  <a:pt x="50" y="29"/>
                  <a:pt x="53" y="27"/>
                </a:cubicBezTo>
                <a:cubicBezTo>
                  <a:pt x="53" y="27"/>
                  <a:pt x="56" y="24"/>
                  <a:pt x="56" y="21"/>
                </a:cubicBezTo>
                <a:cubicBezTo>
                  <a:pt x="56" y="17"/>
                  <a:pt x="46" y="12"/>
                  <a:pt x="37" y="1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4" y="3"/>
                </a:cubicBezTo>
                <a:cubicBezTo>
                  <a:pt x="24" y="9"/>
                  <a:pt x="24" y="9"/>
                  <a:pt x="24" y="9"/>
                </a:cubicBezTo>
                <a:cubicBezTo>
                  <a:pt x="9" y="11"/>
                  <a:pt x="0" y="19"/>
                  <a:pt x="0" y="29"/>
                </a:cubicBezTo>
                <a:cubicBezTo>
                  <a:pt x="0" y="40"/>
                  <a:pt x="11" y="44"/>
                  <a:pt x="23" y="47"/>
                </a:cubicBezTo>
                <a:cubicBezTo>
                  <a:pt x="25" y="48"/>
                  <a:pt x="34" y="50"/>
                  <a:pt x="35" y="50"/>
                </a:cubicBezTo>
                <a:cubicBezTo>
                  <a:pt x="44" y="53"/>
                  <a:pt x="46" y="56"/>
                  <a:pt x="46" y="58"/>
                </a:cubicBezTo>
                <a:cubicBezTo>
                  <a:pt x="46" y="62"/>
                  <a:pt x="42" y="65"/>
                  <a:pt x="31" y="65"/>
                </a:cubicBezTo>
                <a:cubicBezTo>
                  <a:pt x="23" y="65"/>
                  <a:pt x="13" y="59"/>
                  <a:pt x="13" y="59"/>
                </a:cubicBezTo>
                <a:cubicBezTo>
                  <a:pt x="10" y="57"/>
                  <a:pt x="7" y="57"/>
                  <a:pt x="5" y="60"/>
                </a:cubicBezTo>
                <a:cubicBezTo>
                  <a:pt x="5" y="60"/>
                  <a:pt x="3" y="63"/>
                  <a:pt x="3" y="65"/>
                </a:cubicBezTo>
                <a:cubicBezTo>
                  <a:pt x="3" y="69"/>
                  <a:pt x="14" y="75"/>
                  <a:pt x="24" y="77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6"/>
                  <a:pt x="26" y="87"/>
                  <a:pt x="28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5" y="87"/>
                  <a:pt x="37" y="86"/>
                  <a:pt x="37" y="84"/>
                </a:cubicBezTo>
                <a:cubicBezTo>
                  <a:pt x="37" y="77"/>
                  <a:pt x="37" y="77"/>
                  <a:pt x="37" y="77"/>
                </a:cubicBezTo>
                <a:cubicBezTo>
                  <a:pt x="53" y="76"/>
                  <a:pt x="60" y="67"/>
                  <a:pt x="6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7"/>
          <p:cNvSpPr txBox="1"/>
          <p:nvPr/>
        </p:nvSpPr>
        <p:spPr>
          <a:xfrm>
            <a:off x="5748337" y="1836737"/>
            <a:ext cx="10636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US" sz="4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064" name="Google Shape;1064;p37"/>
          <p:cNvSpPr txBox="1"/>
          <p:nvPr/>
        </p:nvSpPr>
        <p:spPr>
          <a:xfrm>
            <a:off x="7367587" y="4633912"/>
            <a:ext cx="10636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US" sz="4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065" name="Google Shape;1065;p37"/>
          <p:cNvSpPr txBox="1"/>
          <p:nvPr/>
        </p:nvSpPr>
        <p:spPr>
          <a:xfrm>
            <a:off x="4146550" y="4635500"/>
            <a:ext cx="10636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US" sz="4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066" name="Google Shape;1066;p37"/>
          <p:cNvSpPr txBox="1"/>
          <p:nvPr/>
        </p:nvSpPr>
        <p:spPr>
          <a:xfrm>
            <a:off x="7812087" y="5654675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067" name="Google Shape;1067;p37"/>
          <p:cNvSpPr txBox="1"/>
          <p:nvPr/>
        </p:nvSpPr>
        <p:spPr>
          <a:xfrm>
            <a:off x="2790825" y="4583112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068" name="Google Shape;1068;p37"/>
          <p:cNvSpPr txBox="1"/>
          <p:nvPr/>
        </p:nvSpPr>
        <p:spPr>
          <a:xfrm>
            <a:off x="6194425" y="738187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8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38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076" name="Google Shape;1076;p38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077" name="Google Shape;1077;p38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078" name="Google Shape;1078;p38"/>
          <p:cNvSpPr/>
          <p:nvPr/>
        </p:nvSpPr>
        <p:spPr>
          <a:xfrm>
            <a:off x="6678612" y="1546225"/>
            <a:ext cx="1303337" cy="1303337"/>
          </a:xfrm>
          <a:custGeom>
            <a:avLst/>
            <a:gdLst/>
            <a:ahLst/>
            <a:cxnLst/>
            <a:rect l="l" t="t" r="r" b="b"/>
            <a:pathLst>
              <a:path w="170" h="170" extrusionOk="0">
                <a:moveTo>
                  <a:pt x="159" y="170"/>
                </a:moveTo>
                <a:cubicBezTo>
                  <a:pt x="163" y="170"/>
                  <a:pt x="166" y="170"/>
                  <a:pt x="170" y="170"/>
                </a:cubicBezTo>
                <a:cubicBezTo>
                  <a:pt x="170" y="0"/>
                  <a:pt x="170" y="0"/>
                  <a:pt x="1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7"/>
                  <a:pt x="0" y="11"/>
                </a:cubicBezTo>
                <a:cubicBezTo>
                  <a:pt x="0" y="99"/>
                  <a:pt x="71" y="170"/>
                  <a:pt x="159" y="170"/>
                </a:cubicBezTo>
                <a:close/>
              </a:path>
            </a:pathLst>
          </a:custGeom>
          <a:solidFill>
            <a:srgbClr val="FFBC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38"/>
          <p:cNvSpPr/>
          <p:nvPr/>
        </p:nvSpPr>
        <p:spPr>
          <a:xfrm>
            <a:off x="7981950" y="763587"/>
            <a:ext cx="1143000" cy="2085975"/>
          </a:xfrm>
          <a:custGeom>
            <a:avLst/>
            <a:gdLst/>
            <a:ahLst/>
            <a:cxnLst/>
            <a:rect l="l" t="t" r="r" b="b"/>
            <a:pathLst>
              <a:path w="149" h="272" extrusionOk="0">
                <a:moveTo>
                  <a:pt x="0" y="272"/>
                </a:moveTo>
                <a:cubicBezTo>
                  <a:pt x="83" y="266"/>
                  <a:pt x="149" y="197"/>
                  <a:pt x="149" y="113"/>
                </a:cubicBezTo>
                <a:cubicBezTo>
                  <a:pt x="149" y="68"/>
                  <a:pt x="131" y="29"/>
                  <a:pt x="102" y="0"/>
                </a:cubicBezTo>
                <a:cubicBezTo>
                  <a:pt x="0" y="102"/>
                  <a:pt x="0" y="102"/>
                  <a:pt x="0" y="102"/>
                </a:cubicBezTo>
                <a:lnTo>
                  <a:pt x="0" y="272"/>
                </a:lnTo>
                <a:close/>
              </a:path>
            </a:pathLst>
          </a:custGeom>
          <a:solidFill>
            <a:srgbClr val="FAAA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8"/>
          <p:cNvSpPr/>
          <p:nvPr/>
        </p:nvSpPr>
        <p:spPr>
          <a:xfrm>
            <a:off x="6678612" y="403225"/>
            <a:ext cx="2085975" cy="1143000"/>
          </a:xfrm>
          <a:custGeom>
            <a:avLst/>
            <a:gdLst/>
            <a:ahLst/>
            <a:cxnLst/>
            <a:rect l="l" t="t" r="r" b="b"/>
            <a:pathLst>
              <a:path w="272" h="149" extrusionOk="0">
                <a:moveTo>
                  <a:pt x="272" y="47"/>
                </a:moveTo>
                <a:cubicBezTo>
                  <a:pt x="243" y="18"/>
                  <a:pt x="204" y="0"/>
                  <a:pt x="159" y="0"/>
                </a:cubicBezTo>
                <a:cubicBezTo>
                  <a:pt x="75" y="0"/>
                  <a:pt x="6" y="66"/>
                  <a:pt x="0" y="149"/>
                </a:cubicBezTo>
                <a:cubicBezTo>
                  <a:pt x="170" y="149"/>
                  <a:pt x="170" y="149"/>
                  <a:pt x="170" y="149"/>
                </a:cubicBezTo>
                <a:lnTo>
                  <a:pt x="272" y="47"/>
                </a:lnTo>
                <a:close/>
              </a:path>
            </a:pathLst>
          </a:custGeom>
          <a:solidFill>
            <a:srgbClr val="FFC9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38"/>
          <p:cNvSpPr/>
          <p:nvPr/>
        </p:nvSpPr>
        <p:spPr>
          <a:xfrm>
            <a:off x="4210050" y="1546225"/>
            <a:ext cx="1303337" cy="1303337"/>
          </a:xfrm>
          <a:custGeom>
            <a:avLst/>
            <a:gdLst/>
            <a:ahLst/>
            <a:cxnLst/>
            <a:rect l="l" t="t" r="r" b="b"/>
            <a:pathLst>
              <a:path w="170" h="170" extrusionOk="0">
                <a:moveTo>
                  <a:pt x="170" y="11"/>
                </a:moveTo>
                <a:cubicBezTo>
                  <a:pt x="170" y="7"/>
                  <a:pt x="170" y="4"/>
                  <a:pt x="1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0"/>
                  <a:pt x="0" y="170"/>
                  <a:pt x="0" y="170"/>
                </a:cubicBezTo>
                <a:cubicBezTo>
                  <a:pt x="4" y="170"/>
                  <a:pt x="7" y="170"/>
                  <a:pt x="11" y="170"/>
                </a:cubicBezTo>
                <a:cubicBezTo>
                  <a:pt x="99" y="170"/>
                  <a:pt x="170" y="99"/>
                  <a:pt x="170" y="11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38"/>
          <p:cNvSpPr/>
          <p:nvPr/>
        </p:nvSpPr>
        <p:spPr>
          <a:xfrm>
            <a:off x="3067050" y="763587"/>
            <a:ext cx="1143000" cy="2085975"/>
          </a:xfrm>
          <a:custGeom>
            <a:avLst/>
            <a:gdLst/>
            <a:ahLst/>
            <a:cxnLst/>
            <a:rect l="l" t="t" r="r" b="b"/>
            <a:pathLst>
              <a:path w="149" h="272" extrusionOk="0">
                <a:moveTo>
                  <a:pt x="0" y="113"/>
                </a:moveTo>
                <a:cubicBezTo>
                  <a:pt x="0" y="197"/>
                  <a:pt x="66" y="266"/>
                  <a:pt x="149" y="272"/>
                </a:cubicBezTo>
                <a:cubicBezTo>
                  <a:pt x="149" y="102"/>
                  <a:pt x="149" y="102"/>
                  <a:pt x="149" y="102"/>
                </a:cubicBezTo>
                <a:cubicBezTo>
                  <a:pt x="47" y="0"/>
                  <a:pt x="47" y="0"/>
                  <a:pt x="47" y="0"/>
                </a:cubicBezTo>
                <a:cubicBezTo>
                  <a:pt x="18" y="29"/>
                  <a:pt x="0" y="68"/>
                  <a:pt x="0" y="113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3427412" y="403225"/>
            <a:ext cx="2085975" cy="1143000"/>
          </a:xfrm>
          <a:custGeom>
            <a:avLst/>
            <a:gdLst/>
            <a:ahLst/>
            <a:cxnLst/>
            <a:rect l="l" t="t" r="r" b="b"/>
            <a:pathLst>
              <a:path w="272" h="149" extrusionOk="0">
                <a:moveTo>
                  <a:pt x="113" y="0"/>
                </a:moveTo>
                <a:cubicBezTo>
                  <a:pt x="68" y="0"/>
                  <a:pt x="29" y="18"/>
                  <a:pt x="0" y="47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272" y="149"/>
                  <a:pt x="272" y="149"/>
                  <a:pt x="272" y="149"/>
                </a:cubicBezTo>
                <a:cubicBezTo>
                  <a:pt x="266" y="66"/>
                  <a:pt x="197" y="0"/>
                  <a:pt x="113" y="0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38"/>
          <p:cNvSpPr/>
          <p:nvPr/>
        </p:nvSpPr>
        <p:spPr>
          <a:xfrm>
            <a:off x="6678612" y="4014787"/>
            <a:ext cx="1303337" cy="1304925"/>
          </a:xfrm>
          <a:custGeom>
            <a:avLst/>
            <a:gdLst/>
            <a:ahLst/>
            <a:cxnLst/>
            <a:rect l="l" t="t" r="r" b="b"/>
            <a:pathLst>
              <a:path w="170" h="170" extrusionOk="0">
                <a:moveTo>
                  <a:pt x="170" y="0"/>
                </a:moveTo>
                <a:cubicBezTo>
                  <a:pt x="166" y="0"/>
                  <a:pt x="163" y="0"/>
                  <a:pt x="159" y="0"/>
                </a:cubicBezTo>
                <a:cubicBezTo>
                  <a:pt x="71" y="0"/>
                  <a:pt x="0" y="71"/>
                  <a:pt x="0" y="159"/>
                </a:cubicBezTo>
                <a:cubicBezTo>
                  <a:pt x="0" y="163"/>
                  <a:pt x="0" y="166"/>
                  <a:pt x="0" y="170"/>
                </a:cubicBezTo>
                <a:cubicBezTo>
                  <a:pt x="170" y="170"/>
                  <a:pt x="170" y="170"/>
                  <a:pt x="170" y="170"/>
                </a:cubicBezTo>
                <a:lnTo>
                  <a:pt x="170" y="0"/>
                </a:lnTo>
                <a:close/>
              </a:path>
            </a:pathLst>
          </a:custGeom>
          <a:solidFill>
            <a:srgbClr val="A32E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38"/>
          <p:cNvSpPr/>
          <p:nvPr/>
        </p:nvSpPr>
        <p:spPr>
          <a:xfrm>
            <a:off x="7981950" y="4014787"/>
            <a:ext cx="1143000" cy="2087562"/>
          </a:xfrm>
          <a:custGeom>
            <a:avLst/>
            <a:gdLst/>
            <a:ahLst/>
            <a:cxnLst/>
            <a:rect l="l" t="t" r="r" b="b"/>
            <a:pathLst>
              <a:path w="149" h="272" extrusionOk="0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102" y="272"/>
                  <a:pt x="102" y="272"/>
                  <a:pt x="102" y="272"/>
                </a:cubicBezTo>
                <a:cubicBezTo>
                  <a:pt x="131" y="243"/>
                  <a:pt x="149" y="204"/>
                  <a:pt x="149" y="159"/>
                </a:cubicBezTo>
                <a:cubicBezTo>
                  <a:pt x="149" y="75"/>
                  <a:pt x="83" y="6"/>
                  <a:pt x="0" y="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38"/>
          <p:cNvSpPr/>
          <p:nvPr/>
        </p:nvSpPr>
        <p:spPr>
          <a:xfrm>
            <a:off x="6678612" y="5319712"/>
            <a:ext cx="2085975" cy="1143000"/>
          </a:xfrm>
          <a:custGeom>
            <a:avLst/>
            <a:gdLst/>
            <a:ahLst/>
            <a:cxnLst/>
            <a:rect l="l" t="t" r="r" b="b"/>
            <a:pathLst>
              <a:path w="272" h="149" extrusionOk="0">
                <a:moveTo>
                  <a:pt x="170" y="0"/>
                </a:moveTo>
                <a:cubicBezTo>
                  <a:pt x="0" y="0"/>
                  <a:pt x="0" y="0"/>
                  <a:pt x="0" y="0"/>
                </a:cubicBezTo>
                <a:cubicBezTo>
                  <a:pt x="6" y="83"/>
                  <a:pt x="75" y="149"/>
                  <a:pt x="159" y="149"/>
                </a:cubicBezTo>
                <a:cubicBezTo>
                  <a:pt x="204" y="149"/>
                  <a:pt x="243" y="131"/>
                  <a:pt x="272" y="102"/>
                </a:cubicBezTo>
                <a:cubicBezTo>
                  <a:pt x="170" y="0"/>
                  <a:pt x="170" y="0"/>
                  <a:pt x="170" y="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38"/>
          <p:cNvSpPr/>
          <p:nvPr/>
        </p:nvSpPr>
        <p:spPr>
          <a:xfrm>
            <a:off x="4210050" y="4014787"/>
            <a:ext cx="1303337" cy="1304925"/>
          </a:xfrm>
          <a:custGeom>
            <a:avLst/>
            <a:gdLst/>
            <a:ahLst/>
            <a:cxnLst/>
            <a:rect l="l" t="t" r="r" b="b"/>
            <a:pathLst>
              <a:path w="170" h="170" extrusionOk="0">
                <a:moveTo>
                  <a:pt x="11" y="0"/>
                </a:moveTo>
                <a:cubicBezTo>
                  <a:pt x="7" y="0"/>
                  <a:pt x="4" y="0"/>
                  <a:pt x="0" y="0"/>
                </a:cubicBezTo>
                <a:cubicBezTo>
                  <a:pt x="0" y="170"/>
                  <a:pt x="0" y="170"/>
                  <a:pt x="0" y="170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66"/>
                  <a:pt x="170" y="163"/>
                  <a:pt x="170" y="159"/>
                </a:cubicBezTo>
                <a:cubicBezTo>
                  <a:pt x="170" y="71"/>
                  <a:pt x="99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38"/>
          <p:cNvSpPr/>
          <p:nvPr/>
        </p:nvSpPr>
        <p:spPr>
          <a:xfrm>
            <a:off x="3427412" y="5319712"/>
            <a:ext cx="2085975" cy="1143000"/>
          </a:xfrm>
          <a:custGeom>
            <a:avLst/>
            <a:gdLst/>
            <a:ahLst/>
            <a:cxnLst/>
            <a:rect l="l" t="t" r="r" b="b"/>
            <a:pathLst>
              <a:path w="272" h="149" extrusionOk="0">
                <a:moveTo>
                  <a:pt x="102" y="0"/>
                </a:moveTo>
                <a:cubicBezTo>
                  <a:pt x="0" y="102"/>
                  <a:pt x="0" y="102"/>
                  <a:pt x="0" y="102"/>
                </a:cubicBezTo>
                <a:cubicBezTo>
                  <a:pt x="29" y="131"/>
                  <a:pt x="68" y="149"/>
                  <a:pt x="113" y="149"/>
                </a:cubicBezTo>
                <a:cubicBezTo>
                  <a:pt x="197" y="149"/>
                  <a:pt x="266" y="83"/>
                  <a:pt x="272" y="0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38"/>
          <p:cNvSpPr/>
          <p:nvPr/>
        </p:nvSpPr>
        <p:spPr>
          <a:xfrm>
            <a:off x="3067050" y="4014787"/>
            <a:ext cx="1143000" cy="2087562"/>
          </a:xfrm>
          <a:custGeom>
            <a:avLst/>
            <a:gdLst/>
            <a:ahLst/>
            <a:cxnLst/>
            <a:rect l="l" t="t" r="r" b="b"/>
            <a:pathLst>
              <a:path w="149" h="272" extrusionOk="0">
                <a:moveTo>
                  <a:pt x="149" y="0"/>
                </a:moveTo>
                <a:cubicBezTo>
                  <a:pt x="66" y="6"/>
                  <a:pt x="0" y="75"/>
                  <a:pt x="0" y="159"/>
                </a:cubicBezTo>
                <a:cubicBezTo>
                  <a:pt x="0" y="204"/>
                  <a:pt x="18" y="243"/>
                  <a:pt x="47" y="272"/>
                </a:cubicBezTo>
                <a:cubicBezTo>
                  <a:pt x="149" y="170"/>
                  <a:pt x="149" y="170"/>
                  <a:pt x="149" y="170"/>
                </a:cubicBezTo>
                <a:lnTo>
                  <a:pt x="149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38"/>
          <p:cNvSpPr/>
          <p:nvPr/>
        </p:nvSpPr>
        <p:spPr>
          <a:xfrm>
            <a:off x="3397250" y="1554162"/>
            <a:ext cx="528637" cy="620712"/>
          </a:xfrm>
          <a:custGeom>
            <a:avLst/>
            <a:gdLst/>
            <a:ahLst/>
            <a:cxnLst/>
            <a:rect l="l" t="t" r="r" b="b"/>
            <a:pathLst>
              <a:path w="69" h="81" extrusionOk="0">
                <a:moveTo>
                  <a:pt x="46" y="78"/>
                </a:moveTo>
                <a:cubicBezTo>
                  <a:pt x="46" y="80"/>
                  <a:pt x="45" y="81"/>
                  <a:pt x="43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1"/>
                  <a:pt x="23" y="80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7"/>
                  <a:pt x="25" y="75"/>
                  <a:pt x="26" y="75"/>
                </a:cubicBezTo>
                <a:cubicBezTo>
                  <a:pt x="43" y="75"/>
                  <a:pt x="43" y="75"/>
                  <a:pt x="43" y="75"/>
                </a:cubicBezTo>
                <a:cubicBezTo>
                  <a:pt x="45" y="75"/>
                  <a:pt x="46" y="77"/>
                  <a:pt x="46" y="78"/>
                </a:cubicBezTo>
                <a:close/>
                <a:moveTo>
                  <a:pt x="46" y="71"/>
                </a:moveTo>
                <a:cubicBezTo>
                  <a:pt x="46" y="69"/>
                  <a:pt x="45" y="68"/>
                  <a:pt x="43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3" y="69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2"/>
                  <a:pt x="25" y="74"/>
                  <a:pt x="26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5" y="74"/>
                  <a:pt x="46" y="72"/>
                  <a:pt x="46" y="71"/>
                </a:cubicBezTo>
                <a:close/>
                <a:moveTo>
                  <a:pt x="37" y="40"/>
                </a:moveTo>
                <a:cubicBezTo>
                  <a:pt x="34" y="40"/>
                  <a:pt x="34" y="40"/>
                  <a:pt x="34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6" y="66"/>
                  <a:pt x="37" y="66"/>
                  <a:pt x="37" y="66"/>
                </a:cubicBezTo>
                <a:lnTo>
                  <a:pt x="37" y="40"/>
                </a:lnTo>
                <a:close/>
                <a:moveTo>
                  <a:pt x="25" y="29"/>
                </a:moveTo>
                <a:cubicBezTo>
                  <a:pt x="23" y="29"/>
                  <a:pt x="21" y="31"/>
                  <a:pt x="21" y="33"/>
                </a:cubicBezTo>
                <a:cubicBezTo>
                  <a:pt x="21" y="35"/>
                  <a:pt x="23" y="37"/>
                  <a:pt x="25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1"/>
                  <a:pt x="28" y="29"/>
                  <a:pt x="25" y="29"/>
                </a:cubicBezTo>
                <a:close/>
                <a:moveTo>
                  <a:pt x="48" y="33"/>
                </a:moveTo>
                <a:cubicBezTo>
                  <a:pt x="48" y="31"/>
                  <a:pt x="46" y="29"/>
                  <a:pt x="44" y="29"/>
                </a:cubicBezTo>
                <a:cubicBezTo>
                  <a:pt x="42" y="29"/>
                  <a:pt x="40" y="31"/>
                  <a:pt x="40" y="33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6" y="37"/>
                  <a:pt x="48" y="35"/>
                  <a:pt x="48" y="33"/>
                </a:cubicBezTo>
                <a:close/>
                <a:moveTo>
                  <a:pt x="57" y="26"/>
                </a:moveTo>
                <a:cubicBezTo>
                  <a:pt x="55" y="18"/>
                  <a:pt x="47" y="11"/>
                  <a:pt x="35" y="11"/>
                </a:cubicBezTo>
                <a:cubicBezTo>
                  <a:pt x="23" y="11"/>
                  <a:pt x="14" y="18"/>
                  <a:pt x="12" y="26"/>
                </a:cubicBezTo>
                <a:cubicBezTo>
                  <a:pt x="11" y="31"/>
                  <a:pt x="12" y="36"/>
                  <a:pt x="15" y="41"/>
                </a:cubicBezTo>
                <a:cubicBezTo>
                  <a:pt x="17" y="46"/>
                  <a:pt x="20" y="50"/>
                  <a:pt x="22" y="55"/>
                </a:cubicBezTo>
                <a:cubicBezTo>
                  <a:pt x="23" y="57"/>
                  <a:pt x="23" y="61"/>
                  <a:pt x="24" y="63"/>
                </a:cubicBezTo>
                <a:cubicBezTo>
                  <a:pt x="24" y="66"/>
                  <a:pt x="25" y="66"/>
                  <a:pt x="28" y="66"/>
                </a:cubicBezTo>
                <a:cubicBezTo>
                  <a:pt x="28" y="66"/>
                  <a:pt x="29" y="66"/>
                  <a:pt x="29" y="66"/>
                </a:cubicBezTo>
                <a:cubicBezTo>
                  <a:pt x="29" y="40"/>
                  <a:pt x="29" y="40"/>
                  <a:pt x="29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3" y="40"/>
                  <a:pt x="22" y="39"/>
                  <a:pt x="21" y="38"/>
                </a:cubicBezTo>
                <a:cubicBezTo>
                  <a:pt x="19" y="37"/>
                  <a:pt x="19" y="35"/>
                  <a:pt x="19" y="33"/>
                </a:cubicBezTo>
                <a:cubicBezTo>
                  <a:pt x="19" y="31"/>
                  <a:pt x="19" y="30"/>
                  <a:pt x="21" y="28"/>
                </a:cubicBezTo>
                <a:cubicBezTo>
                  <a:pt x="22" y="27"/>
                  <a:pt x="23" y="26"/>
                  <a:pt x="25" y="26"/>
                </a:cubicBezTo>
                <a:cubicBezTo>
                  <a:pt x="29" y="26"/>
                  <a:pt x="32" y="29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1"/>
                  <a:pt x="38" y="30"/>
                  <a:pt x="39" y="28"/>
                </a:cubicBezTo>
                <a:cubicBezTo>
                  <a:pt x="41" y="27"/>
                  <a:pt x="42" y="26"/>
                  <a:pt x="44" y="26"/>
                </a:cubicBezTo>
                <a:cubicBezTo>
                  <a:pt x="46" y="26"/>
                  <a:pt x="48" y="27"/>
                  <a:pt x="49" y="28"/>
                </a:cubicBezTo>
                <a:cubicBezTo>
                  <a:pt x="50" y="30"/>
                  <a:pt x="51" y="31"/>
                  <a:pt x="51" y="33"/>
                </a:cubicBezTo>
                <a:cubicBezTo>
                  <a:pt x="51" y="35"/>
                  <a:pt x="50" y="37"/>
                  <a:pt x="49" y="38"/>
                </a:cubicBezTo>
                <a:cubicBezTo>
                  <a:pt x="48" y="39"/>
                  <a:pt x="46" y="40"/>
                  <a:pt x="44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66"/>
                  <a:pt x="40" y="66"/>
                  <a:pt x="40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4" y="66"/>
                  <a:pt x="45" y="66"/>
                  <a:pt x="46" y="63"/>
                </a:cubicBezTo>
                <a:cubicBezTo>
                  <a:pt x="46" y="61"/>
                  <a:pt x="47" y="57"/>
                  <a:pt x="48" y="55"/>
                </a:cubicBezTo>
                <a:cubicBezTo>
                  <a:pt x="50" y="50"/>
                  <a:pt x="52" y="46"/>
                  <a:pt x="55" y="41"/>
                </a:cubicBezTo>
                <a:cubicBezTo>
                  <a:pt x="57" y="36"/>
                  <a:pt x="59" y="31"/>
                  <a:pt x="57" y="26"/>
                </a:cubicBezTo>
                <a:close/>
                <a:moveTo>
                  <a:pt x="37" y="2"/>
                </a:moveTo>
                <a:cubicBezTo>
                  <a:pt x="37" y="1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2" y="1"/>
                  <a:pt x="32" y="2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3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7" y="8"/>
                  <a:pt x="37" y="7"/>
                </a:cubicBezTo>
                <a:lnTo>
                  <a:pt x="37" y="2"/>
                </a:lnTo>
                <a:close/>
                <a:moveTo>
                  <a:pt x="51" y="6"/>
                </a:moveTo>
                <a:cubicBezTo>
                  <a:pt x="52" y="5"/>
                  <a:pt x="51" y="4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49" y="2"/>
                  <a:pt x="47" y="3"/>
                  <a:pt x="47" y="4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7" y="12"/>
                  <a:pt x="48" y="12"/>
                  <a:pt x="49" y="10"/>
                </a:cubicBezTo>
                <a:lnTo>
                  <a:pt x="51" y="6"/>
                </a:lnTo>
                <a:close/>
                <a:moveTo>
                  <a:pt x="61" y="14"/>
                </a:moveTo>
                <a:cubicBezTo>
                  <a:pt x="62" y="13"/>
                  <a:pt x="62" y="12"/>
                  <a:pt x="61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0" y="10"/>
                  <a:pt x="59" y="10"/>
                  <a:pt x="58" y="11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5"/>
                  <a:pt x="53" y="16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5" y="18"/>
                  <a:pt x="57" y="18"/>
                  <a:pt x="58" y="17"/>
                </a:cubicBezTo>
                <a:lnTo>
                  <a:pt x="61" y="14"/>
                </a:lnTo>
                <a:close/>
                <a:moveTo>
                  <a:pt x="66" y="26"/>
                </a:moveTo>
                <a:cubicBezTo>
                  <a:pt x="68" y="26"/>
                  <a:pt x="69" y="25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2"/>
                  <a:pt x="67" y="21"/>
                  <a:pt x="65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0" y="23"/>
                  <a:pt x="59" y="24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7"/>
                  <a:pt x="61" y="27"/>
                  <a:pt x="62" y="27"/>
                </a:cubicBezTo>
                <a:lnTo>
                  <a:pt x="66" y="26"/>
                </a:lnTo>
                <a:close/>
                <a:moveTo>
                  <a:pt x="65" y="40"/>
                </a:moveTo>
                <a:cubicBezTo>
                  <a:pt x="67" y="40"/>
                  <a:pt x="68" y="39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6"/>
                  <a:pt x="68" y="35"/>
                  <a:pt x="66" y="35"/>
                </a:cubicBezTo>
                <a:cubicBezTo>
                  <a:pt x="62" y="34"/>
                  <a:pt x="62" y="34"/>
                  <a:pt x="62" y="34"/>
                </a:cubicBezTo>
                <a:cubicBezTo>
                  <a:pt x="60" y="34"/>
                  <a:pt x="59" y="34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7"/>
                  <a:pt x="59" y="38"/>
                  <a:pt x="61" y="39"/>
                </a:cubicBezTo>
                <a:lnTo>
                  <a:pt x="65" y="40"/>
                </a:lnTo>
                <a:close/>
                <a:moveTo>
                  <a:pt x="20" y="10"/>
                </a:moveTo>
                <a:cubicBezTo>
                  <a:pt x="21" y="12"/>
                  <a:pt x="23" y="12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9"/>
                  <a:pt x="25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0" y="2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4"/>
                  <a:pt x="18" y="5"/>
                  <a:pt x="18" y="6"/>
                </a:cubicBezTo>
                <a:lnTo>
                  <a:pt x="20" y="10"/>
                </a:lnTo>
                <a:close/>
                <a:moveTo>
                  <a:pt x="11" y="17"/>
                </a:moveTo>
                <a:cubicBezTo>
                  <a:pt x="12" y="18"/>
                  <a:pt x="14" y="18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6"/>
                  <a:pt x="16" y="15"/>
                  <a:pt x="15" y="14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9" y="10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2"/>
                  <a:pt x="7" y="13"/>
                  <a:pt x="8" y="14"/>
                </a:cubicBezTo>
                <a:lnTo>
                  <a:pt x="11" y="17"/>
                </a:lnTo>
                <a:close/>
                <a:moveTo>
                  <a:pt x="7" y="27"/>
                </a:moveTo>
                <a:cubicBezTo>
                  <a:pt x="9" y="27"/>
                  <a:pt x="10" y="27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4"/>
                  <a:pt x="9" y="23"/>
                  <a:pt x="8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1"/>
                  <a:pt x="1" y="22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5"/>
                  <a:pt x="1" y="26"/>
                  <a:pt x="3" y="26"/>
                </a:cubicBezTo>
                <a:lnTo>
                  <a:pt x="7" y="27"/>
                </a:lnTo>
                <a:close/>
                <a:moveTo>
                  <a:pt x="8" y="39"/>
                </a:moveTo>
                <a:cubicBezTo>
                  <a:pt x="10" y="38"/>
                  <a:pt x="11" y="37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4"/>
                  <a:pt x="9" y="34"/>
                  <a:pt x="7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1" y="3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9"/>
                  <a:pt x="2" y="40"/>
                  <a:pt x="4" y="40"/>
                </a:cubicBezTo>
                <a:lnTo>
                  <a:pt x="8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38"/>
          <p:cNvSpPr/>
          <p:nvPr/>
        </p:nvSpPr>
        <p:spPr>
          <a:xfrm>
            <a:off x="4140200" y="5672137"/>
            <a:ext cx="736600" cy="490537"/>
          </a:xfrm>
          <a:custGeom>
            <a:avLst/>
            <a:gdLst/>
            <a:ahLst/>
            <a:cxnLst/>
            <a:rect l="l" t="t" r="r" b="b"/>
            <a:pathLst>
              <a:path w="96" h="64" extrusionOk="0">
                <a:moveTo>
                  <a:pt x="76" y="6"/>
                </a:moveTo>
                <a:cubicBezTo>
                  <a:pt x="85" y="28"/>
                  <a:pt x="85" y="28"/>
                  <a:pt x="85" y="28"/>
                </a:cubicBezTo>
                <a:cubicBezTo>
                  <a:pt x="74" y="33"/>
                  <a:pt x="74" y="33"/>
                  <a:pt x="74" y="33"/>
                </a:cubicBezTo>
                <a:cubicBezTo>
                  <a:pt x="68" y="28"/>
                  <a:pt x="50" y="12"/>
                  <a:pt x="48" y="12"/>
                </a:cubicBezTo>
                <a:cubicBezTo>
                  <a:pt x="47" y="12"/>
                  <a:pt x="42" y="14"/>
                  <a:pt x="41" y="14"/>
                </a:cubicBezTo>
                <a:cubicBezTo>
                  <a:pt x="41" y="14"/>
                  <a:pt x="38" y="15"/>
                  <a:pt x="35" y="15"/>
                </a:cubicBezTo>
                <a:cubicBezTo>
                  <a:pt x="33" y="15"/>
                  <a:pt x="32" y="15"/>
                  <a:pt x="31" y="15"/>
                </a:cubicBezTo>
                <a:cubicBezTo>
                  <a:pt x="31" y="14"/>
                  <a:pt x="30" y="14"/>
                  <a:pt x="30" y="13"/>
                </a:cubicBezTo>
                <a:cubicBezTo>
                  <a:pt x="30" y="12"/>
                  <a:pt x="32" y="11"/>
                  <a:pt x="32" y="10"/>
                </a:cubicBezTo>
                <a:cubicBezTo>
                  <a:pt x="37" y="8"/>
                  <a:pt x="50" y="3"/>
                  <a:pt x="51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4" y="3"/>
                  <a:pt x="74" y="6"/>
                  <a:pt x="76" y="6"/>
                </a:cubicBezTo>
                <a:close/>
                <a:moveTo>
                  <a:pt x="84" y="0"/>
                </a:moveTo>
                <a:cubicBezTo>
                  <a:pt x="84" y="0"/>
                  <a:pt x="83" y="0"/>
                  <a:pt x="83" y="0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2"/>
                  <a:pt x="78" y="3"/>
                </a:cubicBezTo>
                <a:cubicBezTo>
                  <a:pt x="78" y="3"/>
                  <a:pt x="78" y="4"/>
                  <a:pt x="78" y="4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9"/>
                  <a:pt x="89" y="30"/>
                  <a:pt x="90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5" y="28"/>
                  <a:pt x="95" y="27"/>
                  <a:pt x="96" y="26"/>
                </a:cubicBezTo>
                <a:cubicBezTo>
                  <a:pt x="96" y="26"/>
                  <a:pt x="96" y="25"/>
                  <a:pt x="96" y="25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0"/>
                  <a:pt x="85" y="0"/>
                  <a:pt x="84" y="0"/>
                </a:cubicBezTo>
                <a:close/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1" y="34"/>
                  <a:pt x="1" y="34"/>
                  <a:pt x="2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5"/>
                  <a:pt x="9" y="34"/>
                  <a:pt x="9" y="3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0" y="5"/>
                  <a:pt x="10" y="4"/>
                </a:cubicBezTo>
                <a:cubicBezTo>
                  <a:pt x="10" y="4"/>
                  <a:pt x="9" y="3"/>
                  <a:pt x="8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5"/>
                </a:cubicBezTo>
                <a:lnTo>
                  <a:pt x="0" y="32"/>
                </a:lnTo>
                <a:close/>
                <a:moveTo>
                  <a:pt x="39" y="55"/>
                </a:moveTo>
                <a:cubicBezTo>
                  <a:pt x="39" y="54"/>
                  <a:pt x="38" y="53"/>
                  <a:pt x="38" y="53"/>
                </a:cubicBezTo>
                <a:cubicBezTo>
                  <a:pt x="36" y="51"/>
                  <a:pt x="34" y="52"/>
                  <a:pt x="33" y="53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9" y="58"/>
                  <a:pt x="29" y="58"/>
                  <a:pt x="29" y="58"/>
                </a:cubicBezTo>
                <a:cubicBezTo>
                  <a:pt x="27" y="60"/>
                  <a:pt x="29" y="62"/>
                  <a:pt x="30" y="63"/>
                </a:cubicBezTo>
                <a:cubicBezTo>
                  <a:pt x="31" y="63"/>
                  <a:pt x="31" y="64"/>
                  <a:pt x="32" y="64"/>
                </a:cubicBezTo>
                <a:cubicBezTo>
                  <a:pt x="33" y="64"/>
                  <a:pt x="34" y="63"/>
                  <a:pt x="35" y="62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7"/>
                  <a:pt x="39" y="56"/>
                  <a:pt x="39" y="55"/>
                </a:cubicBezTo>
                <a:close/>
                <a:moveTo>
                  <a:pt x="20" y="54"/>
                </a:moveTo>
                <a:cubicBezTo>
                  <a:pt x="19" y="55"/>
                  <a:pt x="19" y="57"/>
                  <a:pt x="22" y="58"/>
                </a:cubicBezTo>
                <a:cubicBezTo>
                  <a:pt x="23" y="60"/>
                  <a:pt x="25" y="59"/>
                  <a:pt x="26" y="58"/>
                </a:cubicBezTo>
                <a:cubicBezTo>
                  <a:pt x="31" y="52"/>
                  <a:pt x="31" y="52"/>
                  <a:pt x="31" y="52"/>
                </a:cubicBezTo>
                <a:cubicBezTo>
                  <a:pt x="33" y="49"/>
                  <a:pt x="31" y="47"/>
                  <a:pt x="30" y="47"/>
                </a:cubicBezTo>
                <a:cubicBezTo>
                  <a:pt x="29" y="46"/>
                  <a:pt x="27" y="46"/>
                  <a:pt x="25" y="48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lnTo>
                  <a:pt x="20" y="54"/>
                </a:lnTo>
                <a:close/>
                <a:moveTo>
                  <a:pt x="14" y="47"/>
                </a:moveTo>
                <a:cubicBezTo>
                  <a:pt x="13" y="48"/>
                  <a:pt x="13" y="49"/>
                  <a:pt x="13" y="50"/>
                </a:cubicBezTo>
                <a:cubicBezTo>
                  <a:pt x="13" y="51"/>
                  <a:pt x="14" y="51"/>
                  <a:pt x="14" y="52"/>
                </a:cubicBezTo>
                <a:cubicBezTo>
                  <a:pt x="16" y="53"/>
                  <a:pt x="18" y="53"/>
                  <a:pt x="19" y="51"/>
                </a:cubicBezTo>
                <a:cubicBezTo>
                  <a:pt x="24" y="45"/>
                  <a:pt x="24" y="45"/>
                  <a:pt x="24" y="45"/>
                </a:cubicBezTo>
                <a:cubicBezTo>
                  <a:pt x="25" y="45"/>
                  <a:pt x="25" y="44"/>
                  <a:pt x="25" y="43"/>
                </a:cubicBezTo>
                <a:cubicBezTo>
                  <a:pt x="25" y="42"/>
                  <a:pt x="25" y="41"/>
                  <a:pt x="24" y="40"/>
                </a:cubicBezTo>
                <a:cubicBezTo>
                  <a:pt x="22" y="39"/>
                  <a:pt x="20" y="39"/>
                  <a:pt x="19" y="41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lnTo>
                  <a:pt x="14" y="47"/>
                </a:lnTo>
                <a:close/>
                <a:moveTo>
                  <a:pt x="13" y="45"/>
                </a:moveTo>
                <a:cubicBezTo>
                  <a:pt x="18" y="39"/>
                  <a:pt x="18" y="39"/>
                  <a:pt x="18" y="39"/>
                </a:cubicBezTo>
                <a:cubicBezTo>
                  <a:pt x="20" y="36"/>
                  <a:pt x="18" y="34"/>
                  <a:pt x="17" y="34"/>
                </a:cubicBezTo>
                <a:cubicBezTo>
                  <a:pt x="15" y="32"/>
                  <a:pt x="14" y="33"/>
                  <a:pt x="12" y="34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0" y="37"/>
                  <a:pt x="10" y="37"/>
                  <a:pt x="10" y="37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40"/>
                  <a:pt x="7" y="41"/>
                  <a:pt x="7" y="42"/>
                </a:cubicBezTo>
                <a:cubicBezTo>
                  <a:pt x="7" y="43"/>
                  <a:pt x="8" y="44"/>
                  <a:pt x="8" y="44"/>
                </a:cubicBezTo>
                <a:cubicBezTo>
                  <a:pt x="9" y="45"/>
                  <a:pt x="10" y="46"/>
                  <a:pt x="11" y="46"/>
                </a:cubicBezTo>
                <a:cubicBezTo>
                  <a:pt x="12" y="46"/>
                  <a:pt x="12" y="45"/>
                  <a:pt x="13" y="45"/>
                </a:cubicBezTo>
                <a:close/>
                <a:moveTo>
                  <a:pt x="72" y="40"/>
                </a:moveTo>
                <a:cubicBezTo>
                  <a:pt x="74" y="38"/>
                  <a:pt x="74" y="36"/>
                  <a:pt x="72" y="34"/>
                </a:cubicBezTo>
                <a:cubicBezTo>
                  <a:pt x="70" y="33"/>
                  <a:pt x="70" y="33"/>
                  <a:pt x="70" y="33"/>
                </a:cubicBezTo>
                <a:cubicBezTo>
                  <a:pt x="61" y="25"/>
                  <a:pt x="51" y="16"/>
                  <a:pt x="48" y="14"/>
                </a:cubicBezTo>
                <a:cubicBezTo>
                  <a:pt x="47" y="15"/>
                  <a:pt x="44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8" y="18"/>
                  <a:pt x="35" y="18"/>
                </a:cubicBezTo>
                <a:cubicBezTo>
                  <a:pt x="33" y="18"/>
                  <a:pt x="31" y="17"/>
                  <a:pt x="30" y="17"/>
                </a:cubicBezTo>
                <a:cubicBezTo>
                  <a:pt x="28" y="15"/>
                  <a:pt x="28" y="14"/>
                  <a:pt x="28" y="13"/>
                </a:cubicBezTo>
                <a:cubicBezTo>
                  <a:pt x="28" y="11"/>
                  <a:pt x="30" y="9"/>
                  <a:pt x="31" y="8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32"/>
                  <a:pt x="11" y="32"/>
                  <a:pt x="11" y="32"/>
                </a:cubicBezTo>
                <a:cubicBezTo>
                  <a:pt x="12" y="31"/>
                  <a:pt x="14" y="31"/>
                  <a:pt x="15" y="31"/>
                </a:cubicBezTo>
                <a:cubicBezTo>
                  <a:pt x="16" y="31"/>
                  <a:pt x="17" y="31"/>
                  <a:pt x="19" y="32"/>
                </a:cubicBezTo>
                <a:cubicBezTo>
                  <a:pt x="20" y="33"/>
                  <a:pt x="21" y="35"/>
                  <a:pt x="21" y="37"/>
                </a:cubicBezTo>
                <a:cubicBezTo>
                  <a:pt x="22" y="37"/>
                  <a:pt x="24" y="37"/>
                  <a:pt x="25" y="39"/>
                </a:cubicBezTo>
                <a:cubicBezTo>
                  <a:pt x="27" y="40"/>
                  <a:pt x="28" y="42"/>
                  <a:pt x="27" y="44"/>
                </a:cubicBezTo>
                <a:cubicBezTo>
                  <a:pt x="29" y="44"/>
                  <a:pt x="30" y="44"/>
                  <a:pt x="32" y="45"/>
                </a:cubicBezTo>
                <a:cubicBezTo>
                  <a:pt x="33" y="46"/>
                  <a:pt x="34" y="48"/>
                  <a:pt x="34" y="50"/>
                </a:cubicBezTo>
                <a:cubicBezTo>
                  <a:pt x="36" y="49"/>
                  <a:pt x="38" y="50"/>
                  <a:pt x="39" y="51"/>
                </a:cubicBezTo>
                <a:cubicBezTo>
                  <a:pt x="41" y="53"/>
                  <a:pt x="42" y="55"/>
                  <a:pt x="41" y="57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4" y="60"/>
                  <a:pt x="45" y="60"/>
                </a:cubicBezTo>
                <a:cubicBezTo>
                  <a:pt x="46" y="60"/>
                  <a:pt x="47" y="59"/>
                  <a:pt x="48" y="58"/>
                </a:cubicBezTo>
                <a:cubicBezTo>
                  <a:pt x="49" y="57"/>
                  <a:pt x="49" y="56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6"/>
                  <a:pt x="39" y="46"/>
                  <a:pt x="40" y="46"/>
                </a:cubicBezTo>
                <a:cubicBezTo>
                  <a:pt x="40" y="45"/>
                  <a:pt x="41" y="45"/>
                  <a:pt x="41" y="45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5"/>
                  <a:pt x="53" y="55"/>
                  <a:pt x="54" y="55"/>
                </a:cubicBezTo>
                <a:cubicBezTo>
                  <a:pt x="55" y="55"/>
                  <a:pt x="56" y="54"/>
                  <a:pt x="57" y="53"/>
                </a:cubicBezTo>
                <a:cubicBezTo>
                  <a:pt x="57" y="53"/>
                  <a:pt x="58" y="52"/>
                  <a:pt x="58" y="51"/>
                </a:cubicBezTo>
                <a:cubicBezTo>
                  <a:pt x="57" y="50"/>
                  <a:pt x="57" y="49"/>
                  <a:pt x="56" y="48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8" y="42"/>
                  <a:pt x="48" y="42"/>
                </a:cubicBezTo>
                <a:cubicBezTo>
                  <a:pt x="48" y="41"/>
                  <a:pt x="48" y="41"/>
                  <a:pt x="49" y="41"/>
                </a:cubicBezTo>
                <a:cubicBezTo>
                  <a:pt x="49" y="40"/>
                  <a:pt x="50" y="40"/>
                  <a:pt x="50" y="40"/>
                </a:cubicBezTo>
                <a:cubicBezTo>
                  <a:pt x="60" y="48"/>
                  <a:pt x="60" y="48"/>
                  <a:pt x="60" y="48"/>
                </a:cubicBezTo>
                <a:cubicBezTo>
                  <a:pt x="61" y="49"/>
                  <a:pt x="62" y="49"/>
                  <a:pt x="62" y="49"/>
                </a:cubicBezTo>
                <a:cubicBezTo>
                  <a:pt x="64" y="49"/>
                  <a:pt x="65" y="49"/>
                  <a:pt x="66" y="47"/>
                </a:cubicBezTo>
                <a:cubicBezTo>
                  <a:pt x="66" y="47"/>
                  <a:pt x="67" y="46"/>
                  <a:pt x="67" y="45"/>
                </a:cubicBezTo>
                <a:cubicBezTo>
                  <a:pt x="67" y="44"/>
                  <a:pt x="66" y="43"/>
                  <a:pt x="65" y="42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5"/>
                  <a:pt x="57" y="35"/>
                  <a:pt x="57" y="34"/>
                </a:cubicBezTo>
                <a:cubicBezTo>
                  <a:pt x="57" y="33"/>
                  <a:pt x="58" y="33"/>
                  <a:pt x="59" y="34"/>
                </a:cubicBezTo>
                <a:cubicBezTo>
                  <a:pt x="67" y="41"/>
                  <a:pt x="67" y="41"/>
                  <a:pt x="67" y="41"/>
                </a:cubicBezTo>
                <a:cubicBezTo>
                  <a:pt x="69" y="42"/>
                  <a:pt x="71" y="42"/>
                  <a:pt x="72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38"/>
          <p:cNvSpPr/>
          <p:nvPr/>
        </p:nvSpPr>
        <p:spPr>
          <a:xfrm>
            <a:off x="7231062" y="687387"/>
            <a:ext cx="935037" cy="482600"/>
          </a:xfrm>
          <a:custGeom>
            <a:avLst/>
            <a:gdLst/>
            <a:ahLst/>
            <a:cxnLst/>
            <a:rect l="l" t="t" r="r" b="b"/>
            <a:pathLst>
              <a:path w="122" h="63" extrusionOk="0">
                <a:moveTo>
                  <a:pt x="88" y="59"/>
                </a:moveTo>
                <a:cubicBezTo>
                  <a:pt x="87" y="60"/>
                  <a:pt x="85" y="61"/>
                  <a:pt x="83" y="61"/>
                </a:cubicBezTo>
                <a:cubicBezTo>
                  <a:pt x="77" y="63"/>
                  <a:pt x="71" y="63"/>
                  <a:pt x="63" y="63"/>
                </a:cubicBezTo>
                <a:cubicBezTo>
                  <a:pt x="55" y="63"/>
                  <a:pt x="49" y="63"/>
                  <a:pt x="43" y="61"/>
                </a:cubicBezTo>
                <a:cubicBezTo>
                  <a:pt x="41" y="61"/>
                  <a:pt x="39" y="60"/>
                  <a:pt x="37" y="59"/>
                </a:cubicBezTo>
                <a:cubicBezTo>
                  <a:pt x="32" y="57"/>
                  <a:pt x="32" y="53"/>
                  <a:pt x="35" y="50"/>
                </a:cubicBezTo>
                <a:cubicBezTo>
                  <a:pt x="38" y="46"/>
                  <a:pt x="42" y="44"/>
                  <a:pt x="46" y="42"/>
                </a:cubicBezTo>
                <a:cubicBezTo>
                  <a:pt x="48" y="41"/>
                  <a:pt x="50" y="41"/>
                  <a:pt x="52" y="40"/>
                </a:cubicBezTo>
                <a:cubicBezTo>
                  <a:pt x="56" y="39"/>
                  <a:pt x="57" y="35"/>
                  <a:pt x="54" y="32"/>
                </a:cubicBezTo>
                <a:cubicBezTo>
                  <a:pt x="49" y="27"/>
                  <a:pt x="47" y="21"/>
                  <a:pt x="47" y="13"/>
                </a:cubicBezTo>
                <a:cubicBezTo>
                  <a:pt x="47" y="6"/>
                  <a:pt x="52" y="2"/>
                  <a:pt x="59" y="0"/>
                </a:cubicBezTo>
                <a:cubicBezTo>
                  <a:pt x="60" y="0"/>
                  <a:pt x="62" y="0"/>
                  <a:pt x="63" y="0"/>
                </a:cubicBezTo>
                <a:cubicBezTo>
                  <a:pt x="64" y="0"/>
                  <a:pt x="66" y="0"/>
                  <a:pt x="67" y="0"/>
                </a:cubicBezTo>
                <a:cubicBezTo>
                  <a:pt x="74" y="2"/>
                  <a:pt x="79" y="6"/>
                  <a:pt x="79" y="13"/>
                </a:cubicBezTo>
                <a:cubicBezTo>
                  <a:pt x="79" y="21"/>
                  <a:pt x="77" y="27"/>
                  <a:pt x="72" y="32"/>
                </a:cubicBezTo>
                <a:cubicBezTo>
                  <a:pt x="69" y="35"/>
                  <a:pt x="70" y="39"/>
                  <a:pt x="74" y="40"/>
                </a:cubicBezTo>
                <a:cubicBezTo>
                  <a:pt x="76" y="41"/>
                  <a:pt x="78" y="41"/>
                  <a:pt x="79" y="42"/>
                </a:cubicBezTo>
                <a:cubicBezTo>
                  <a:pt x="84" y="44"/>
                  <a:pt x="88" y="46"/>
                  <a:pt x="91" y="50"/>
                </a:cubicBezTo>
                <a:cubicBezTo>
                  <a:pt x="93" y="52"/>
                  <a:pt x="94" y="57"/>
                  <a:pt x="88" y="59"/>
                </a:cubicBezTo>
                <a:close/>
                <a:moveTo>
                  <a:pt x="120" y="54"/>
                </a:moveTo>
                <a:cubicBezTo>
                  <a:pt x="118" y="52"/>
                  <a:pt x="115" y="50"/>
                  <a:pt x="113" y="49"/>
                </a:cubicBezTo>
                <a:cubicBezTo>
                  <a:pt x="111" y="48"/>
                  <a:pt x="110" y="48"/>
                  <a:pt x="109" y="47"/>
                </a:cubicBezTo>
                <a:cubicBezTo>
                  <a:pt x="106" y="46"/>
                  <a:pt x="105" y="44"/>
                  <a:pt x="107" y="42"/>
                </a:cubicBezTo>
                <a:cubicBezTo>
                  <a:pt x="111" y="38"/>
                  <a:pt x="112" y="34"/>
                  <a:pt x="112" y="29"/>
                </a:cubicBezTo>
                <a:cubicBezTo>
                  <a:pt x="112" y="23"/>
                  <a:pt x="109" y="21"/>
                  <a:pt x="104" y="19"/>
                </a:cubicBezTo>
                <a:cubicBezTo>
                  <a:pt x="103" y="19"/>
                  <a:pt x="102" y="19"/>
                  <a:pt x="101" y="19"/>
                </a:cubicBezTo>
                <a:cubicBezTo>
                  <a:pt x="100" y="19"/>
                  <a:pt x="99" y="19"/>
                  <a:pt x="98" y="19"/>
                </a:cubicBezTo>
                <a:cubicBezTo>
                  <a:pt x="93" y="21"/>
                  <a:pt x="90" y="23"/>
                  <a:pt x="90" y="29"/>
                </a:cubicBezTo>
                <a:cubicBezTo>
                  <a:pt x="90" y="34"/>
                  <a:pt x="91" y="38"/>
                  <a:pt x="95" y="42"/>
                </a:cubicBezTo>
                <a:cubicBezTo>
                  <a:pt x="97" y="44"/>
                  <a:pt x="96" y="46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4" y="48"/>
                  <a:pt x="94" y="48"/>
                </a:cubicBezTo>
                <a:cubicBezTo>
                  <a:pt x="96" y="50"/>
                  <a:pt x="97" y="53"/>
                  <a:pt x="96" y="55"/>
                </a:cubicBezTo>
                <a:cubicBezTo>
                  <a:pt x="96" y="58"/>
                  <a:pt x="94" y="60"/>
                  <a:pt x="91" y="61"/>
                </a:cubicBezTo>
                <a:cubicBezTo>
                  <a:pt x="91" y="62"/>
                  <a:pt x="90" y="62"/>
                  <a:pt x="89" y="62"/>
                </a:cubicBezTo>
                <a:cubicBezTo>
                  <a:pt x="93" y="63"/>
                  <a:pt x="96" y="63"/>
                  <a:pt x="101" y="63"/>
                </a:cubicBezTo>
                <a:cubicBezTo>
                  <a:pt x="106" y="63"/>
                  <a:pt x="111" y="63"/>
                  <a:pt x="115" y="62"/>
                </a:cubicBezTo>
                <a:cubicBezTo>
                  <a:pt x="116" y="62"/>
                  <a:pt x="118" y="61"/>
                  <a:pt x="119" y="61"/>
                </a:cubicBezTo>
                <a:cubicBezTo>
                  <a:pt x="122" y="59"/>
                  <a:pt x="122" y="55"/>
                  <a:pt x="120" y="54"/>
                </a:cubicBezTo>
                <a:close/>
                <a:moveTo>
                  <a:pt x="29" y="55"/>
                </a:moveTo>
                <a:cubicBezTo>
                  <a:pt x="29" y="53"/>
                  <a:pt x="30" y="50"/>
                  <a:pt x="32" y="48"/>
                </a:cubicBezTo>
                <a:cubicBezTo>
                  <a:pt x="32" y="47"/>
                  <a:pt x="33" y="47"/>
                  <a:pt x="34" y="46"/>
                </a:cubicBezTo>
                <a:cubicBezTo>
                  <a:pt x="34" y="46"/>
                  <a:pt x="33" y="46"/>
                  <a:pt x="33" y="45"/>
                </a:cubicBezTo>
                <a:cubicBezTo>
                  <a:pt x="30" y="44"/>
                  <a:pt x="29" y="41"/>
                  <a:pt x="31" y="39"/>
                </a:cubicBezTo>
                <a:cubicBezTo>
                  <a:pt x="35" y="35"/>
                  <a:pt x="37" y="30"/>
                  <a:pt x="37" y="25"/>
                </a:cubicBezTo>
                <a:cubicBezTo>
                  <a:pt x="36" y="19"/>
                  <a:pt x="33" y="16"/>
                  <a:pt x="28" y="15"/>
                </a:cubicBezTo>
                <a:cubicBezTo>
                  <a:pt x="26" y="14"/>
                  <a:pt x="25" y="14"/>
                  <a:pt x="24" y="14"/>
                </a:cubicBezTo>
                <a:cubicBezTo>
                  <a:pt x="23" y="14"/>
                  <a:pt x="22" y="14"/>
                  <a:pt x="21" y="15"/>
                </a:cubicBezTo>
                <a:cubicBezTo>
                  <a:pt x="15" y="16"/>
                  <a:pt x="12" y="19"/>
                  <a:pt x="12" y="25"/>
                </a:cubicBezTo>
                <a:cubicBezTo>
                  <a:pt x="12" y="30"/>
                  <a:pt x="13" y="35"/>
                  <a:pt x="17" y="39"/>
                </a:cubicBezTo>
                <a:cubicBezTo>
                  <a:pt x="19" y="42"/>
                  <a:pt x="18" y="44"/>
                  <a:pt x="16" y="45"/>
                </a:cubicBezTo>
                <a:cubicBezTo>
                  <a:pt x="14" y="46"/>
                  <a:pt x="13" y="46"/>
                  <a:pt x="11" y="47"/>
                </a:cubicBezTo>
                <a:cubicBezTo>
                  <a:pt x="8" y="49"/>
                  <a:pt x="5" y="50"/>
                  <a:pt x="3" y="53"/>
                </a:cubicBezTo>
                <a:cubicBezTo>
                  <a:pt x="0" y="55"/>
                  <a:pt x="0" y="58"/>
                  <a:pt x="4" y="60"/>
                </a:cubicBezTo>
                <a:cubicBezTo>
                  <a:pt x="6" y="61"/>
                  <a:pt x="7" y="61"/>
                  <a:pt x="9" y="62"/>
                </a:cubicBezTo>
                <a:cubicBezTo>
                  <a:pt x="13" y="63"/>
                  <a:pt x="18" y="63"/>
                  <a:pt x="24" y="63"/>
                </a:cubicBezTo>
                <a:cubicBezTo>
                  <a:pt x="29" y="63"/>
                  <a:pt x="33" y="63"/>
                  <a:pt x="37" y="62"/>
                </a:cubicBezTo>
                <a:cubicBezTo>
                  <a:pt x="36" y="62"/>
                  <a:pt x="35" y="62"/>
                  <a:pt x="35" y="61"/>
                </a:cubicBezTo>
                <a:cubicBezTo>
                  <a:pt x="31" y="60"/>
                  <a:pt x="30" y="58"/>
                  <a:pt x="2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38"/>
          <p:cNvSpPr/>
          <p:nvPr/>
        </p:nvSpPr>
        <p:spPr>
          <a:xfrm>
            <a:off x="8320087" y="4737100"/>
            <a:ext cx="422275" cy="612775"/>
          </a:xfrm>
          <a:custGeom>
            <a:avLst/>
            <a:gdLst/>
            <a:ahLst/>
            <a:cxnLst/>
            <a:rect l="l" t="t" r="r" b="b"/>
            <a:pathLst>
              <a:path w="55" h="80" extrusionOk="0">
                <a:moveTo>
                  <a:pt x="55" y="53"/>
                </a:moveTo>
                <a:cubicBezTo>
                  <a:pt x="55" y="45"/>
                  <a:pt x="48" y="38"/>
                  <a:pt x="36" y="35"/>
                </a:cubicBezTo>
                <a:cubicBezTo>
                  <a:pt x="34" y="35"/>
                  <a:pt x="27" y="33"/>
                  <a:pt x="26" y="32"/>
                </a:cubicBezTo>
                <a:cubicBezTo>
                  <a:pt x="16" y="30"/>
                  <a:pt x="13" y="28"/>
                  <a:pt x="13" y="26"/>
                </a:cubicBezTo>
                <a:cubicBezTo>
                  <a:pt x="13" y="23"/>
                  <a:pt x="17" y="20"/>
                  <a:pt x="27" y="20"/>
                </a:cubicBezTo>
                <a:cubicBezTo>
                  <a:pt x="34" y="20"/>
                  <a:pt x="41" y="25"/>
                  <a:pt x="41" y="25"/>
                </a:cubicBezTo>
                <a:cubicBezTo>
                  <a:pt x="44" y="27"/>
                  <a:pt x="45" y="27"/>
                  <a:pt x="48" y="24"/>
                </a:cubicBezTo>
                <a:cubicBezTo>
                  <a:pt x="48" y="24"/>
                  <a:pt x="51" y="22"/>
                  <a:pt x="51" y="20"/>
                </a:cubicBezTo>
                <a:cubicBezTo>
                  <a:pt x="51" y="16"/>
                  <a:pt x="42" y="11"/>
                  <a:pt x="33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1"/>
                  <a:pt x="31" y="0"/>
                  <a:pt x="3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2" y="1"/>
                  <a:pt x="22" y="3"/>
                </a:cubicBezTo>
                <a:cubicBezTo>
                  <a:pt x="22" y="8"/>
                  <a:pt x="22" y="8"/>
                  <a:pt x="22" y="8"/>
                </a:cubicBezTo>
                <a:cubicBezTo>
                  <a:pt x="8" y="10"/>
                  <a:pt x="0" y="17"/>
                  <a:pt x="0" y="26"/>
                </a:cubicBezTo>
                <a:cubicBezTo>
                  <a:pt x="0" y="36"/>
                  <a:pt x="10" y="40"/>
                  <a:pt x="21" y="43"/>
                </a:cubicBezTo>
                <a:cubicBezTo>
                  <a:pt x="22" y="44"/>
                  <a:pt x="31" y="46"/>
                  <a:pt x="32" y="46"/>
                </a:cubicBezTo>
                <a:cubicBezTo>
                  <a:pt x="40" y="48"/>
                  <a:pt x="42" y="51"/>
                  <a:pt x="42" y="53"/>
                </a:cubicBezTo>
                <a:cubicBezTo>
                  <a:pt x="42" y="56"/>
                  <a:pt x="38" y="60"/>
                  <a:pt x="28" y="60"/>
                </a:cubicBezTo>
                <a:cubicBezTo>
                  <a:pt x="21" y="60"/>
                  <a:pt x="11" y="54"/>
                  <a:pt x="11" y="54"/>
                </a:cubicBezTo>
                <a:cubicBezTo>
                  <a:pt x="9" y="52"/>
                  <a:pt x="6" y="52"/>
                  <a:pt x="4" y="55"/>
                </a:cubicBezTo>
                <a:cubicBezTo>
                  <a:pt x="4" y="55"/>
                  <a:pt x="2" y="57"/>
                  <a:pt x="2" y="60"/>
                </a:cubicBezTo>
                <a:cubicBezTo>
                  <a:pt x="2" y="63"/>
                  <a:pt x="12" y="68"/>
                  <a:pt x="22" y="70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8"/>
                  <a:pt x="23" y="80"/>
                  <a:pt x="25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1" y="80"/>
                  <a:pt x="33" y="78"/>
                  <a:pt x="33" y="77"/>
                </a:cubicBezTo>
                <a:cubicBezTo>
                  <a:pt x="33" y="71"/>
                  <a:pt x="33" y="71"/>
                  <a:pt x="33" y="71"/>
                </a:cubicBezTo>
                <a:cubicBezTo>
                  <a:pt x="48" y="69"/>
                  <a:pt x="55" y="61"/>
                  <a:pt x="55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38"/>
          <p:cNvSpPr txBox="1"/>
          <p:nvPr/>
        </p:nvSpPr>
        <p:spPr>
          <a:xfrm>
            <a:off x="7135812" y="1736725"/>
            <a:ext cx="73183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095" name="Google Shape;1095;p38"/>
          <p:cNvSpPr txBox="1"/>
          <p:nvPr/>
        </p:nvSpPr>
        <p:spPr>
          <a:xfrm>
            <a:off x="4478337" y="1709737"/>
            <a:ext cx="72866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096" name="Google Shape;1096;p38"/>
          <p:cNvSpPr txBox="1"/>
          <p:nvPr/>
        </p:nvSpPr>
        <p:spPr>
          <a:xfrm>
            <a:off x="7107237" y="4492625"/>
            <a:ext cx="7096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097" name="Google Shape;1097;p38"/>
          <p:cNvSpPr txBox="1"/>
          <p:nvPr/>
        </p:nvSpPr>
        <p:spPr>
          <a:xfrm>
            <a:off x="4452937" y="4495800"/>
            <a:ext cx="77628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SemiBold"/>
              <a:buNone/>
            </a:pPr>
            <a:r>
              <a:rPr lang="en-US" sz="44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098" name="Google Shape;1098;p38"/>
          <p:cNvSpPr txBox="1"/>
          <p:nvPr/>
        </p:nvSpPr>
        <p:spPr>
          <a:xfrm>
            <a:off x="4043362" y="587375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099" name="Google Shape;1099;p38"/>
          <p:cNvSpPr txBox="1"/>
          <p:nvPr/>
        </p:nvSpPr>
        <p:spPr>
          <a:xfrm>
            <a:off x="8059737" y="1466850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100" name="Google Shape;1100;p38"/>
          <p:cNvSpPr txBox="1"/>
          <p:nvPr/>
        </p:nvSpPr>
        <p:spPr>
          <a:xfrm>
            <a:off x="7297737" y="5432425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101" name="Google Shape;1101;p38"/>
          <p:cNvSpPr txBox="1"/>
          <p:nvPr/>
        </p:nvSpPr>
        <p:spPr>
          <a:xfrm>
            <a:off x="3146425" y="4622800"/>
            <a:ext cx="10223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9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39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39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109" name="Google Shape;1109;p39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110" name="Google Shape;1110;p39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111" name="Google Shape;1111;p39"/>
          <p:cNvSpPr/>
          <p:nvPr/>
        </p:nvSpPr>
        <p:spPr>
          <a:xfrm>
            <a:off x="5265737" y="1276350"/>
            <a:ext cx="1660525" cy="1055687"/>
          </a:xfrm>
          <a:custGeom>
            <a:avLst/>
            <a:gdLst/>
            <a:ahLst/>
            <a:cxnLst/>
            <a:rect l="l" t="t" r="r" b="b"/>
            <a:pathLst>
              <a:path w="242" h="154" extrusionOk="0">
                <a:moveTo>
                  <a:pt x="121" y="154"/>
                </a:moveTo>
                <a:cubicBezTo>
                  <a:pt x="172" y="154"/>
                  <a:pt x="217" y="128"/>
                  <a:pt x="242" y="87"/>
                </a:cubicBezTo>
                <a:cubicBezTo>
                  <a:pt x="121" y="0"/>
                  <a:pt x="121" y="0"/>
                  <a:pt x="121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25" y="128"/>
                  <a:pt x="70" y="154"/>
                  <a:pt x="121" y="154"/>
                </a:cubicBezTo>
                <a:close/>
              </a:path>
            </a:pathLst>
          </a:custGeom>
          <a:solidFill>
            <a:srgbClr val="FABE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39"/>
          <p:cNvSpPr/>
          <p:nvPr/>
        </p:nvSpPr>
        <p:spPr>
          <a:xfrm>
            <a:off x="5121275" y="390525"/>
            <a:ext cx="974725" cy="1482725"/>
          </a:xfrm>
          <a:custGeom>
            <a:avLst/>
            <a:gdLst/>
            <a:ahLst/>
            <a:cxnLst/>
            <a:rect l="l" t="t" r="r" b="b"/>
            <a:pathLst>
              <a:path w="142" h="216" extrusionOk="0">
                <a:moveTo>
                  <a:pt x="0" y="142"/>
                </a:moveTo>
                <a:cubicBezTo>
                  <a:pt x="0" y="169"/>
                  <a:pt x="8" y="195"/>
                  <a:pt x="21" y="216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2" y="0"/>
                  <a:pt x="142" y="0"/>
                  <a:pt x="142" y="0"/>
                </a:cubicBezTo>
                <a:cubicBezTo>
                  <a:pt x="64" y="0"/>
                  <a:pt x="0" y="63"/>
                  <a:pt x="0" y="142"/>
                </a:cubicBezTo>
                <a:close/>
              </a:path>
            </a:pathLst>
          </a:custGeom>
          <a:solidFill>
            <a:srgbClr val="FFD6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39"/>
          <p:cNvSpPr/>
          <p:nvPr/>
        </p:nvSpPr>
        <p:spPr>
          <a:xfrm>
            <a:off x="6096000" y="390525"/>
            <a:ext cx="974725" cy="1482725"/>
          </a:xfrm>
          <a:custGeom>
            <a:avLst/>
            <a:gdLst/>
            <a:ahLst/>
            <a:cxnLst/>
            <a:rect l="l" t="t" r="r" b="b"/>
            <a:pathLst>
              <a:path w="142" h="216" extrusionOk="0">
                <a:moveTo>
                  <a:pt x="142" y="142"/>
                </a:moveTo>
                <a:cubicBezTo>
                  <a:pt x="142" y="63"/>
                  <a:pt x="78" y="0"/>
                  <a:pt x="0" y="0"/>
                </a:cubicBezTo>
                <a:cubicBezTo>
                  <a:pt x="0" y="129"/>
                  <a:pt x="0" y="129"/>
                  <a:pt x="0" y="129"/>
                </a:cubicBezTo>
                <a:cubicBezTo>
                  <a:pt x="121" y="216"/>
                  <a:pt x="121" y="216"/>
                  <a:pt x="121" y="216"/>
                </a:cubicBezTo>
                <a:cubicBezTo>
                  <a:pt x="134" y="195"/>
                  <a:pt x="142" y="169"/>
                  <a:pt x="142" y="142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9"/>
          <p:cNvSpPr/>
          <p:nvPr/>
        </p:nvSpPr>
        <p:spPr>
          <a:xfrm>
            <a:off x="7215187" y="2249487"/>
            <a:ext cx="1063625" cy="1579562"/>
          </a:xfrm>
          <a:custGeom>
            <a:avLst/>
            <a:gdLst/>
            <a:ahLst/>
            <a:cxnLst/>
            <a:rect l="l" t="t" r="r" b="b"/>
            <a:pathLst>
              <a:path w="155" h="230" extrusionOk="0">
                <a:moveTo>
                  <a:pt x="109" y="230"/>
                </a:moveTo>
                <a:cubicBezTo>
                  <a:pt x="155" y="89"/>
                  <a:pt x="155" y="89"/>
                  <a:pt x="155" y="89"/>
                </a:cubicBezTo>
                <a:cubicBezTo>
                  <a:pt x="33" y="0"/>
                  <a:pt x="33" y="0"/>
                  <a:pt x="33" y="0"/>
                </a:cubicBezTo>
                <a:cubicBezTo>
                  <a:pt x="12" y="25"/>
                  <a:pt x="0" y="57"/>
                  <a:pt x="0" y="92"/>
                </a:cubicBezTo>
                <a:cubicBezTo>
                  <a:pt x="0" y="159"/>
                  <a:pt x="46" y="215"/>
                  <a:pt x="109" y="230"/>
                </a:cubicBezTo>
                <a:close/>
              </a:path>
            </a:pathLst>
          </a:custGeom>
          <a:solidFill>
            <a:srgbClr val="FF7B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39"/>
          <p:cNvSpPr/>
          <p:nvPr/>
        </p:nvSpPr>
        <p:spPr>
          <a:xfrm>
            <a:off x="7962900" y="2586037"/>
            <a:ext cx="1193800" cy="1270000"/>
          </a:xfrm>
          <a:custGeom>
            <a:avLst/>
            <a:gdLst/>
            <a:ahLst/>
            <a:cxnLst/>
            <a:rect l="l" t="t" r="r" b="b"/>
            <a:pathLst>
              <a:path w="174" h="185" extrusionOk="0">
                <a:moveTo>
                  <a:pt x="46" y="40"/>
                </a:moveTo>
                <a:cubicBezTo>
                  <a:pt x="0" y="181"/>
                  <a:pt x="0" y="181"/>
                  <a:pt x="0" y="181"/>
                </a:cubicBezTo>
                <a:cubicBezTo>
                  <a:pt x="10" y="183"/>
                  <a:pt x="21" y="185"/>
                  <a:pt x="32" y="185"/>
                </a:cubicBezTo>
                <a:cubicBezTo>
                  <a:pt x="111" y="185"/>
                  <a:pt x="174" y="121"/>
                  <a:pt x="174" y="43"/>
                </a:cubicBezTo>
                <a:cubicBezTo>
                  <a:pt x="174" y="28"/>
                  <a:pt x="172" y="14"/>
                  <a:pt x="168" y="0"/>
                </a:cubicBezTo>
                <a:lnTo>
                  <a:pt x="46" y="40"/>
                </a:lnTo>
                <a:close/>
              </a:path>
            </a:pathLst>
          </a:custGeom>
          <a:solidFill>
            <a:srgbClr val="FA631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39"/>
          <p:cNvSpPr/>
          <p:nvPr/>
        </p:nvSpPr>
        <p:spPr>
          <a:xfrm>
            <a:off x="7440612" y="1906587"/>
            <a:ext cx="1674812" cy="954087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08" y="0"/>
                </a:moveTo>
                <a:cubicBezTo>
                  <a:pt x="65" y="0"/>
                  <a:pt x="26" y="19"/>
                  <a:pt x="0" y="50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244" y="99"/>
                  <a:pt x="244" y="99"/>
                  <a:pt x="244" y="99"/>
                </a:cubicBezTo>
                <a:cubicBezTo>
                  <a:pt x="226" y="42"/>
                  <a:pt x="172" y="0"/>
                  <a:pt x="108" y="0"/>
                </a:cubicBezTo>
                <a:close/>
              </a:path>
            </a:pathLst>
          </a:custGeom>
          <a:solidFill>
            <a:srgbClr val="FF8E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39"/>
          <p:cNvSpPr/>
          <p:nvPr/>
        </p:nvSpPr>
        <p:spPr>
          <a:xfrm>
            <a:off x="6411912" y="4364037"/>
            <a:ext cx="1350962" cy="1057275"/>
          </a:xfrm>
          <a:custGeom>
            <a:avLst/>
            <a:gdLst/>
            <a:ahLst/>
            <a:cxnLst/>
            <a:rect l="l" t="t" r="r" b="b"/>
            <a:pathLst>
              <a:path w="197" h="154" extrusionOk="0">
                <a:moveTo>
                  <a:pt x="0" y="141"/>
                </a:moveTo>
                <a:cubicBezTo>
                  <a:pt x="0" y="146"/>
                  <a:pt x="0" y="150"/>
                  <a:pt x="1" y="154"/>
                </a:cubicBezTo>
                <a:cubicBezTo>
                  <a:pt x="151" y="154"/>
                  <a:pt x="151" y="154"/>
                  <a:pt x="151" y="154"/>
                </a:cubicBezTo>
                <a:cubicBezTo>
                  <a:pt x="197" y="11"/>
                  <a:pt x="197" y="11"/>
                  <a:pt x="197" y="11"/>
                </a:cubicBezTo>
                <a:cubicBezTo>
                  <a:pt x="180" y="4"/>
                  <a:pt x="162" y="0"/>
                  <a:pt x="142" y="0"/>
                </a:cubicBezTo>
                <a:cubicBezTo>
                  <a:pt x="64" y="0"/>
                  <a:pt x="0" y="63"/>
                  <a:pt x="0" y="141"/>
                </a:cubicBezTo>
                <a:close/>
              </a:path>
            </a:pathLst>
          </a:custGeom>
          <a:solidFill>
            <a:srgbClr val="A32E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39"/>
          <p:cNvSpPr/>
          <p:nvPr/>
        </p:nvSpPr>
        <p:spPr>
          <a:xfrm>
            <a:off x="7448550" y="4438650"/>
            <a:ext cx="911225" cy="1689100"/>
          </a:xfrm>
          <a:custGeom>
            <a:avLst/>
            <a:gdLst/>
            <a:ahLst/>
            <a:cxnLst/>
            <a:rect l="l" t="t" r="r" b="b"/>
            <a:pathLst>
              <a:path w="133" h="246" extrusionOk="0">
                <a:moveTo>
                  <a:pt x="133" y="130"/>
                </a:moveTo>
                <a:cubicBezTo>
                  <a:pt x="133" y="72"/>
                  <a:pt x="97" y="21"/>
                  <a:pt x="46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110" y="220"/>
                  <a:pt x="133" y="178"/>
                  <a:pt x="133" y="13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39"/>
          <p:cNvSpPr/>
          <p:nvPr/>
        </p:nvSpPr>
        <p:spPr>
          <a:xfrm>
            <a:off x="6418262" y="5421312"/>
            <a:ext cx="1536700" cy="884237"/>
          </a:xfrm>
          <a:custGeom>
            <a:avLst/>
            <a:gdLst/>
            <a:ahLst/>
            <a:cxnLst/>
            <a:rect l="l" t="t" r="r" b="b"/>
            <a:pathLst>
              <a:path w="224" h="129" extrusionOk="0">
                <a:moveTo>
                  <a:pt x="150" y="0"/>
                </a:moveTo>
                <a:cubicBezTo>
                  <a:pt x="0" y="0"/>
                  <a:pt x="0" y="0"/>
                  <a:pt x="0" y="0"/>
                </a:cubicBezTo>
                <a:cubicBezTo>
                  <a:pt x="6" y="73"/>
                  <a:pt x="67" y="129"/>
                  <a:pt x="141" y="129"/>
                </a:cubicBezTo>
                <a:cubicBezTo>
                  <a:pt x="172" y="129"/>
                  <a:pt x="201" y="119"/>
                  <a:pt x="224" y="103"/>
                </a:cubicBezTo>
                <a:cubicBezTo>
                  <a:pt x="150" y="0"/>
                  <a:pt x="150" y="0"/>
                  <a:pt x="150" y="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39"/>
          <p:cNvSpPr/>
          <p:nvPr/>
        </p:nvSpPr>
        <p:spPr>
          <a:xfrm>
            <a:off x="4429125" y="4364037"/>
            <a:ext cx="1350962" cy="1057275"/>
          </a:xfrm>
          <a:custGeom>
            <a:avLst/>
            <a:gdLst/>
            <a:ahLst/>
            <a:cxnLst/>
            <a:rect l="l" t="t" r="r" b="b"/>
            <a:pathLst>
              <a:path w="197" h="154" extrusionOk="0">
                <a:moveTo>
                  <a:pt x="55" y="0"/>
                </a:moveTo>
                <a:cubicBezTo>
                  <a:pt x="35" y="0"/>
                  <a:pt x="17" y="4"/>
                  <a:pt x="0" y="11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196" y="154"/>
                  <a:pt x="196" y="154"/>
                  <a:pt x="196" y="154"/>
                </a:cubicBezTo>
                <a:cubicBezTo>
                  <a:pt x="197" y="150"/>
                  <a:pt x="197" y="146"/>
                  <a:pt x="197" y="141"/>
                </a:cubicBezTo>
                <a:cubicBezTo>
                  <a:pt x="197" y="63"/>
                  <a:pt x="133" y="0"/>
                  <a:pt x="55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39"/>
          <p:cNvSpPr/>
          <p:nvPr/>
        </p:nvSpPr>
        <p:spPr>
          <a:xfrm>
            <a:off x="3832225" y="4438650"/>
            <a:ext cx="912812" cy="1689100"/>
          </a:xfrm>
          <a:custGeom>
            <a:avLst/>
            <a:gdLst/>
            <a:ahLst/>
            <a:cxnLst/>
            <a:rect l="l" t="t" r="r" b="b"/>
            <a:pathLst>
              <a:path w="133" h="246" extrusionOk="0">
                <a:moveTo>
                  <a:pt x="87" y="0"/>
                </a:moveTo>
                <a:cubicBezTo>
                  <a:pt x="36" y="21"/>
                  <a:pt x="0" y="72"/>
                  <a:pt x="0" y="130"/>
                </a:cubicBezTo>
                <a:cubicBezTo>
                  <a:pt x="0" y="178"/>
                  <a:pt x="23" y="220"/>
                  <a:pt x="59" y="246"/>
                </a:cubicBezTo>
                <a:cubicBezTo>
                  <a:pt x="133" y="143"/>
                  <a:pt x="133" y="143"/>
                  <a:pt x="133" y="143"/>
                </a:cubicBezTo>
                <a:lnTo>
                  <a:pt x="87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39"/>
          <p:cNvSpPr/>
          <p:nvPr/>
        </p:nvSpPr>
        <p:spPr>
          <a:xfrm>
            <a:off x="4237037" y="5421312"/>
            <a:ext cx="1536700" cy="884237"/>
          </a:xfrm>
          <a:custGeom>
            <a:avLst/>
            <a:gdLst/>
            <a:ahLst/>
            <a:cxnLst/>
            <a:rect l="l" t="t" r="r" b="b"/>
            <a:pathLst>
              <a:path w="224" h="129" extrusionOk="0">
                <a:moveTo>
                  <a:pt x="74" y="0"/>
                </a:moveTo>
                <a:cubicBezTo>
                  <a:pt x="0" y="103"/>
                  <a:pt x="0" y="103"/>
                  <a:pt x="0" y="103"/>
                </a:cubicBezTo>
                <a:cubicBezTo>
                  <a:pt x="23" y="119"/>
                  <a:pt x="52" y="129"/>
                  <a:pt x="83" y="129"/>
                </a:cubicBezTo>
                <a:cubicBezTo>
                  <a:pt x="157" y="129"/>
                  <a:pt x="218" y="73"/>
                  <a:pt x="224" y="0"/>
                </a:cubicBezTo>
                <a:cubicBezTo>
                  <a:pt x="74" y="0"/>
                  <a:pt x="74" y="0"/>
                  <a:pt x="74" y="0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39"/>
          <p:cNvSpPr/>
          <p:nvPr/>
        </p:nvSpPr>
        <p:spPr>
          <a:xfrm>
            <a:off x="3913187" y="2249487"/>
            <a:ext cx="1063625" cy="1579562"/>
          </a:xfrm>
          <a:custGeom>
            <a:avLst/>
            <a:gdLst/>
            <a:ahLst/>
            <a:cxnLst/>
            <a:rect l="l" t="t" r="r" b="b"/>
            <a:pathLst>
              <a:path w="155" h="230" extrusionOk="0">
                <a:moveTo>
                  <a:pt x="155" y="92"/>
                </a:moveTo>
                <a:cubicBezTo>
                  <a:pt x="155" y="57"/>
                  <a:pt x="143" y="25"/>
                  <a:pt x="122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46" y="230"/>
                  <a:pt x="46" y="230"/>
                  <a:pt x="46" y="230"/>
                </a:cubicBezTo>
                <a:cubicBezTo>
                  <a:pt x="109" y="215"/>
                  <a:pt x="155" y="159"/>
                  <a:pt x="155" y="92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39"/>
          <p:cNvSpPr/>
          <p:nvPr/>
        </p:nvSpPr>
        <p:spPr>
          <a:xfrm>
            <a:off x="3076575" y="1906587"/>
            <a:ext cx="1674812" cy="954087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244" y="50"/>
                </a:moveTo>
                <a:cubicBezTo>
                  <a:pt x="218" y="19"/>
                  <a:pt x="179" y="0"/>
                  <a:pt x="136" y="0"/>
                </a:cubicBezTo>
                <a:cubicBezTo>
                  <a:pt x="72" y="0"/>
                  <a:pt x="18" y="42"/>
                  <a:pt x="0" y="99"/>
                </a:cubicBezTo>
                <a:cubicBezTo>
                  <a:pt x="122" y="139"/>
                  <a:pt x="122" y="139"/>
                  <a:pt x="122" y="139"/>
                </a:cubicBezTo>
                <a:lnTo>
                  <a:pt x="244" y="50"/>
                </a:ln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39"/>
          <p:cNvSpPr/>
          <p:nvPr/>
        </p:nvSpPr>
        <p:spPr>
          <a:xfrm>
            <a:off x="3035300" y="2586037"/>
            <a:ext cx="1193800" cy="1270000"/>
          </a:xfrm>
          <a:custGeom>
            <a:avLst/>
            <a:gdLst/>
            <a:ahLst/>
            <a:cxnLst/>
            <a:rect l="l" t="t" r="r" b="b"/>
            <a:pathLst>
              <a:path w="174" h="185" extrusionOk="0">
                <a:moveTo>
                  <a:pt x="174" y="181"/>
                </a:moveTo>
                <a:cubicBezTo>
                  <a:pt x="128" y="40"/>
                  <a:pt x="128" y="40"/>
                  <a:pt x="12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6" y="0"/>
                  <a:pt x="6" y="0"/>
                  <a:pt x="6" y="0"/>
                </a:cubicBezTo>
                <a:cubicBezTo>
                  <a:pt x="2" y="13"/>
                  <a:pt x="0" y="28"/>
                  <a:pt x="0" y="43"/>
                </a:cubicBezTo>
                <a:cubicBezTo>
                  <a:pt x="0" y="121"/>
                  <a:pt x="63" y="185"/>
                  <a:pt x="142" y="185"/>
                </a:cubicBezTo>
                <a:cubicBezTo>
                  <a:pt x="153" y="185"/>
                  <a:pt x="164" y="183"/>
                  <a:pt x="174" y="181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39"/>
          <p:cNvSpPr/>
          <p:nvPr/>
        </p:nvSpPr>
        <p:spPr>
          <a:xfrm>
            <a:off x="6343650" y="801687"/>
            <a:ext cx="411162" cy="501650"/>
          </a:xfrm>
          <a:custGeom>
            <a:avLst/>
            <a:gdLst/>
            <a:ahLst/>
            <a:cxnLst/>
            <a:rect l="l" t="t" r="r" b="b"/>
            <a:pathLst>
              <a:path w="60" h="73" extrusionOk="0">
                <a:moveTo>
                  <a:pt x="40" y="70"/>
                </a:moveTo>
                <a:cubicBezTo>
                  <a:pt x="40" y="71"/>
                  <a:pt x="39" y="73"/>
                  <a:pt x="38" y="73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3"/>
                  <a:pt x="20" y="71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69"/>
                  <a:pt x="21" y="68"/>
                  <a:pt x="22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9" y="68"/>
                  <a:pt x="40" y="69"/>
                  <a:pt x="40" y="70"/>
                </a:cubicBezTo>
                <a:close/>
                <a:moveTo>
                  <a:pt x="40" y="63"/>
                </a:moveTo>
                <a:cubicBezTo>
                  <a:pt x="40" y="62"/>
                  <a:pt x="39" y="61"/>
                  <a:pt x="38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1" y="61"/>
                  <a:pt x="20" y="62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5"/>
                  <a:pt x="21" y="66"/>
                  <a:pt x="22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40" y="65"/>
                  <a:pt x="40" y="63"/>
                </a:cubicBezTo>
                <a:close/>
                <a:moveTo>
                  <a:pt x="32" y="36"/>
                </a:move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59"/>
                  <a:pt x="28" y="59"/>
                  <a:pt x="28" y="59"/>
                </a:cubicBezTo>
                <a:cubicBezTo>
                  <a:pt x="28" y="59"/>
                  <a:pt x="29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1" y="59"/>
                  <a:pt x="32" y="59"/>
                  <a:pt x="32" y="59"/>
                </a:cubicBezTo>
                <a:lnTo>
                  <a:pt x="32" y="36"/>
                </a:lnTo>
                <a:close/>
                <a:moveTo>
                  <a:pt x="22" y="26"/>
                </a:moveTo>
                <a:cubicBezTo>
                  <a:pt x="20" y="26"/>
                  <a:pt x="18" y="28"/>
                  <a:pt x="18" y="30"/>
                </a:cubicBezTo>
                <a:cubicBezTo>
                  <a:pt x="18" y="32"/>
                  <a:pt x="20" y="34"/>
                  <a:pt x="22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8"/>
                  <a:pt x="24" y="26"/>
                  <a:pt x="22" y="26"/>
                </a:cubicBezTo>
                <a:close/>
                <a:moveTo>
                  <a:pt x="42" y="30"/>
                </a:moveTo>
                <a:cubicBezTo>
                  <a:pt x="42" y="28"/>
                  <a:pt x="40" y="26"/>
                  <a:pt x="38" y="26"/>
                </a:cubicBezTo>
                <a:cubicBezTo>
                  <a:pt x="36" y="26"/>
                  <a:pt x="35" y="28"/>
                  <a:pt x="35" y="30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40" y="34"/>
                  <a:pt x="42" y="32"/>
                  <a:pt x="42" y="30"/>
                </a:cubicBezTo>
                <a:close/>
                <a:moveTo>
                  <a:pt x="50" y="23"/>
                </a:moveTo>
                <a:cubicBezTo>
                  <a:pt x="48" y="17"/>
                  <a:pt x="41" y="10"/>
                  <a:pt x="30" y="10"/>
                </a:cubicBezTo>
                <a:cubicBezTo>
                  <a:pt x="19" y="10"/>
                  <a:pt x="12" y="17"/>
                  <a:pt x="10" y="23"/>
                </a:cubicBezTo>
                <a:cubicBezTo>
                  <a:pt x="9" y="28"/>
                  <a:pt x="10" y="33"/>
                  <a:pt x="12" y="37"/>
                </a:cubicBezTo>
                <a:cubicBezTo>
                  <a:pt x="14" y="41"/>
                  <a:pt x="17" y="45"/>
                  <a:pt x="18" y="49"/>
                </a:cubicBezTo>
                <a:cubicBezTo>
                  <a:pt x="19" y="51"/>
                  <a:pt x="20" y="54"/>
                  <a:pt x="20" y="57"/>
                </a:cubicBezTo>
                <a:cubicBezTo>
                  <a:pt x="21" y="59"/>
                  <a:pt x="21" y="59"/>
                  <a:pt x="24" y="59"/>
                </a:cubicBezTo>
                <a:cubicBezTo>
                  <a:pt x="24" y="59"/>
                  <a:pt x="25" y="59"/>
                  <a:pt x="25" y="59"/>
                </a:cubicBezTo>
                <a:cubicBezTo>
                  <a:pt x="25" y="36"/>
                  <a:pt x="25" y="36"/>
                  <a:pt x="25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9" y="35"/>
                  <a:pt x="17" y="34"/>
                </a:cubicBezTo>
                <a:cubicBezTo>
                  <a:pt x="16" y="33"/>
                  <a:pt x="16" y="32"/>
                  <a:pt x="16" y="30"/>
                </a:cubicBezTo>
                <a:cubicBezTo>
                  <a:pt x="16" y="28"/>
                  <a:pt x="16" y="27"/>
                  <a:pt x="17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5" y="24"/>
                  <a:pt x="28" y="27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8"/>
                  <a:pt x="33" y="27"/>
                  <a:pt x="34" y="26"/>
                </a:cubicBezTo>
                <a:cubicBezTo>
                  <a:pt x="35" y="25"/>
                  <a:pt x="37" y="24"/>
                  <a:pt x="38" y="24"/>
                </a:cubicBezTo>
                <a:cubicBezTo>
                  <a:pt x="40" y="24"/>
                  <a:pt x="42" y="25"/>
                  <a:pt x="43" y="26"/>
                </a:cubicBezTo>
                <a:cubicBezTo>
                  <a:pt x="44" y="27"/>
                  <a:pt x="44" y="28"/>
                  <a:pt x="44" y="30"/>
                </a:cubicBezTo>
                <a:cubicBezTo>
                  <a:pt x="44" y="32"/>
                  <a:pt x="44" y="33"/>
                  <a:pt x="43" y="34"/>
                </a:cubicBezTo>
                <a:cubicBezTo>
                  <a:pt x="42" y="35"/>
                  <a:pt x="40" y="36"/>
                  <a:pt x="38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6" y="59"/>
                  <a:pt x="36" y="59"/>
                </a:cubicBezTo>
                <a:cubicBezTo>
                  <a:pt x="39" y="59"/>
                  <a:pt x="39" y="59"/>
                  <a:pt x="40" y="57"/>
                </a:cubicBezTo>
                <a:cubicBezTo>
                  <a:pt x="40" y="54"/>
                  <a:pt x="41" y="51"/>
                  <a:pt x="42" y="49"/>
                </a:cubicBezTo>
                <a:cubicBezTo>
                  <a:pt x="43" y="45"/>
                  <a:pt x="46" y="41"/>
                  <a:pt x="48" y="37"/>
                </a:cubicBezTo>
                <a:cubicBezTo>
                  <a:pt x="50" y="33"/>
                  <a:pt x="51" y="28"/>
                  <a:pt x="50" y="23"/>
                </a:cubicBezTo>
                <a:close/>
                <a:moveTo>
                  <a:pt x="32" y="2"/>
                </a:moveTo>
                <a:cubicBezTo>
                  <a:pt x="32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9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9"/>
                  <a:pt x="32" y="8"/>
                  <a:pt x="32" y="7"/>
                </a:cubicBezTo>
                <a:lnTo>
                  <a:pt x="32" y="2"/>
                </a:lnTo>
                <a:close/>
                <a:moveTo>
                  <a:pt x="44" y="6"/>
                </a:moveTo>
                <a:cubicBezTo>
                  <a:pt x="45" y="5"/>
                  <a:pt x="45" y="4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3"/>
                  <a:pt x="41" y="3"/>
                  <a:pt x="41" y="4"/>
                </a:cubicBezTo>
                <a:cubicBezTo>
                  <a:pt x="39" y="8"/>
                  <a:pt x="39" y="8"/>
                  <a:pt x="39" y="8"/>
                </a:cubicBezTo>
                <a:cubicBezTo>
                  <a:pt x="38" y="9"/>
                  <a:pt x="38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2" y="11"/>
                  <a:pt x="43" y="10"/>
                </a:cubicBezTo>
                <a:lnTo>
                  <a:pt x="44" y="6"/>
                </a:lnTo>
                <a:close/>
                <a:moveTo>
                  <a:pt x="53" y="13"/>
                </a:moveTo>
                <a:cubicBezTo>
                  <a:pt x="54" y="12"/>
                  <a:pt x="54" y="11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9"/>
                  <a:pt x="51" y="9"/>
                  <a:pt x="51" y="10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6" y="15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7"/>
                  <a:pt x="49" y="17"/>
                  <a:pt x="50" y="16"/>
                </a:cubicBezTo>
                <a:lnTo>
                  <a:pt x="53" y="13"/>
                </a:lnTo>
                <a:close/>
                <a:moveTo>
                  <a:pt x="58" y="24"/>
                </a:moveTo>
                <a:cubicBezTo>
                  <a:pt x="59" y="24"/>
                  <a:pt x="60" y="23"/>
                  <a:pt x="60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0"/>
                  <a:pt x="59" y="19"/>
                  <a:pt x="57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21"/>
                  <a:pt x="51" y="22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4"/>
                  <a:pt x="53" y="25"/>
                  <a:pt x="54" y="25"/>
                </a:cubicBezTo>
                <a:lnTo>
                  <a:pt x="58" y="24"/>
                </a:lnTo>
                <a:close/>
                <a:moveTo>
                  <a:pt x="57" y="36"/>
                </a:moveTo>
                <a:cubicBezTo>
                  <a:pt x="58" y="36"/>
                  <a:pt x="60" y="35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3"/>
                  <a:pt x="59" y="32"/>
                  <a:pt x="58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30"/>
                  <a:pt x="52" y="31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4"/>
                  <a:pt x="52" y="35"/>
                  <a:pt x="53" y="35"/>
                </a:cubicBezTo>
                <a:lnTo>
                  <a:pt x="57" y="36"/>
                </a:lnTo>
                <a:close/>
                <a:moveTo>
                  <a:pt x="17" y="10"/>
                </a:moveTo>
                <a:cubicBezTo>
                  <a:pt x="18" y="11"/>
                  <a:pt x="19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0"/>
                  <a:pt x="22" y="9"/>
                  <a:pt x="21" y="8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7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4"/>
                  <a:pt x="15" y="5"/>
                  <a:pt x="15" y="6"/>
                </a:cubicBezTo>
                <a:lnTo>
                  <a:pt x="17" y="10"/>
                </a:lnTo>
                <a:close/>
                <a:moveTo>
                  <a:pt x="9" y="16"/>
                </a:moveTo>
                <a:cubicBezTo>
                  <a:pt x="10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5"/>
                  <a:pt x="13" y="13"/>
                  <a:pt x="12" y="13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9"/>
                  <a:pt x="7" y="9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2"/>
                  <a:pt x="6" y="13"/>
                </a:cubicBezTo>
                <a:lnTo>
                  <a:pt x="9" y="16"/>
                </a:lnTo>
                <a:close/>
                <a:moveTo>
                  <a:pt x="6" y="25"/>
                </a:moveTo>
                <a:cubicBezTo>
                  <a:pt x="7" y="25"/>
                  <a:pt x="8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2"/>
                  <a:pt x="8" y="21"/>
                  <a:pt x="6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19"/>
                  <a:pt x="0" y="20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0" y="24"/>
                  <a:pt x="2" y="24"/>
                </a:cubicBezTo>
                <a:lnTo>
                  <a:pt x="6" y="25"/>
                </a:lnTo>
                <a:close/>
                <a:moveTo>
                  <a:pt x="7" y="35"/>
                </a:moveTo>
                <a:cubicBezTo>
                  <a:pt x="8" y="35"/>
                  <a:pt x="9" y="34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1"/>
                  <a:pt x="7" y="30"/>
                  <a:pt x="6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3" y="36"/>
                </a:cubicBezTo>
                <a:lnTo>
                  <a:pt x="7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39"/>
          <p:cNvSpPr/>
          <p:nvPr/>
        </p:nvSpPr>
        <p:spPr>
          <a:xfrm>
            <a:off x="4065587" y="5064125"/>
            <a:ext cx="473075" cy="404812"/>
          </a:xfrm>
          <a:custGeom>
            <a:avLst/>
            <a:gdLst/>
            <a:ahLst/>
            <a:cxnLst/>
            <a:rect l="l" t="t" r="r" b="b"/>
            <a:pathLst>
              <a:path w="69" h="59" extrusionOk="0">
                <a:moveTo>
                  <a:pt x="9" y="48"/>
                </a:moveTo>
                <a:cubicBezTo>
                  <a:pt x="9" y="32"/>
                  <a:pt x="9" y="32"/>
                  <a:pt x="9" y="32"/>
                </a:cubicBezTo>
                <a:cubicBezTo>
                  <a:pt x="9" y="31"/>
                  <a:pt x="10" y="30"/>
                  <a:pt x="11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6" y="30"/>
                  <a:pt x="17" y="31"/>
                  <a:pt x="17" y="32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6" y="50"/>
                  <a:pt x="15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9" y="49"/>
                  <a:pt x="9" y="48"/>
                </a:cubicBezTo>
                <a:close/>
                <a:moveTo>
                  <a:pt x="25" y="24"/>
                </a:moveTo>
                <a:cubicBezTo>
                  <a:pt x="24" y="24"/>
                  <a:pt x="23" y="25"/>
                  <a:pt x="23" y="27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4" y="50"/>
                  <a:pt x="25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1" y="49"/>
                  <a:pt x="31" y="48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5"/>
                  <a:pt x="30" y="24"/>
                  <a:pt x="29" y="24"/>
                </a:cubicBezTo>
                <a:lnTo>
                  <a:pt x="25" y="24"/>
                </a:lnTo>
                <a:close/>
                <a:moveTo>
                  <a:pt x="39" y="20"/>
                </a:moveTo>
                <a:cubicBezTo>
                  <a:pt x="38" y="20"/>
                  <a:pt x="37" y="21"/>
                  <a:pt x="37" y="22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9"/>
                  <a:pt x="38" y="50"/>
                  <a:pt x="39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50"/>
                  <a:pt x="45" y="49"/>
                  <a:pt x="45" y="48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1"/>
                  <a:pt x="44" y="20"/>
                  <a:pt x="43" y="20"/>
                </a:cubicBezTo>
                <a:lnTo>
                  <a:pt x="39" y="20"/>
                </a:lnTo>
                <a:close/>
                <a:moveTo>
                  <a:pt x="53" y="15"/>
                </a:moveTo>
                <a:cubicBezTo>
                  <a:pt x="52" y="15"/>
                  <a:pt x="51" y="16"/>
                  <a:pt x="51" y="17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9"/>
                  <a:pt x="52" y="50"/>
                  <a:pt x="53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9" y="49"/>
                  <a:pt x="59" y="48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6"/>
                  <a:pt x="58" y="15"/>
                  <a:pt x="57" y="15"/>
                </a:cubicBezTo>
                <a:lnTo>
                  <a:pt x="53" y="15"/>
                </a:lnTo>
                <a:close/>
                <a:moveTo>
                  <a:pt x="10" y="24"/>
                </a:moveTo>
                <a:cubicBezTo>
                  <a:pt x="25" y="21"/>
                  <a:pt x="39" y="16"/>
                  <a:pt x="52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7" y="4"/>
                  <a:pt x="57" y="4"/>
                  <a:pt x="57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6"/>
                  <a:pt x="50" y="6"/>
                  <a:pt x="50" y="6"/>
                </a:cubicBezTo>
                <a:cubicBezTo>
                  <a:pt x="38" y="13"/>
                  <a:pt x="24" y="18"/>
                  <a:pt x="10" y="21"/>
                </a:cubicBezTo>
                <a:lnTo>
                  <a:pt x="10" y="24"/>
                </a:lnTo>
                <a:close/>
                <a:moveTo>
                  <a:pt x="69" y="55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53"/>
                  <a:pt x="62" y="53"/>
                  <a:pt x="62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8"/>
                  <a:pt x="5" y="8"/>
                  <a:pt x="5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0"/>
                  <a:pt x="4" y="0"/>
                  <a:pt x="4" y="0"/>
                </a:cubicBezTo>
                <a:cubicBezTo>
                  <a:pt x="0" y="8"/>
                  <a:pt x="0" y="8"/>
                  <a:pt x="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6"/>
                  <a:pt x="2" y="56"/>
                  <a:pt x="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9"/>
                  <a:pt x="62" y="59"/>
                  <a:pt x="62" y="59"/>
                </a:cubicBezTo>
                <a:lnTo>
                  <a:pt x="69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39"/>
          <p:cNvSpPr/>
          <p:nvPr/>
        </p:nvSpPr>
        <p:spPr>
          <a:xfrm>
            <a:off x="3489325" y="2127250"/>
            <a:ext cx="747712" cy="384175"/>
          </a:xfrm>
          <a:custGeom>
            <a:avLst/>
            <a:gdLst/>
            <a:ahLst/>
            <a:cxnLst/>
            <a:rect l="l" t="t" r="r" b="b"/>
            <a:pathLst>
              <a:path w="109" h="56" extrusionOk="0">
                <a:moveTo>
                  <a:pt x="79" y="53"/>
                </a:moveTo>
                <a:cubicBezTo>
                  <a:pt x="77" y="53"/>
                  <a:pt x="75" y="54"/>
                  <a:pt x="74" y="54"/>
                </a:cubicBezTo>
                <a:cubicBezTo>
                  <a:pt x="68" y="56"/>
                  <a:pt x="63" y="56"/>
                  <a:pt x="56" y="56"/>
                </a:cubicBezTo>
                <a:cubicBezTo>
                  <a:pt x="49" y="56"/>
                  <a:pt x="44" y="56"/>
                  <a:pt x="38" y="54"/>
                </a:cubicBezTo>
                <a:cubicBezTo>
                  <a:pt x="36" y="54"/>
                  <a:pt x="35" y="53"/>
                  <a:pt x="33" y="53"/>
                </a:cubicBezTo>
                <a:cubicBezTo>
                  <a:pt x="29" y="50"/>
                  <a:pt x="29" y="47"/>
                  <a:pt x="31" y="44"/>
                </a:cubicBezTo>
                <a:cubicBezTo>
                  <a:pt x="34" y="41"/>
                  <a:pt x="38" y="39"/>
                  <a:pt x="41" y="37"/>
                </a:cubicBezTo>
                <a:cubicBezTo>
                  <a:pt x="43" y="37"/>
                  <a:pt x="45" y="36"/>
                  <a:pt x="46" y="35"/>
                </a:cubicBezTo>
                <a:cubicBezTo>
                  <a:pt x="49" y="34"/>
                  <a:pt x="50" y="31"/>
                  <a:pt x="48" y="29"/>
                </a:cubicBezTo>
                <a:cubicBezTo>
                  <a:pt x="43" y="24"/>
                  <a:pt x="41" y="18"/>
                  <a:pt x="42" y="12"/>
                </a:cubicBezTo>
                <a:cubicBezTo>
                  <a:pt x="42" y="5"/>
                  <a:pt x="46" y="2"/>
                  <a:pt x="52" y="0"/>
                </a:cubicBezTo>
                <a:cubicBezTo>
                  <a:pt x="53" y="0"/>
                  <a:pt x="55" y="0"/>
                  <a:pt x="56" y="0"/>
                </a:cubicBezTo>
                <a:cubicBezTo>
                  <a:pt x="57" y="0"/>
                  <a:pt x="59" y="0"/>
                  <a:pt x="60" y="0"/>
                </a:cubicBezTo>
                <a:cubicBezTo>
                  <a:pt x="66" y="2"/>
                  <a:pt x="70" y="5"/>
                  <a:pt x="70" y="12"/>
                </a:cubicBezTo>
                <a:cubicBezTo>
                  <a:pt x="71" y="18"/>
                  <a:pt x="69" y="24"/>
                  <a:pt x="64" y="29"/>
                </a:cubicBezTo>
                <a:cubicBezTo>
                  <a:pt x="62" y="31"/>
                  <a:pt x="63" y="34"/>
                  <a:pt x="66" y="35"/>
                </a:cubicBezTo>
                <a:cubicBezTo>
                  <a:pt x="67" y="36"/>
                  <a:pt x="69" y="37"/>
                  <a:pt x="71" y="37"/>
                </a:cubicBezTo>
                <a:cubicBezTo>
                  <a:pt x="74" y="39"/>
                  <a:pt x="78" y="41"/>
                  <a:pt x="81" y="44"/>
                </a:cubicBezTo>
                <a:cubicBezTo>
                  <a:pt x="83" y="46"/>
                  <a:pt x="83" y="50"/>
                  <a:pt x="79" y="53"/>
                </a:cubicBezTo>
                <a:close/>
                <a:moveTo>
                  <a:pt x="107" y="48"/>
                </a:moveTo>
                <a:cubicBezTo>
                  <a:pt x="105" y="46"/>
                  <a:pt x="103" y="44"/>
                  <a:pt x="100" y="43"/>
                </a:cubicBezTo>
                <a:cubicBezTo>
                  <a:pt x="99" y="43"/>
                  <a:pt x="98" y="42"/>
                  <a:pt x="97" y="42"/>
                </a:cubicBezTo>
                <a:cubicBezTo>
                  <a:pt x="94" y="41"/>
                  <a:pt x="94" y="39"/>
                  <a:pt x="95" y="37"/>
                </a:cubicBezTo>
                <a:cubicBezTo>
                  <a:pt x="99" y="34"/>
                  <a:pt x="100" y="30"/>
                  <a:pt x="100" y="25"/>
                </a:cubicBezTo>
                <a:cubicBezTo>
                  <a:pt x="100" y="21"/>
                  <a:pt x="97" y="18"/>
                  <a:pt x="93" y="17"/>
                </a:cubicBezTo>
                <a:cubicBezTo>
                  <a:pt x="92" y="17"/>
                  <a:pt x="91" y="17"/>
                  <a:pt x="90" y="17"/>
                </a:cubicBezTo>
                <a:cubicBezTo>
                  <a:pt x="89" y="17"/>
                  <a:pt x="88" y="17"/>
                  <a:pt x="87" y="17"/>
                </a:cubicBezTo>
                <a:cubicBezTo>
                  <a:pt x="83" y="18"/>
                  <a:pt x="80" y="21"/>
                  <a:pt x="80" y="25"/>
                </a:cubicBezTo>
                <a:cubicBezTo>
                  <a:pt x="80" y="30"/>
                  <a:pt x="81" y="34"/>
                  <a:pt x="84" y="37"/>
                </a:cubicBezTo>
                <a:cubicBezTo>
                  <a:pt x="86" y="39"/>
                  <a:pt x="85" y="41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2"/>
                  <a:pt x="83" y="42"/>
                  <a:pt x="84" y="43"/>
                </a:cubicBezTo>
                <a:cubicBezTo>
                  <a:pt x="85" y="44"/>
                  <a:pt x="86" y="47"/>
                  <a:pt x="86" y="49"/>
                </a:cubicBezTo>
                <a:cubicBezTo>
                  <a:pt x="85" y="51"/>
                  <a:pt x="84" y="53"/>
                  <a:pt x="81" y="54"/>
                </a:cubicBezTo>
                <a:cubicBezTo>
                  <a:pt x="81" y="55"/>
                  <a:pt x="80" y="55"/>
                  <a:pt x="79" y="55"/>
                </a:cubicBezTo>
                <a:cubicBezTo>
                  <a:pt x="82" y="56"/>
                  <a:pt x="86" y="56"/>
                  <a:pt x="90" y="56"/>
                </a:cubicBezTo>
                <a:cubicBezTo>
                  <a:pt x="95" y="56"/>
                  <a:pt x="98" y="56"/>
                  <a:pt x="102" y="55"/>
                </a:cubicBezTo>
                <a:cubicBezTo>
                  <a:pt x="103" y="55"/>
                  <a:pt x="105" y="54"/>
                  <a:pt x="106" y="54"/>
                </a:cubicBezTo>
                <a:cubicBezTo>
                  <a:pt x="109" y="52"/>
                  <a:pt x="108" y="49"/>
                  <a:pt x="107" y="48"/>
                </a:cubicBezTo>
                <a:close/>
                <a:moveTo>
                  <a:pt x="26" y="49"/>
                </a:moveTo>
                <a:cubicBezTo>
                  <a:pt x="26" y="47"/>
                  <a:pt x="26" y="44"/>
                  <a:pt x="28" y="43"/>
                </a:cubicBezTo>
                <a:cubicBezTo>
                  <a:pt x="29" y="42"/>
                  <a:pt x="30" y="41"/>
                  <a:pt x="30" y="41"/>
                </a:cubicBezTo>
                <a:cubicBezTo>
                  <a:pt x="30" y="40"/>
                  <a:pt x="29" y="40"/>
                  <a:pt x="29" y="40"/>
                </a:cubicBezTo>
                <a:cubicBezTo>
                  <a:pt x="27" y="39"/>
                  <a:pt x="26" y="37"/>
                  <a:pt x="28" y="35"/>
                </a:cubicBezTo>
                <a:cubicBezTo>
                  <a:pt x="31" y="31"/>
                  <a:pt x="33" y="27"/>
                  <a:pt x="33" y="22"/>
                </a:cubicBezTo>
                <a:cubicBezTo>
                  <a:pt x="32" y="17"/>
                  <a:pt x="29" y="14"/>
                  <a:pt x="25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21" y="13"/>
                  <a:pt x="20" y="13"/>
                  <a:pt x="19" y="13"/>
                </a:cubicBezTo>
                <a:cubicBezTo>
                  <a:pt x="14" y="14"/>
                  <a:pt x="11" y="17"/>
                  <a:pt x="11" y="22"/>
                </a:cubicBezTo>
                <a:cubicBezTo>
                  <a:pt x="10" y="27"/>
                  <a:pt x="12" y="31"/>
                  <a:pt x="15" y="35"/>
                </a:cubicBezTo>
                <a:cubicBezTo>
                  <a:pt x="17" y="37"/>
                  <a:pt x="16" y="39"/>
                  <a:pt x="14" y="40"/>
                </a:cubicBezTo>
                <a:cubicBezTo>
                  <a:pt x="13" y="41"/>
                  <a:pt x="11" y="41"/>
                  <a:pt x="10" y="42"/>
                </a:cubicBezTo>
                <a:cubicBezTo>
                  <a:pt x="7" y="43"/>
                  <a:pt x="5" y="45"/>
                  <a:pt x="2" y="47"/>
                </a:cubicBezTo>
                <a:cubicBezTo>
                  <a:pt x="0" y="49"/>
                  <a:pt x="0" y="52"/>
                  <a:pt x="4" y="53"/>
                </a:cubicBezTo>
                <a:cubicBezTo>
                  <a:pt x="5" y="54"/>
                  <a:pt x="6" y="54"/>
                  <a:pt x="8" y="55"/>
                </a:cubicBezTo>
                <a:cubicBezTo>
                  <a:pt x="12" y="56"/>
                  <a:pt x="16" y="56"/>
                  <a:pt x="22" y="56"/>
                </a:cubicBezTo>
                <a:cubicBezTo>
                  <a:pt x="26" y="56"/>
                  <a:pt x="29" y="56"/>
                  <a:pt x="33" y="55"/>
                </a:cubicBezTo>
                <a:cubicBezTo>
                  <a:pt x="32" y="55"/>
                  <a:pt x="31" y="55"/>
                  <a:pt x="31" y="54"/>
                </a:cubicBezTo>
                <a:cubicBezTo>
                  <a:pt x="28" y="53"/>
                  <a:pt x="26" y="51"/>
                  <a:pt x="26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39"/>
          <p:cNvSpPr/>
          <p:nvPr/>
        </p:nvSpPr>
        <p:spPr>
          <a:xfrm>
            <a:off x="6994525" y="5619750"/>
            <a:ext cx="454025" cy="404812"/>
          </a:xfrm>
          <a:custGeom>
            <a:avLst/>
            <a:gdLst/>
            <a:ahLst/>
            <a:cxnLst/>
            <a:rect l="l" t="t" r="r" b="b"/>
            <a:pathLst>
              <a:path w="66" h="59" extrusionOk="0">
                <a:moveTo>
                  <a:pt x="45" y="8"/>
                </a:moveTo>
                <a:cubicBezTo>
                  <a:pt x="41" y="8"/>
                  <a:pt x="41" y="8"/>
                  <a:pt x="41" y="8"/>
                </a:cubicBezTo>
                <a:cubicBezTo>
                  <a:pt x="41" y="5"/>
                  <a:pt x="39" y="3"/>
                  <a:pt x="37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7" y="3"/>
                  <a:pt x="25" y="5"/>
                  <a:pt x="25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3"/>
                  <a:pt x="24" y="0"/>
                  <a:pt x="2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1" y="0"/>
                  <a:pt x="45" y="3"/>
                  <a:pt x="45" y="8"/>
                </a:cubicBezTo>
                <a:close/>
                <a:moveTo>
                  <a:pt x="10" y="33"/>
                </a:moveTo>
                <a:cubicBezTo>
                  <a:pt x="26" y="33"/>
                  <a:pt x="26" y="33"/>
                  <a:pt x="26" y="33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8"/>
                  <a:pt x="28" y="27"/>
                  <a:pt x="30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8" y="27"/>
                  <a:pt x="39" y="28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1" y="33"/>
                  <a:pt x="65" y="28"/>
                  <a:pt x="66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13"/>
                  <a:pt x="62" y="9"/>
                  <a:pt x="58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8" y="9"/>
                  <a:pt x="8" y="9"/>
                  <a:pt x="8" y="9"/>
                </a:cubicBezTo>
                <a:cubicBezTo>
                  <a:pt x="3" y="9"/>
                  <a:pt x="0" y="13"/>
                  <a:pt x="0" y="18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8"/>
                  <a:pt x="5" y="33"/>
                  <a:pt x="10" y="33"/>
                </a:cubicBezTo>
                <a:close/>
                <a:moveTo>
                  <a:pt x="56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9"/>
                  <a:pt x="38" y="41"/>
                  <a:pt x="36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28" y="41"/>
                  <a:pt x="26" y="39"/>
                  <a:pt x="26" y="38"/>
                </a:cubicBezTo>
                <a:cubicBezTo>
                  <a:pt x="26" y="35"/>
                  <a:pt x="26" y="35"/>
                  <a:pt x="26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6" y="35"/>
                  <a:pt x="2" y="33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9"/>
                  <a:pt x="8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2" y="59"/>
                  <a:pt x="66" y="55"/>
                  <a:pt x="66" y="50"/>
                </a:cubicBezTo>
                <a:cubicBezTo>
                  <a:pt x="66" y="30"/>
                  <a:pt x="66" y="30"/>
                  <a:pt x="66" y="30"/>
                </a:cubicBezTo>
                <a:cubicBezTo>
                  <a:pt x="64" y="33"/>
                  <a:pt x="60" y="35"/>
                  <a:pt x="56" y="35"/>
                </a:cubicBezTo>
                <a:close/>
                <a:moveTo>
                  <a:pt x="36" y="29"/>
                </a:moveTo>
                <a:cubicBezTo>
                  <a:pt x="30" y="29"/>
                  <a:pt x="30" y="29"/>
                  <a:pt x="30" y="29"/>
                </a:cubicBezTo>
                <a:cubicBezTo>
                  <a:pt x="29" y="29"/>
                  <a:pt x="29" y="30"/>
                  <a:pt x="29" y="3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9" y="39"/>
                  <a:pt x="30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7" y="39"/>
                  <a:pt x="37" y="38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0"/>
                  <a:pt x="37" y="29"/>
                  <a:pt x="36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39"/>
          <p:cNvSpPr/>
          <p:nvPr/>
        </p:nvSpPr>
        <p:spPr>
          <a:xfrm>
            <a:off x="8429625" y="3019425"/>
            <a:ext cx="411162" cy="411162"/>
          </a:xfrm>
          <a:custGeom>
            <a:avLst/>
            <a:gdLst/>
            <a:ahLst/>
            <a:cxnLst/>
            <a:rect l="l" t="t" r="r" b="b"/>
            <a:pathLst>
              <a:path w="60" h="60" extrusionOk="0">
                <a:moveTo>
                  <a:pt x="29" y="31"/>
                </a:moveTo>
                <a:cubicBezTo>
                  <a:pt x="57" y="31"/>
                  <a:pt x="57" y="31"/>
                  <a:pt x="57" y="31"/>
                </a:cubicBezTo>
                <a:cubicBezTo>
                  <a:pt x="57" y="47"/>
                  <a:pt x="44" y="60"/>
                  <a:pt x="29" y="60"/>
                </a:cubicBezTo>
                <a:cubicBezTo>
                  <a:pt x="13" y="60"/>
                  <a:pt x="0" y="47"/>
                  <a:pt x="0" y="31"/>
                </a:cubicBezTo>
                <a:cubicBezTo>
                  <a:pt x="0" y="16"/>
                  <a:pt x="13" y="3"/>
                  <a:pt x="29" y="3"/>
                </a:cubicBezTo>
                <a:lnTo>
                  <a:pt x="29" y="31"/>
                </a:lnTo>
                <a:close/>
                <a:moveTo>
                  <a:pt x="32" y="0"/>
                </a:moveTo>
                <a:cubicBezTo>
                  <a:pt x="32" y="28"/>
                  <a:pt x="32" y="28"/>
                  <a:pt x="32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12"/>
                  <a:pt x="48" y="0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39"/>
          <p:cNvSpPr txBox="1"/>
          <p:nvPr/>
        </p:nvSpPr>
        <p:spPr>
          <a:xfrm>
            <a:off x="5835650" y="1582737"/>
            <a:ext cx="82391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132" name="Google Shape;1132;p39"/>
          <p:cNvSpPr txBox="1"/>
          <p:nvPr/>
        </p:nvSpPr>
        <p:spPr>
          <a:xfrm>
            <a:off x="7491412" y="2765425"/>
            <a:ext cx="82391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133" name="Google Shape;1133;p39"/>
          <p:cNvSpPr txBox="1"/>
          <p:nvPr/>
        </p:nvSpPr>
        <p:spPr>
          <a:xfrm>
            <a:off x="6870700" y="4679950"/>
            <a:ext cx="82391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134" name="Google Shape;1134;p39"/>
          <p:cNvSpPr txBox="1"/>
          <p:nvPr/>
        </p:nvSpPr>
        <p:spPr>
          <a:xfrm>
            <a:off x="4806950" y="4665662"/>
            <a:ext cx="82391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135" name="Google Shape;1135;p39"/>
          <p:cNvSpPr txBox="1"/>
          <p:nvPr/>
        </p:nvSpPr>
        <p:spPr>
          <a:xfrm>
            <a:off x="4194175" y="2736850"/>
            <a:ext cx="82391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136" name="Google Shape;1136;p39"/>
          <p:cNvSpPr txBox="1"/>
          <p:nvPr/>
        </p:nvSpPr>
        <p:spPr>
          <a:xfrm>
            <a:off x="5365750" y="652462"/>
            <a:ext cx="9271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137" name="Google Shape;1137;p39"/>
          <p:cNvSpPr txBox="1"/>
          <p:nvPr/>
        </p:nvSpPr>
        <p:spPr>
          <a:xfrm>
            <a:off x="7904162" y="2032000"/>
            <a:ext cx="9890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138" name="Google Shape;1138;p39"/>
          <p:cNvSpPr txBox="1"/>
          <p:nvPr/>
        </p:nvSpPr>
        <p:spPr>
          <a:xfrm>
            <a:off x="4611687" y="5537200"/>
            <a:ext cx="9890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139" name="Google Shape;1139;p39"/>
          <p:cNvSpPr txBox="1"/>
          <p:nvPr/>
        </p:nvSpPr>
        <p:spPr>
          <a:xfrm>
            <a:off x="3001962" y="2859087"/>
            <a:ext cx="9271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140" name="Google Shape;1140;p39"/>
          <p:cNvSpPr txBox="1"/>
          <p:nvPr/>
        </p:nvSpPr>
        <p:spPr>
          <a:xfrm>
            <a:off x="7597775" y="4911725"/>
            <a:ext cx="9271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40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40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148" name="Google Shape;1148;p40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149" name="Google Shape;1149;p40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150" name="Google Shape;1150;p40"/>
          <p:cNvSpPr/>
          <p:nvPr/>
        </p:nvSpPr>
        <p:spPr>
          <a:xfrm>
            <a:off x="6167437" y="1333500"/>
            <a:ext cx="1701800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144" y="145"/>
                </a:moveTo>
                <a:cubicBezTo>
                  <a:pt x="171" y="145"/>
                  <a:pt x="196" y="138"/>
                  <a:pt x="217" y="126"/>
                </a:cubicBez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0"/>
                  <a:pt x="64" y="145"/>
                  <a:pt x="144" y="145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40"/>
          <p:cNvSpPr/>
          <p:nvPr/>
        </p:nvSpPr>
        <p:spPr>
          <a:xfrm>
            <a:off x="4322762" y="1333500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217" y="0"/>
                </a:moveTo>
                <a:cubicBezTo>
                  <a:pt x="73" y="0"/>
                  <a:pt x="73" y="0"/>
                  <a:pt x="73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21" y="138"/>
                  <a:pt x="46" y="145"/>
                  <a:pt x="72" y="145"/>
                </a:cubicBezTo>
                <a:cubicBezTo>
                  <a:pt x="152" y="145"/>
                  <a:pt x="217" y="80"/>
                  <a:pt x="217" y="0"/>
                </a:cubicBezTo>
                <a:close/>
              </a:path>
            </a:pathLst>
          </a:custGeom>
          <a:solidFill>
            <a:srgbClr val="FA93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40"/>
          <p:cNvSpPr/>
          <p:nvPr/>
        </p:nvSpPr>
        <p:spPr>
          <a:xfrm>
            <a:off x="6167437" y="4370387"/>
            <a:ext cx="1701800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0" y="145"/>
                </a:moveTo>
                <a:cubicBezTo>
                  <a:pt x="144" y="145"/>
                  <a:pt x="144" y="145"/>
                  <a:pt x="144" y="145"/>
                </a:cubicBezTo>
                <a:cubicBezTo>
                  <a:pt x="217" y="19"/>
                  <a:pt x="217" y="19"/>
                  <a:pt x="217" y="19"/>
                </a:cubicBezTo>
                <a:cubicBezTo>
                  <a:pt x="196" y="7"/>
                  <a:pt x="171" y="0"/>
                  <a:pt x="144" y="0"/>
                </a:cubicBezTo>
                <a:cubicBezTo>
                  <a:pt x="64" y="0"/>
                  <a:pt x="0" y="65"/>
                  <a:pt x="0" y="145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40"/>
          <p:cNvSpPr/>
          <p:nvPr/>
        </p:nvSpPr>
        <p:spPr>
          <a:xfrm>
            <a:off x="7367587" y="2439987"/>
            <a:ext cx="1136650" cy="1962150"/>
          </a:xfrm>
          <a:custGeom>
            <a:avLst/>
            <a:gdLst/>
            <a:ahLst/>
            <a:cxnLst/>
            <a:rect l="l" t="t" r="r" b="b"/>
            <a:pathLst>
              <a:path w="145" h="250" extrusionOk="0">
                <a:moveTo>
                  <a:pt x="73" y="0"/>
                </a:moveTo>
                <a:cubicBezTo>
                  <a:pt x="29" y="25"/>
                  <a:pt x="0" y="71"/>
                  <a:pt x="0" y="125"/>
                </a:cubicBezTo>
                <a:cubicBezTo>
                  <a:pt x="0" y="179"/>
                  <a:pt x="29" y="225"/>
                  <a:pt x="73" y="250"/>
                </a:cubicBezTo>
                <a:cubicBezTo>
                  <a:pt x="145" y="125"/>
                  <a:pt x="145" y="125"/>
                  <a:pt x="145" y="125"/>
                </a:cubicBezTo>
                <a:lnTo>
                  <a:pt x="73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40"/>
          <p:cNvSpPr/>
          <p:nvPr/>
        </p:nvSpPr>
        <p:spPr>
          <a:xfrm>
            <a:off x="3687762" y="2439987"/>
            <a:ext cx="1136650" cy="1962150"/>
          </a:xfrm>
          <a:custGeom>
            <a:avLst/>
            <a:gdLst/>
            <a:ahLst/>
            <a:cxnLst/>
            <a:rect l="l" t="t" r="r" b="b"/>
            <a:pathLst>
              <a:path w="145" h="250" extrusionOk="0">
                <a:moveTo>
                  <a:pt x="145" y="125"/>
                </a:moveTo>
                <a:cubicBezTo>
                  <a:pt x="145" y="71"/>
                  <a:pt x="116" y="25"/>
                  <a:pt x="72" y="0"/>
                </a:cubicBezTo>
                <a:cubicBezTo>
                  <a:pt x="0" y="125"/>
                  <a:pt x="0" y="125"/>
                  <a:pt x="0" y="125"/>
                </a:cubicBezTo>
                <a:cubicBezTo>
                  <a:pt x="72" y="250"/>
                  <a:pt x="72" y="250"/>
                  <a:pt x="72" y="250"/>
                </a:cubicBezTo>
                <a:cubicBezTo>
                  <a:pt x="116" y="225"/>
                  <a:pt x="145" y="179"/>
                  <a:pt x="145" y="125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40"/>
          <p:cNvSpPr/>
          <p:nvPr/>
        </p:nvSpPr>
        <p:spPr>
          <a:xfrm>
            <a:off x="4322762" y="4370387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72" y="0"/>
                </a:moveTo>
                <a:cubicBezTo>
                  <a:pt x="46" y="0"/>
                  <a:pt x="21" y="7"/>
                  <a:pt x="0" y="19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17" y="65"/>
                  <a:pt x="152" y="0"/>
                  <a:pt x="72" y="0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7296150" y="352425"/>
            <a:ext cx="1138237" cy="1970087"/>
          </a:xfrm>
          <a:custGeom>
            <a:avLst/>
            <a:gdLst/>
            <a:ahLst/>
            <a:cxnLst/>
            <a:rect l="l" t="t" r="r" b="b"/>
            <a:pathLst>
              <a:path w="145" h="251" extrusionOk="0">
                <a:moveTo>
                  <a:pt x="0" y="125"/>
                </a:moveTo>
                <a:cubicBezTo>
                  <a:pt x="73" y="251"/>
                  <a:pt x="73" y="251"/>
                  <a:pt x="73" y="251"/>
                </a:cubicBezTo>
                <a:cubicBezTo>
                  <a:pt x="116" y="226"/>
                  <a:pt x="145" y="179"/>
                  <a:pt x="145" y="125"/>
                </a:cubicBezTo>
                <a:cubicBezTo>
                  <a:pt x="145" y="72"/>
                  <a:pt x="116" y="25"/>
                  <a:pt x="73" y="0"/>
                </a:cubicBezTo>
                <a:cubicBezTo>
                  <a:pt x="0" y="125"/>
                  <a:pt x="0" y="125"/>
                  <a:pt x="0" y="125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40"/>
          <p:cNvSpPr/>
          <p:nvPr/>
        </p:nvSpPr>
        <p:spPr>
          <a:xfrm>
            <a:off x="6167437" y="195262"/>
            <a:ext cx="1701800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217" y="20"/>
                </a:moveTo>
                <a:cubicBezTo>
                  <a:pt x="196" y="8"/>
                  <a:pt x="171" y="0"/>
                  <a:pt x="144" y="0"/>
                </a:cubicBezTo>
                <a:cubicBezTo>
                  <a:pt x="64" y="0"/>
                  <a:pt x="0" y="65"/>
                  <a:pt x="0" y="145"/>
                </a:cubicBezTo>
                <a:cubicBezTo>
                  <a:pt x="144" y="145"/>
                  <a:pt x="144" y="145"/>
                  <a:pt x="144" y="145"/>
                </a:cubicBezTo>
                <a:lnTo>
                  <a:pt x="217" y="20"/>
                </a:ln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40"/>
          <p:cNvSpPr/>
          <p:nvPr/>
        </p:nvSpPr>
        <p:spPr>
          <a:xfrm>
            <a:off x="4322762" y="195262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72" y="0"/>
                </a:moveTo>
                <a:cubicBezTo>
                  <a:pt x="46" y="0"/>
                  <a:pt x="21" y="8"/>
                  <a:pt x="0" y="20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17" y="65"/>
                  <a:pt x="152" y="0"/>
                  <a:pt x="72" y="0"/>
                </a:cubicBezTo>
                <a:close/>
              </a:path>
            </a:pathLst>
          </a:custGeom>
          <a:solidFill>
            <a:srgbClr val="FFB9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40"/>
          <p:cNvSpPr/>
          <p:nvPr/>
        </p:nvSpPr>
        <p:spPr>
          <a:xfrm>
            <a:off x="3757612" y="352425"/>
            <a:ext cx="1138237" cy="1970087"/>
          </a:xfrm>
          <a:custGeom>
            <a:avLst/>
            <a:gdLst/>
            <a:ahLst/>
            <a:cxnLst/>
            <a:rect l="l" t="t" r="r" b="b"/>
            <a:pathLst>
              <a:path w="145" h="251" extrusionOk="0">
                <a:moveTo>
                  <a:pt x="0" y="125"/>
                </a:moveTo>
                <a:cubicBezTo>
                  <a:pt x="0" y="179"/>
                  <a:pt x="29" y="226"/>
                  <a:pt x="72" y="251"/>
                </a:cubicBezTo>
                <a:cubicBezTo>
                  <a:pt x="145" y="125"/>
                  <a:pt x="145" y="125"/>
                  <a:pt x="145" y="125"/>
                </a:cubicBezTo>
                <a:cubicBezTo>
                  <a:pt x="145" y="125"/>
                  <a:pt x="145" y="125"/>
                  <a:pt x="145" y="125"/>
                </a:cubicBezTo>
                <a:cubicBezTo>
                  <a:pt x="72" y="0"/>
                  <a:pt x="72" y="0"/>
                  <a:pt x="72" y="0"/>
                </a:cubicBezTo>
                <a:cubicBezTo>
                  <a:pt x="29" y="25"/>
                  <a:pt x="0" y="72"/>
                  <a:pt x="0" y="125"/>
                </a:cubicBezTo>
                <a:close/>
              </a:path>
            </a:pathLst>
          </a:custGeom>
          <a:solidFill>
            <a:srgbClr val="FFA7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40"/>
          <p:cNvSpPr/>
          <p:nvPr/>
        </p:nvSpPr>
        <p:spPr>
          <a:xfrm>
            <a:off x="7296150" y="4519612"/>
            <a:ext cx="1138237" cy="1970087"/>
          </a:xfrm>
          <a:custGeom>
            <a:avLst/>
            <a:gdLst/>
            <a:ahLst/>
            <a:cxnLst/>
            <a:rect l="l" t="t" r="r" b="b"/>
            <a:pathLst>
              <a:path w="145" h="251" extrusionOk="0">
                <a:moveTo>
                  <a:pt x="73" y="0"/>
                </a:moveTo>
                <a:cubicBezTo>
                  <a:pt x="0" y="126"/>
                  <a:pt x="0" y="126"/>
                  <a:pt x="0" y="126"/>
                </a:cubicBezTo>
                <a:cubicBezTo>
                  <a:pt x="73" y="251"/>
                  <a:pt x="73" y="251"/>
                  <a:pt x="73" y="251"/>
                </a:cubicBezTo>
                <a:cubicBezTo>
                  <a:pt x="116" y="226"/>
                  <a:pt x="145" y="179"/>
                  <a:pt x="145" y="126"/>
                </a:cubicBezTo>
                <a:cubicBezTo>
                  <a:pt x="145" y="72"/>
                  <a:pt x="116" y="25"/>
                  <a:pt x="73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40"/>
          <p:cNvSpPr/>
          <p:nvPr/>
        </p:nvSpPr>
        <p:spPr>
          <a:xfrm>
            <a:off x="6167437" y="5508625"/>
            <a:ext cx="1701800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14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0"/>
                  <a:pt x="64" y="145"/>
                  <a:pt x="144" y="145"/>
                </a:cubicBezTo>
                <a:cubicBezTo>
                  <a:pt x="171" y="145"/>
                  <a:pt x="196" y="137"/>
                  <a:pt x="217" y="125"/>
                </a:cubicBezTo>
                <a:cubicBezTo>
                  <a:pt x="144" y="0"/>
                  <a:pt x="144" y="0"/>
                  <a:pt x="144" y="0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40"/>
          <p:cNvSpPr/>
          <p:nvPr/>
        </p:nvSpPr>
        <p:spPr>
          <a:xfrm>
            <a:off x="7939087" y="3421062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0" y="125"/>
                  <a:pt x="0" y="125"/>
                  <a:pt x="0" y="125"/>
                </a:cubicBezTo>
                <a:cubicBezTo>
                  <a:pt x="21" y="138"/>
                  <a:pt x="46" y="145"/>
                  <a:pt x="72" y="145"/>
                </a:cubicBezTo>
                <a:cubicBezTo>
                  <a:pt x="152" y="145"/>
                  <a:pt x="217" y="80"/>
                  <a:pt x="217" y="0"/>
                </a:cubicBezTo>
                <a:cubicBezTo>
                  <a:pt x="217" y="0"/>
                  <a:pt x="217" y="0"/>
                  <a:pt x="217" y="0"/>
                </a:cubicBezTo>
                <a:lnTo>
                  <a:pt x="72" y="0"/>
                </a:lnTo>
                <a:close/>
              </a:path>
            </a:pathLst>
          </a:custGeom>
          <a:solidFill>
            <a:srgbClr val="0A98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40"/>
          <p:cNvSpPr/>
          <p:nvPr/>
        </p:nvSpPr>
        <p:spPr>
          <a:xfrm>
            <a:off x="7939087" y="2282825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72" y="0"/>
                </a:moveTo>
                <a:cubicBezTo>
                  <a:pt x="46" y="0"/>
                  <a:pt x="21" y="7"/>
                  <a:pt x="0" y="20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17" y="65"/>
                  <a:pt x="152" y="0"/>
                  <a:pt x="72" y="0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40"/>
          <p:cNvSpPr/>
          <p:nvPr/>
        </p:nvSpPr>
        <p:spPr>
          <a:xfrm>
            <a:off x="2549525" y="2282825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217" y="20"/>
                </a:moveTo>
                <a:cubicBezTo>
                  <a:pt x="196" y="7"/>
                  <a:pt x="171" y="0"/>
                  <a:pt x="145" y="0"/>
                </a:cubicBezTo>
                <a:cubicBezTo>
                  <a:pt x="65" y="0"/>
                  <a:pt x="0" y="65"/>
                  <a:pt x="0" y="145"/>
                </a:cubicBezTo>
                <a:cubicBezTo>
                  <a:pt x="145" y="145"/>
                  <a:pt x="145" y="145"/>
                  <a:pt x="145" y="145"/>
                </a:cubicBezTo>
                <a:lnTo>
                  <a:pt x="217" y="20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40"/>
          <p:cNvSpPr/>
          <p:nvPr/>
        </p:nvSpPr>
        <p:spPr>
          <a:xfrm>
            <a:off x="2549525" y="3421062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145" y="0"/>
                </a:moveTo>
                <a:cubicBezTo>
                  <a:pt x="145" y="0"/>
                  <a:pt x="145" y="0"/>
                  <a:pt x="1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0"/>
                  <a:pt x="65" y="145"/>
                  <a:pt x="145" y="145"/>
                </a:cubicBezTo>
                <a:cubicBezTo>
                  <a:pt x="171" y="145"/>
                  <a:pt x="196" y="138"/>
                  <a:pt x="217" y="125"/>
                </a:cubicBezTo>
                <a:lnTo>
                  <a:pt x="145" y="0"/>
                </a:lnTo>
                <a:close/>
              </a:path>
            </a:pathLst>
          </a:custGeom>
          <a:solidFill>
            <a:srgbClr val="CC2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40"/>
          <p:cNvSpPr/>
          <p:nvPr/>
        </p:nvSpPr>
        <p:spPr>
          <a:xfrm>
            <a:off x="4322762" y="5508625"/>
            <a:ext cx="1703387" cy="1138237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73" y="0"/>
                </a:moveTo>
                <a:cubicBezTo>
                  <a:pt x="0" y="125"/>
                  <a:pt x="0" y="125"/>
                  <a:pt x="0" y="125"/>
                </a:cubicBezTo>
                <a:cubicBezTo>
                  <a:pt x="21" y="137"/>
                  <a:pt x="46" y="145"/>
                  <a:pt x="72" y="145"/>
                </a:cubicBezTo>
                <a:cubicBezTo>
                  <a:pt x="152" y="145"/>
                  <a:pt x="217" y="80"/>
                  <a:pt x="217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40"/>
          <p:cNvSpPr/>
          <p:nvPr/>
        </p:nvSpPr>
        <p:spPr>
          <a:xfrm>
            <a:off x="3757612" y="4519612"/>
            <a:ext cx="1138237" cy="1970087"/>
          </a:xfrm>
          <a:custGeom>
            <a:avLst/>
            <a:gdLst/>
            <a:ahLst/>
            <a:cxnLst/>
            <a:rect l="l" t="t" r="r" b="b"/>
            <a:pathLst>
              <a:path w="145" h="251" extrusionOk="0">
                <a:moveTo>
                  <a:pt x="72" y="0"/>
                </a:moveTo>
                <a:cubicBezTo>
                  <a:pt x="29" y="25"/>
                  <a:pt x="0" y="72"/>
                  <a:pt x="0" y="126"/>
                </a:cubicBezTo>
                <a:cubicBezTo>
                  <a:pt x="0" y="179"/>
                  <a:pt x="29" y="226"/>
                  <a:pt x="72" y="251"/>
                </a:cubicBezTo>
                <a:cubicBezTo>
                  <a:pt x="145" y="126"/>
                  <a:pt x="145" y="126"/>
                  <a:pt x="145" y="126"/>
                </a:cubicBezTo>
                <a:lnTo>
                  <a:pt x="72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40"/>
          <p:cNvSpPr/>
          <p:nvPr/>
        </p:nvSpPr>
        <p:spPr>
          <a:xfrm>
            <a:off x="4056062" y="1027112"/>
            <a:ext cx="501650" cy="604837"/>
          </a:xfrm>
          <a:custGeom>
            <a:avLst/>
            <a:gdLst/>
            <a:ahLst/>
            <a:cxnLst/>
            <a:rect l="l" t="t" r="r" b="b"/>
            <a:pathLst>
              <a:path w="64" h="77" extrusionOk="0">
                <a:moveTo>
                  <a:pt x="43" y="74"/>
                </a:moveTo>
                <a:cubicBezTo>
                  <a:pt x="43" y="76"/>
                  <a:pt x="41" y="77"/>
                  <a:pt x="40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2" y="77"/>
                  <a:pt x="21" y="76"/>
                  <a:pt x="21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3"/>
                  <a:pt x="22" y="72"/>
                  <a:pt x="24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2"/>
                  <a:pt x="43" y="73"/>
                  <a:pt x="43" y="74"/>
                </a:cubicBezTo>
                <a:close/>
                <a:moveTo>
                  <a:pt x="43" y="67"/>
                </a:moveTo>
                <a:cubicBezTo>
                  <a:pt x="43" y="66"/>
                  <a:pt x="41" y="65"/>
                  <a:pt x="40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2" y="65"/>
                  <a:pt x="21" y="66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9"/>
                  <a:pt x="22" y="70"/>
                  <a:pt x="24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0"/>
                  <a:pt x="43" y="69"/>
                  <a:pt x="43" y="67"/>
                </a:cubicBezTo>
                <a:close/>
                <a:moveTo>
                  <a:pt x="34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63"/>
                  <a:pt x="29" y="63"/>
                  <a:pt x="29" y="63"/>
                </a:cubicBezTo>
                <a:cubicBezTo>
                  <a:pt x="30" y="63"/>
                  <a:pt x="31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3" y="63"/>
                  <a:pt x="34" y="63"/>
                  <a:pt x="34" y="63"/>
                </a:cubicBezTo>
                <a:lnTo>
                  <a:pt x="34" y="38"/>
                </a:lnTo>
                <a:close/>
                <a:moveTo>
                  <a:pt x="23" y="28"/>
                </a:moveTo>
                <a:cubicBezTo>
                  <a:pt x="21" y="28"/>
                  <a:pt x="19" y="30"/>
                  <a:pt x="19" y="32"/>
                </a:cubicBezTo>
                <a:cubicBezTo>
                  <a:pt x="19" y="34"/>
                  <a:pt x="21" y="36"/>
                  <a:pt x="23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0"/>
                  <a:pt x="25" y="28"/>
                  <a:pt x="23" y="28"/>
                </a:cubicBezTo>
                <a:close/>
                <a:moveTo>
                  <a:pt x="45" y="32"/>
                </a:moveTo>
                <a:cubicBezTo>
                  <a:pt x="45" y="30"/>
                  <a:pt x="43" y="28"/>
                  <a:pt x="41" y="28"/>
                </a:cubicBezTo>
                <a:cubicBezTo>
                  <a:pt x="39" y="28"/>
                  <a:pt x="37" y="30"/>
                  <a:pt x="37" y="32"/>
                </a:cubicBezTo>
                <a:cubicBezTo>
                  <a:pt x="37" y="36"/>
                  <a:pt x="37" y="36"/>
                  <a:pt x="37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3" y="36"/>
                  <a:pt x="45" y="34"/>
                  <a:pt x="45" y="32"/>
                </a:cubicBezTo>
                <a:close/>
                <a:moveTo>
                  <a:pt x="53" y="25"/>
                </a:moveTo>
                <a:cubicBezTo>
                  <a:pt x="51" y="18"/>
                  <a:pt x="43" y="11"/>
                  <a:pt x="32" y="11"/>
                </a:cubicBezTo>
                <a:cubicBezTo>
                  <a:pt x="21" y="11"/>
                  <a:pt x="12" y="18"/>
                  <a:pt x="11" y="25"/>
                </a:cubicBezTo>
                <a:cubicBezTo>
                  <a:pt x="9" y="30"/>
                  <a:pt x="11" y="35"/>
                  <a:pt x="13" y="40"/>
                </a:cubicBezTo>
                <a:cubicBezTo>
                  <a:pt x="15" y="44"/>
                  <a:pt x="18" y="48"/>
                  <a:pt x="20" y="52"/>
                </a:cubicBezTo>
                <a:cubicBezTo>
                  <a:pt x="21" y="55"/>
                  <a:pt x="21" y="58"/>
                  <a:pt x="22" y="61"/>
                </a:cubicBezTo>
                <a:cubicBezTo>
                  <a:pt x="22" y="63"/>
                  <a:pt x="23" y="63"/>
                  <a:pt x="25" y="63"/>
                </a:cubicBezTo>
                <a:cubicBezTo>
                  <a:pt x="26" y="63"/>
                  <a:pt x="26" y="63"/>
                  <a:pt x="27" y="63"/>
                </a:cubicBezTo>
                <a:cubicBezTo>
                  <a:pt x="27" y="38"/>
                  <a:pt x="27" y="38"/>
                  <a:pt x="27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38"/>
                  <a:pt x="20" y="38"/>
                  <a:pt x="18" y="36"/>
                </a:cubicBezTo>
                <a:cubicBezTo>
                  <a:pt x="17" y="35"/>
                  <a:pt x="17" y="34"/>
                  <a:pt x="17" y="32"/>
                </a:cubicBezTo>
                <a:cubicBezTo>
                  <a:pt x="17" y="30"/>
                  <a:pt x="17" y="29"/>
                  <a:pt x="18" y="27"/>
                </a:cubicBezTo>
                <a:cubicBezTo>
                  <a:pt x="20" y="26"/>
                  <a:pt x="21" y="26"/>
                  <a:pt x="23" y="26"/>
                </a:cubicBezTo>
                <a:cubicBezTo>
                  <a:pt x="26" y="26"/>
                  <a:pt x="29" y="28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6"/>
                  <a:pt x="29" y="36"/>
                  <a:pt x="29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0"/>
                  <a:pt x="35" y="29"/>
                  <a:pt x="36" y="27"/>
                </a:cubicBezTo>
                <a:cubicBezTo>
                  <a:pt x="37" y="26"/>
                  <a:pt x="39" y="26"/>
                  <a:pt x="41" y="26"/>
                </a:cubicBezTo>
                <a:cubicBezTo>
                  <a:pt x="42" y="26"/>
                  <a:pt x="44" y="26"/>
                  <a:pt x="45" y="27"/>
                </a:cubicBezTo>
                <a:cubicBezTo>
                  <a:pt x="46" y="29"/>
                  <a:pt x="47" y="30"/>
                  <a:pt x="47" y="32"/>
                </a:cubicBezTo>
                <a:cubicBezTo>
                  <a:pt x="47" y="34"/>
                  <a:pt x="46" y="35"/>
                  <a:pt x="45" y="36"/>
                </a:cubicBezTo>
                <a:cubicBezTo>
                  <a:pt x="44" y="38"/>
                  <a:pt x="42" y="38"/>
                  <a:pt x="41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3"/>
                  <a:pt x="38" y="63"/>
                  <a:pt x="38" y="63"/>
                </a:cubicBezTo>
                <a:cubicBezTo>
                  <a:pt x="41" y="63"/>
                  <a:pt x="42" y="63"/>
                  <a:pt x="42" y="61"/>
                </a:cubicBezTo>
                <a:cubicBezTo>
                  <a:pt x="43" y="58"/>
                  <a:pt x="43" y="55"/>
                  <a:pt x="44" y="52"/>
                </a:cubicBezTo>
                <a:cubicBezTo>
                  <a:pt x="46" y="48"/>
                  <a:pt x="48" y="44"/>
                  <a:pt x="51" y="40"/>
                </a:cubicBezTo>
                <a:cubicBezTo>
                  <a:pt x="53" y="35"/>
                  <a:pt x="54" y="30"/>
                  <a:pt x="53" y="25"/>
                </a:cubicBezTo>
                <a:close/>
                <a:moveTo>
                  <a:pt x="34" y="3"/>
                </a:moveTo>
                <a:cubicBezTo>
                  <a:pt x="34" y="2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0" y="2"/>
                  <a:pt x="30" y="3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8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3" y="9"/>
                  <a:pt x="34" y="8"/>
                  <a:pt x="34" y="7"/>
                </a:cubicBezTo>
                <a:lnTo>
                  <a:pt x="34" y="3"/>
                </a:lnTo>
                <a:close/>
                <a:moveTo>
                  <a:pt x="47" y="7"/>
                </a:moveTo>
                <a:cubicBezTo>
                  <a:pt x="48" y="5"/>
                  <a:pt x="47" y="4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5" y="3"/>
                  <a:pt x="44" y="3"/>
                  <a:pt x="43" y="4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9"/>
                  <a:pt x="41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2"/>
                  <a:pt x="44" y="12"/>
                  <a:pt x="45" y="10"/>
                </a:cubicBezTo>
                <a:lnTo>
                  <a:pt x="47" y="7"/>
                </a:lnTo>
                <a:close/>
                <a:moveTo>
                  <a:pt x="57" y="14"/>
                </a:moveTo>
                <a:cubicBezTo>
                  <a:pt x="58" y="13"/>
                  <a:pt x="58" y="12"/>
                  <a:pt x="57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0"/>
                  <a:pt x="55" y="10"/>
                  <a:pt x="54" y="11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8"/>
                  <a:pt x="52" y="18"/>
                  <a:pt x="53" y="17"/>
                </a:cubicBezTo>
                <a:lnTo>
                  <a:pt x="57" y="14"/>
                </a:lnTo>
                <a:close/>
                <a:moveTo>
                  <a:pt x="62" y="26"/>
                </a:moveTo>
                <a:cubicBezTo>
                  <a:pt x="63" y="25"/>
                  <a:pt x="64" y="24"/>
                  <a:pt x="64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3" y="22"/>
                  <a:pt x="62" y="21"/>
                  <a:pt x="61" y="21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5" y="23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6"/>
                  <a:pt x="56" y="27"/>
                  <a:pt x="57" y="26"/>
                </a:cubicBezTo>
                <a:lnTo>
                  <a:pt x="62" y="26"/>
                </a:lnTo>
                <a:close/>
                <a:moveTo>
                  <a:pt x="61" y="38"/>
                </a:moveTo>
                <a:cubicBezTo>
                  <a:pt x="62" y="38"/>
                  <a:pt x="63" y="38"/>
                  <a:pt x="63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4" y="35"/>
                  <a:pt x="63" y="34"/>
                  <a:pt x="62" y="34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32"/>
                  <a:pt x="55" y="33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4" y="36"/>
                  <a:pt x="55" y="37"/>
                  <a:pt x="56" y="37"/>
                </a:cubicBezTo>
                <a:lnTo>
                  <a:pt x="61" y="38"/>
                </a:lnTo>
                <a:close/>
                <a:moveTo>
                  <a:pt x="18" y="10"/>
                </a:moveTo>
                <a:cubicBezTo>
                  <a:pt x="19" y="12"/>
                  <a:pt x="20" y="12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3" y="11"/>
                  <a:pt x="23" y="9"/>
                  <a:pt x="22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18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6" y="5"/>
                  <a:pt x="16" y="7"/>
                </a:cubicBezTo>
                <a:lnTo>
                  <a:pt x="18" y="10"/>
                </a:lnTo>
                <a:close/>
                <a:moveTo>
                  <a:pt x="10" y="17"/>
                </a:moveTo>
                <a:cubicBezTo>
                  <a:pt x="11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4"/>
                  <a:pt x="13" y="14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10"/>
                  <a:pt x="7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2"/>
                  <a:pt x="6" y="13"/>
                  <a:pt x="7" y="14"/>
                </a:cubicBezTo>
                <a:lnTo>
                  <a:pt x="10" y="17"/>
                </a:lnTo>
                <a:close/>
                <a:moveTo>
                  <a:pt x="6" y="26"/>
                </a:moveTo>
                <a:cubicBezTo>
                  <a:pt x="7" y="27"/>
                  <a:pt x="8" y="26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8" y="22"/>
                  <a:pt x="7" y="22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5"/>
                  <a:pt x="2" y="26"/>
                </a:cubicBezTo>
                <a:lnTo>
                  <a:pt x="6" y="26"/>
                </a:lnTo>
                <a:close/>
                <a:moveTo>
                  <a:pt x="7" y="37"/>
                </a:moveTo>
                <a:cubicBezTo>
                  <a:pt x="8" y="37"/>
                  <a:pt x="9" y="36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3"/>
                  <a:pt x="7" y="32"/>
                  <a:pt x="6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8"/>
                  <a:pt x="3" y="38"/>
                </a:cubicBezTo>
                <a:lnTo>
                  <a:pt x="7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40"/>
          <p:cNvSpPr/>
          <p:nvPr/>
        </p:nvSpPr>
        <p:spPr>
          <a:xfrm>
            <a:off x="3051175" y="3743325"/>
            <a:ext cx="668337" cy="439737"/>
          </a:xfrm>
          <a:custGeom>
            <a:avLst/>
            <a:gdLst/>
            <a:ahLst/>
            <a:cxnLst/>
            <a:rect l="l" t="t" r="r" b="b"/>
            <a:pathLst>
              <a:path w="85" h="56" extrusionOk="0">
                <a:moveTo>
                  <a:pt x="68" y="5"/>
                </a:moveTo>
                <a:cubicBezTo>
                  <a:pt x="75" y="25"/>
                  <a:pt x="75" y="25"/>
                  <a:pt x="75" y="25"/>
                </a:cubicBezTo>
                <a:cubicBezTo>
                  <a:pt x="66" y="29"/>
                  <a:pt x="66" y="29"/>
                  <a:pt x="66" y="29"/>
                </a:cubicBezTo>
                <a:cubicBezTo>
                  <a:pt x="60" y="25"/>
                  <a:pt x="45" y="11"/>
                  <a:pt x="43" y="11"/>
                </a:cubicBezTo>
                <a:cubicBezTo>
                  <a:pt x="42" y="11"/>
                  <a:pt x="37" y="13"/>
                  <a:pt x="37" y="13"/>
                </a:cubicBezTo>
                <a:cubicBezTo>
                  <a:pt x="37" y="13"/>
                  <a:pt x="34" y="14"/>
                  <a:pt x="31" y="14"/>
                </a:cubicBezTo>
                <a:cubicBezTo>
                  <a:pt x="30" y="14"/>
                  <a:pt x="29" y="13"/>
                  <a:pt x="28" y="13"/>
                </a:cubicBezTo>
                <a:cubicBezTo>
                  <a:pt x="28" y="13"/>
                  <a:pt x="27" y="12"/>
                  <a:pt x="27" y="12"/>
                </a:cubicBezTo>
                <a:cubicBezTo>
                  <a:pt x="27" y="11"/>
                  <a:pt x="28" y="10"/>
                  <a:pt x="29" y="9"/>
                </a:cubicBezTo>
                <a:cubicBezTo>
                  <a:pt x="33" y="7"/>
                  <a:pt x="44" y="3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8" y="3"/>
                  <a:pt x="66" y="5"/>
                  <a:pt x="68" y="5"/>
                </a:cubicBezTo>
                <a:close/>
                <a:moveTo>
                  <a:pt x="75" y="0"/>
                </a:moveTo>
                <a:cubicBezTo>
                  <a:pt x="74" y="0"/>
                  <a:pt x="74" y="0"/>
                  <a:pt x="74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2"/>
                  <a:pt x="69" y="2"/>
                  <a:pt x="69" y="2"/>
                </a:cubicBezTo>
                <a:cubicBezTo>
                  <a:pt x="69" y="3"/>
                  <a:pt x="69" y="4"/>
                  <a:pt x="69" y="4"/>
                </a:cubicBezTo>
                <a:cubicBezTo>
                  <a:pt x="77" y="25"/>
                  <a:pt x="77" y="25"/>
                  <a:pt x="77" y="25"/>
                </a:cubicBezTo>
                <a:cubicBezTo>
                  <a:pt x="78" y="26"/>
                  <a:pt x="79" y="26"/>
                  <a:pt x="80" y="26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4"/>
                  <a:pt x="84" y="24"/>
                  <a:pt x="85" y="23"/>
                </a:cubicBezTo>
                <a:cubicBezTo>
                  <a:pt x="85" y="23"/>
                  <a:pt x="85" y="22"/>
                  <a:pt x="85" y="22"/>
                </a:cubicBezTo>
                <a:cubicBezTo>
                  <a:pt x="77" y="1"/>
                  <a:pt x="77" y="1"/>
                  <a:pt x="77" y="1"/>
                </a:cubicBezTo>
                <a:cubicBezTo>
                  <a:pt x="76" y="0"/>
                  <a:pt x="75" y="0"/>
                  <a:pt x="75" y="0"/>
                </a:cubicBezTo>
                <a:close/>
                <a:moveTo>
                  <a:pt x="0" y="28"/>
                </a:moveTo>
                <a:cubicBezTo>
                  <a:pt x="0" y="29"/>
                  <a:pt x="0" y="29"/>
                  <a:pt x="1" y="30"/>
                </a:cubicBezTo>
                <a:cubicBezTo>
                  <a:pt x="1" y="30"/>
                  <a:pt x="2" y="30"/>
                  <a:pt x="2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1"/>
                  <a:pt x="8" y="30"/>
                  <a:pt x="8" y="29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4"/>
                  <a:pt x="9" y="4"/>
                </a:cubicBezTo>
                <a:cubicBezTo>
                  <a:pt x="9" y="4"/>
                  <a:pt x="8" y="3"/>
                  <a:pt x="8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5"/>
                </a:cubicBezTo>
                <a:lnTo>
                  <a:pt x="0" y="28"/>
                </a:lnTo>
                <a:close/>
                <a:moveTo>
                  <a:pt x="35" y="49"/>
                </a:moveTo>
                <a:cubicBezTo>
                  <a:pt x="35" y="48"/>
                  <a:pt x="34" y="47"/>
                  <a:pt x="34" y="47"/>
                </a:cubicBezTo>
                <a:cubicBezTo>
                  <a:pt x="32" y="45"/>
                  <a:pt x="31" y="46"/>
                  <a:pt x="29" y="47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6" y="51"/>
                  <a:pt x="26" y="51"/>
                  <a:pt x="26" y="51"/>
                </a:cubicBezTo>
                <a:cubicBezTo>
                  <a:pt x="24" y="53"/>
                  <a:pt x="26" y="55"/>
                  <a:pt x="27" y="56"/>
                </a:cubicBezTo>
                <a:cubicBezTo>
                  <a:pt x="27" y="56"/>
                  <a:pt x="28" y="56"/>
                  <a:pt x="29" y="56"/>
                </a:cubicBezTo>
                <a:cubicBezTo>
                  <a:pt x="30" y="56"/>
                  <a:pt x="30" y="56"/>
                  <a:pt x="31" y="55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5" y="50"/>
                  <a:pt x="35" y="50"/>
                  <a:pt x="35" y="49"/>
                </a:cubicBezTo>
                <a:close/>
                <a:moveTo>
                  <a:pt x="19" y="47"/>
                </a:moveTo>
                <a:cubicBezTo>
                  <a:pt x="17" y="49"/>
                  <a:pt x="18" y="50"/>
                  <a:pt x="20" y="51"/>
                </a:cubicBezTo>
                <a:cubicBezTo>
                  <a:pt x="21" y="53"/>
                  <a:pt x="23" y="52"/>
                  <a:pt x="24" y="51"/>
                </a:cubicBezTo>
                <a:cubicBezTo>
                  <a:pt x="28" y="46"/>
                  <a:pt x="28" y="46"/>
                  <a:pt x="28" y="46"/>
                </a:cubicBezTo>
                <a:cubicBezTo>
                  <a:pt x="30" y="44"/>
                  <a:pt x="28" y="42"/>
                  <a:pt x="27" y="42"/>
                </a:cubicBezTo>
                <a:cubicBezTo>
                  <a:pt x="26" y="40"/>
                  <a:pt x="24" y="41"/>
                  <a:pt x="23" y="42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lnTo>
                  <a:pt x="19" y="47"/>
                </a:lnTo>
                <a:close/>
                <a:moveTo>
                  <a:pt x="13" y="42"/>
                </a:moveTo>
                <a:cubicBezTo>
                  <a:pt x="12" y="42"/>
                  <a:pt x="12" y="43"/>
                  <a:pt x="12" y="44"/>
                </a:cubicBezTo>
                <a:cubicBezTo>
                  <a:pt x="12" y="45"/>
                  <a:pt x="13" y="45"/>
                  <a:pt x="13" y="46"/>
                </a:cubicBezTo>
                <a:cubicBezTo>
                  <a:pt x="15" y="47"/>
                  <a:pt x="16" y="47"/>
                  <a:pt x="18" y="45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9"/>
                  <a:pt x="23" y="39"/>
                  <a:pt x="23" y="38"/>
                </a:cubicBezTo>
                <a:cubicBezTo>
                  <a:pt x="23" y="37"/>
                  <a:pt x="22" y="36"/>
                  <a:pt x="21" y="36"/>
                </a:cubicBezTo>
                <a:cubicBezTo>
                  <a:pt x="20" y="34"/>
                  <a:pt x="19" y="35"/>
                  <a:pt x="17" y="36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lnTo>
                  <a:pt x="13" y="42"/>
                </a:lnTo>
                <a:close/>
                <a:moveTo>
                  <a:pt x="12" y="40"/>
                </a:moveTo>
                <a:cubicBezTo>
                  <a:pt x="16" y="34"/>
                  <a:pt x="16" y="34"/>
                  <a:pt x="16" y="34"/>
                </a:cubicBezTo>
                <a:cubicBezTo>
                  <a:pt x="18" y="32"/>
                  <a:pt x="16" y="30"/>
                  <a:pt x="16" y="30"/>
                </a:cubicBezTo>
                <a:cubicBezTo>
                  <a:pt x="14" y="29"/>
                  <a:pt x="13" y="29"/>
                  <a:pt x="11" y="30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3"/>
                  <a:pt x="10" y="33"/>
                  <a:pt x="10" y="33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6"/>
                  <a:pt x="7" y="37"/>
                  <a:pt x="7" y="37"/>
                </a:cubicBezTo>
                <a:cubicBezTo>
                  <a:pt x="7" y="38"/>
                  <a:pt x="7" y="39"/>
                  <a:pt x="8" y="39"/>
                </a:cubicBezTo>
                <a:cubicBezTo>
                  <a:pt x="8" y="40"/>
                  <a:pt x="9" y="40"/>
                  <a:pt x="10" y="40"/>
                </a:cubicBezTo>
                <a:cubicBezTo>
                  <a:pt x="11" y="40"/>
                  <a:pt x="11" y="40"/>
                  <a:pt x="12" y="40"/>
                </a:cubicBezTo>
                <a:close/>
                <a:moveTo>
                  <a:pt x="64" y="35"/>
                </a:moveTo>
                <a:cubicBezTo>
                  <a:pt x="65" y="34"/>
                  <a:pt x="66" y="32"/>
                  <a:pt x="64" y="31"/>
                </a:cubicBezTo>
                <a:cubicBezTo>
                  <a:pt x="62" y="29"/>
                  <a:pt x="62" y="29"/>
                  <a:pt x="62" y="29"/>
                </a:cubicBezTo>
                <a:cubicBezTo>
                  <a:pt x="54" y="22"/>
                  <a:pt x="45" y="14"/>
                  <a:pt x="43" y="13"/>
                </a:cubicBezTo>
                <a:cubicBezTo>
                  <a:pt x="42" y="13"/>
                  <a:pt x="39" y="14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4" y="16"/>
                  <a:pt x="31" y="16"/>
                </a:cubicBezTo>
                <a:cubicBezTo>
                  <a:pt x="29" y="16"/>
                  <a:pt x="28" y="15"/>
                  <a:pt x="27" y="15"/>
                </a:cubicBezTo>
                <a:cubicBezTo>
                  <a:pt x="25" y="14"/>
                  <a:pt x="25" y="12"/>
                  <a:pt x="25" y="12"/>
                </a:cubicBezTo>
                <a:cubicBezTo>
                  <a:pt x="25" y="10"/>
                  <a:pt x="27" y="8"/>
                  <a:pt x="28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27"/>
                  <a:pt x="13" y="27"/>
                  <a:pt x="14" y="27"/>
                </a:cubicBezTo>
                <a:cubicBezTo>
                  <a:pt x="15" y="27"/>
                  <a:pt x="16" y="28"/>
                  <a:pt x="17" y="28"/>
                </a:cubicBezTo>
                <a:cubicBezTo>
                  <a:pt x="18" y="30"/>
                  <a:pt x="19" y="31"/>
                  <a:pt x="19" y="33"/>
                </a:cubicBezTo>
                <a:cubicBezTo>
                  <a:pt x="20" y="33"/>
                  <a:pt x="22" y="33"/>
                  <a:pt x="23" y="34"/>
                </a:cubicBezTo>
                <a:cubicBezTo>
                  <a:pt x="24" y="35"/>
                  <a:pt x="25" y="37"/>
                  <a:pt x="25" y="39"/>
                </a:cubicBezTo>
                <a:cubicBezTo>
                  <a:pt x="26" y="39"/>
                  <a:pt x="27" y="39"/>
                  <a:pt x="29" y="40"/>
                </a:cubicBezTo>
                <a:cubicBezTo>
                  <a:pt x="30" y="41"/>
                  <a:pt x="31" y="43"/>
                  <a:pt x="31" y="44"/>
                </a:cubicBezTo>
                <a:cubicBezTo>
                  <a:pt x="32" y="44"/>
                  <a:pt x="34" y="44"/>
                  <a:pt x="35" y="45"/>
                </a:cubicBezTo>
                <a:cubicBezTo>
                  <a:pt x="37" y="47"/>
                  <a:pt x="37" y="49"/>
                  <a:pt x="37" y="51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40" y="53"/>
                  <a:pt x="40" y="53"/>
                </a:cubicBezTo>
                <a:cubicBezTo>
                  <a:pt x="41" y="53"/>
                  <a:pt x="42" y="52"/>
                  <a:pt x="42" y="52"/>
                </a:cubicBezTo>
                <a:cubicBezTo>
                  <a:pt x="43" y="50"/>
                  <a:pt x="44" y="49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36" y="42"/>
                  <a:pt x="36" y="42"/>
                  <a:pt x="36" y="42"/>
                </a:cubicBezTo>
                <a:cubicBezTo>
                  <a:pt x="35" y="42"/>
                  <a:pt x="35" y="41"/>
                  <a:pt x="35" y="41"/>
                </a:cubicBezTo>
                <a:cubicBezTo>
                  <a:pt x="35" y="41"/>
                  <a:pt x="35" y="41"/>
                  <a:pt x="35" y="40"/>
                </a:cubicBezTo>
                <a:cubicBezTo>
                  <a:pt x="36" y="40"/>
                  <a:pt x="37" y="40"/>
                  <a:pt x="37" y="40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8"/>
                  <a:pt x="47" y="49"/>
                  <a:pt x="48" y="49"/>
                </a:cubicBezTo>
                <a:cubicBezTo>
                  <a:pt x="49" y="49"/>
                  <a:pt x="50" y="48"/>
                  <a:pt x="50" y="47"/>
                </a:cubicBezTo>
                <a:cubicBezTo>
                  <a:pt x="51" y="47"/>
                  <a:pt x="51" y="46"/>
                  <a:pt x="51" y="45"/>
                </a:cubicBezTo>
                <a:cubicBezTo>
                  <a:pt x="51" y="44"/>
                  <a:pt x="51" y="43"/>
                  <a:pt x="50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4" y="38"/>
                  <a:pt x="44" y="38"/>
                  <a:pt x="44" y="38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6"/>
                  <a:pt x="43" y="36"/>
                </a:cubicBezTo>
                <a:cubicBezTo>
                  <a:pt x="44" y="35"/>
                  <a:pt x="45" y="35"/>
                  <a:pt x="45" y="36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5" y="44"/>
                  <a:pt x="56" y="44"/>
                </a:cubicBezTo>
                <a:cubicBezTo>
                  <a:pt x="57" y="44"/>
                  <a:pt x="58" y="43"/>
                  <a:pt x="58" y="42"/>
                </a:cubicBez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59" y="38"/>
                  <a:pt x="58" y="37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1" y="32"/>
                  <a:pt x="51" y="32"/>
                  <a:pt x="51" y="32"/>
                </a:cubicBezTo>
                <a:cubicBezTo>
                  <a:pt x="50" y="31"/>
                  <a:pt x="50" y="31"/>
                  <a:pt x="51" y="30"/>
                </a:cubicBezTo>
                <a:cubicBezTo>
                  <a:pt x="51" y="30"/>
                  <a:pt x="52" y="30"/>
                  <a:pt x="52" y="30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7"/>
                  <a:pt x="63" y="37"/>
                  <a:pt x="64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40"/>
          <p:cNvSpPr/>
          <p:nvPr/>
        </p:nvSpPr>
        <p:spPr>
          <a:xfrm>
            <a:off x="8583612" y="2659062"/>
            <a:ext cx="573087" cy="479425"/>
          </a:xfrm>
          <a:custGeom>
            <a:avLst/>
            <a:gdLst/>
            <a:ahLst/>
            <a:cxnLst/>
            <a:rect l="l" t="t" r="r" b="b"/>
            <a:pathLst>
              <a:path w="73" h="61" extrusionOk="0">
                <a:moveTo>
                  <a:pt x="10" y="50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2"/>
                  <a:pt x="11" y="31"/>
                  <a:pt x="12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7" y="31"/>
                  <a:pt x="18" y="32"/>
                  <a:pt x="18" y="33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1"/>
                  <a:pt x="17" y="52"/>
                  <a:pt x="16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1" y="52"/>
                  <a:pt x="10" y="51"/>
                  <a:pt x="10" y="50"/>
                </a:cubicBezTo>
                <a:close/>
                <a:moveTo>
                  <a:pt x="27" y="25"/>
                </a:moveTo>
                <a:cubicBezTo>
                  <a:pt x="25" y="25"/>
                  <a:pt x="24" y="26"/>
                  <a:pt x="24" y="27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1"/>
                  <a:pt x="25" y="52"/>
                  <a:pt x="27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2"/>
                  <a:pt x="33" y="51"/>
                  <a:pt x="33" y="50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6"/>
                  <a:pt x="32" y="25"/>
                  <a:pt x="31" y="25"/>
                </a:cubicBezTo>
                <a:lnTo>
                  <a:pt x="27" y="25"/>
                </a:lnTo>
                <a:close/>
                <a:moveTo>
                  <a:pt x="41" y="20"/>
                </a:moveTo>
                <a:cubicBezTo>
                  <a:pt x="40" y="20"/>
                  <a:pt x="39" y="21"/>
                  <a:pt x="39" y="22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1"/>
                  <a:pt x="40" y="52"/>
                  <a:pt x="41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7" y="52"/>
                  <a:pt x="48" y="51"/>
                  <a:pt x="48" y="50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7" y="20"/>
                  <a:pt x="45" y="20"/>
                </a:cubicBezTo>
                <a:lnTo>
                  <a:pt x="41" y="20"/>
                </a:lnTo>
                <a:close/>
                <a:moveTo>
                  <a:pt x="56" y="15"/>
                </a:moveTo>
                <a:cubicBezTo>
                  <a:pt x="55" y="15"/>
                  <a:pt x="53" y="16"/>
                  <a:pt x="53" y="17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1"/>
                  <a:pt x="55" y="52"/>
                  <a:pt x="56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2"/>
                  <a:pt x="62" y="51"/>
                  <a:pt x="62" y="50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6"/>
                  <a:pt x="61" y="15"/>
                  <a:pt x="60" y="15"/>
                </a:cubicBezTo>
                <a:lnTo>
                  <a:pt x="56" y="15"/>
                </a:lnTo>
                <a:close/>
                <a:moveTo>
                  <a:pt x="11" y="24"/>
                </a:moveTo>
                <a:cubicBezTo>
                  <a:pt x="26" y="22"/>
                  <a:pt x="41" y="16"/>
                  <a:pt x="54" y="8"/>
                </a:cubicBezTo>
                <a:cubicBezTo>
                  <a:pt x="55" y="10"/>
                  <a:pt x="55" y="10"/>
                  <a:pt x="55" y="10"/>
                </a:cubicBezTo>
                <a:cubicBezTo>
                  <a:pt x="60" y="3"/>
                  <a:pt x="60" y="3"/>
                  <a:pt x="60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5"/>
                  <a:pt x="53" y="5"/>
                  <a:pt x="53" y="5"/>
                </a:cubicBezTo>
                <a:cubicBezTo>
                  <a:pt x="40" y="13"/>
                  <a:pt x="25" y="18"/>
                  <a:pt x="10" y="21"/>
                </a:cubicBezTo>
                <a:lnTo>
                  <a:pt x="11" y="24"/>
                </a:lnTo>
                <a:close/>
                <a:moveTo>
                  <a:pt x="73" y="57"/>
                </a:moveTo>
                <a:cubicBezTo>
                  <a:pt x="65" y="52"/>
                  <a:pt x="65" y="52"/>
                  <a:pt x="65" y="52"/>
                </a:cubicBezTo>
                <a:cubicBezTo>
                  <a:pt x="65" y="55"/>
                  <a:pt x="65" y="55"/>
                  <a:pt x="65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7"/>
                  <a:pt x="6" y="7"/>
                  <a:pt x="6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7"/>
                  <a:pt x="2" y="57"/>
                  <a:pt x="2" y="57"/>
                </a:cubicBezTo>
                <a:cubicBezTo>
                  <a:pt x="2" y="58"/>
                  <a:pt x="2" y="58"/>
                  <a:pt x="2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61"/>
                  <a:pt x="65" y="61"/>
                  <a:pt x="65" y="61"/>
                </a:cubicBezTo>
                <a:lnTo>
                  <a:pt x="73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40"/>
          <p:cNvSpPr/>
          <p:nvPr/>
        </p:nvSpPr>
        <p:spPr>
          <a:xfrm>
            <a:off x="6567487" y="555625"/>
            <a:ext cx="838200" cy="439737"/>
          </a:xfrm>
          <a:custGeom>
            <a:avLst/>
            <a:gdLst/>
            <a:ahLst/>
            <a:cxnLst/>
            <a:rect l="l" t="t" r="r" b="b"/>
            <a:pathLst>
              <a:path w="107" h="56" extrusionOk="0">
                <a:moveTo>
                  <a:pt x="77" y="53"/>
                </a:moveTo>
                <a:cubicBezTo>
                  <a:pt x="76" y="53"/>
                  <a:pt x="74" y="54"/>
                  <a:pt x="73" y="54"/>
                </a:cubicBezTo>
                <a:cubicBezTo>
                  <a:pt x="67" y="56"/>
                  <a:pt x="62" y="56"/>
                  <a:pt x="55" y="56"/>
                </a:cubicBezTo>
                <a:cubicBezTo>
                  <a:pt x="48" y="56"/>
                  <a:pt x="43" y="56"/>
                  <a:pt x="37" y="54"/>
                </a:cubicBezTo>
                <a:cubicBezTo>
                  <a:pt x="36" y="54"/>
                  <a:pt x="34" y="53"/>
                  <a:pt x="32" y="53"/>
                </a:cubicBezTo>
                <a:cubicBezTo>
                  <a:pt x="28" y="51"/>
                  <a:pt x="28" y="47"/>
                  <a:pt x="30" y="44"/>
                </a:cubicBezTo>
                <a:cubicBezTo>
                  <a:pt x="33" y="41"/>
                  <a:pt x="37" y="39"/>
                  <a:pt x="40" y="38"/>
                </a:cubicBezTo>
                <a:cubicBezTo>
                  <a:pt x="42" y="37"/>
                  <a:pt x="44" y="36"/>
                  <a:pt x="45" y="36"/>
                </a:cubicBezTo>
                <a:cubicBezTo>
                  <a:pt x="48" y="34"/>
                  <a:pt x="49" y="31"/>
                  <a:pt x="47" y="29"/>
                </a:cubicBezTo>
                <a:cubicBezTo>
                  <a:pt x="42" y="24"/>
                  <a:pt x="41" y="19"/>
                  <a:pt x="41" y="12"/>
                </a:cubicBezTo>
                <a:cubicBezTo>
                  <a:pt x="41" y="6"/>
                  <a:pt x="45" y="2"/>
                  <a:pt x="51" y="1"/>
                </a:cubicBezTo>
                <a:cubicBezTo>
                  <a:pt x="52" y="0"/>
                  <a:pt x="54" y="0"/>
                  <a:pt x="55" y="0"/>
                </a:cubicBezTo>
                <a:cubicBezTo>
                  <a:pt x="56" y="0"/>
                  <a:pt x="58" y="0"/>
                  <a:pt x="59" y="1"/>
                </a:cubicBezTo>
                <a:cubicBezTo>
                  <a:pt x="65" y="2"/>
                  <a:pt x="69" y="6"/>
                  <a:pt x="69" y="12"/>
                </a:cubicBezTo>
                <a:cubicBezTo>
                  <a:pt x="69" y="19"/>
                  <a:pt x="68" y="24"/>
                  <a:pt x="63" y="29"/>
                </a:cubicBezTo>
                <a:cubicBezTo>
                  <a:pt x="61" y="31"/>
                  <a:pt x="61" y="34"/>
                  <a:pt x="65" y="36"/>
                </a:cubicBezTo>
                <a:cubicBezTo>
                  <a:pt x="66" y="36"/>
                  <a:pt x="68" y="37"/>
                  <a:pt x="70" y="38"/>
                </a:cubicBezTo>
                <a:cubicBezTo>
                  <a:pt x="73" y="39"/>
                  <a:pt x="77" y="41"/>
                  <a:pt x="80" y="44"/>
                </a:cubicBezTo>
                <a:cubicBezTo>
                  <a:pt x="81" y="46"/>
                  <a:pt x="82" y="51"/>
                  <a:pt x="77" y="53"/>
                </a:cubicBezTo>
                <a:close/>
                <a:moveTo>
                  <a:pt x="106" y="48"/>
                </a:moveTo>
                <a:cubicBezTo>
                  <a:pt x="104" y="46"/>
                  <a:pt x="101" y="44"/>
                  <a:pt x="99" y="43"/>
                </a:cubicBezTo>
                <a:cubicBezTo>
                  <a:pt x="98" y="43"/>
                  <a:pt x="96" y="42"/>
                  <a:pt x="95" y="42"/>
                </a:cubicBezTo>
                <a:cubicBezTo>
                  <a:pt x="93" y="41"/>
                  <a:pt x="92" y="39"/>
                  <a:pt x="94" y="37"/>
                </a:cubicBezTo>
                <a:cubicBezTo>
                  <a:pt x="97" y="34"/>
                  <a:pt x="98" y="30"/>
                  <a:pt x="98" y="26"/>
                </a:cubicBezTo>
                <a:cubicBezTo>
                  <a:pt x="98" y="21"/>
                  <a:pt x="95" y="19"/>
                  <a:pt x="91" y="17"/>
                </a:cubicBezTo>
                <a:cubicBezTo>
                  <a:pt x="90" y="17"/>
                  <a:pt x="89" y="17"/>
                  <a:pt x="88" y="17"/>
                </a:cubicBezTo>
                <a:cubicBezTo>
                  <a:pt x="88" y="17"/>
                  <a:pt x="87" y="17"/>
                  <a:pt x="86" y="17"/>
                </a:cubicBezTo>
                <a:cubicBezTo>
                  <a:pt x="82" y="19"/>
                  <a:pt x="79" y="21"/>
                  <a:pt x="79" y="26"/>
                </a:cubicBezTo>
                <a:cubicBezTo>
                  <a:pt x="78" y="30"/>
                  <a:pt x="80" y="34"/>
                  <a:pt x="83" y="37"/>
                </a:cubicBezTo>
                <a:cubicBezTo>
                  <a:pt x="85" y="39"/>
                  <a:pt x="84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3"/>
                  <a:pt x="83" y="43"/>
                </a:cubicBezTo>
                <a:cubicBezTo>
                  <a:pt x="84" y="44"/>
                  <a:pt x="85" y="47"/>
                  <a:pt x="84" y="49"/>
                </a:cubicBezTo>
                <a:cubicBezTo>
                  <a:pt x="84" y="51"/>
                  <a:pt x="82" y="53"/>
                  <a:pt x="80" y="54"/>
                </a:cubicBezTo>
                <a:cubicBezTo>
                  <a:pt x="79" y="55"/>
                  <a:pt x="79" y="55"/>
                  <a:pt x="78" y="55"/>
                </a:cubicBezTo>
                <a:cubicBezTo>
                  <a:pt x="81" y="56"/>
                  <a:pt x="84" y="56"/>
                  <a:pt x="88" y="56"/>
                </a:cubicBezTo>
                <a:cubicBezTo>
                  <a:pt x="93" y="56"/>
                  <a:pt x="97" y="56"/>
                  <a:pt x="101" y="55"/>
                </a:cubicBezTo>
                <a:cubicBezTo>
                  <a:pt x="102" y="55"/>
                  <a:pt x="103" y="54"/>
                  <a:pt x="104" y="54"/>
                </a:cubicBezTo>
                <a:cubicBezTo>
                  <a:pt x="107" y="52"/>
                  <a:pt x="107" y="49"/>
                  <a:pt x="106" y="48"/>
                </a:cubicBezTo>
                <a:close/>
                <a:moveTo>
                  <a:pt x="25" y="49"/>
                </a:moveTo>
                <a:cubicBezTo>
                  <a:pt x="25" y="47"/>
                  <a:pt x="26" y="45"/>
                  <a:pt x="27" y="43"/>
                </a:cubicBezTo>
                <a:cubicBezTo>
                  <a:pt x="28" y="42"/>
                  <a:pt x="29" y="42"/>
                  <a:pt x="30" y="41"/>
                </a:cubicBezTo>
                <a:cubicBezTo>
                  <a:pt x="29" y="41"/>
                  <a:pt x="29" y="41"/>
                  <a:pt x="28" y="40"/>
                </a:cubicBezTo>
                <a:cubicBezTo>
                  <a:pt x="26" y="39"/>
                  <a:pt x="25" y="37"/>
                  <a:pt x="27" y="35"/>
                </a:cubicBezTo>
                <a:cubicBezTo>
                  <a:pt x="31" y="32"/>
                  <a:pt x="32" y="27"/>
                  <a:pt x="32" y="22"/>
                </a:cubicBezTo>
                <a:cubicBezTo>
                  <a:pt x="32" y="17"/>
                  <a:pt x="29" y="15"/>
                  <a:pt x="24" y="13"/>
                </a:cubicBezTo>
                <a:cubicBezTo>
                  <a:pt x="23" y="13"/>
                  <a:pt x="22" y="13"/>
                  <a:pt x="21" y="13"/>
                </a:cubicBezTo>
                <a:cubicBezTo>
                  <a:pt x="20" y="13"/>
                  <a:pt x="19" y="13"/>
                  <a:pt x="18" y="13"/>
                </a:cubicBezTo>
                <a:cubicBezTo>
                  <a:pt x="13" y="15"/>
                  <a:pt x="10" y="17"/>
                  <a:pt x="10" y="22"/>
                </a:cubicBezTo>
                <a:cubicBezTo>
                  <a:pt x="10" y="27"/>
                  <a:pt x="11" y="32"/>
                  <a:pt x="15" y="35"/>
                </a:cubicBezTo>
                <a:cubicBezTo>
                  <a:pt x="16" y="37"/>
                  <a:pt x="16" y="39"/>
                  <a:pt x="13" y="40"/>
                </a:cubicBezTo>
                <a:cubicBezTo>
                  <a:pt x="12" y="41"/>
                  <a:pt x="11" y="41"/>
                  <a:pt x="10" y="42"/>
                </a:cubicBezTo>
                <a:cubicBezTo>
                  <a:pt x="7" y="43"/>
                  <a:pt x="4" y="45"/>
                  <a:pt x="2" y="47"/>
                </a:cubicBezTo>
                <a:cubicBezTo>
                  <a:pt x="0" y="49"/>
                  <a:pt x="0" y="52"/>
                  <a:pt x="4" y="53"/>
                </a:cubicBezTo>
                <a:cubicBezTo>
                  <a:pt x="5" y="54"/>
                  <a:pt x="6" y="54"/>
                  <a:pt x="7" y="55"/>
                </a:cubicBezTo>
                <a:cubicBezTo>
                  <a:pt x="11" y="56"/>
                  <a:pt x="16" y="56"/>
                  <a:pt x="21" y="56"/>
                </a:cubicBezTo>
                <a:cubicBezTo>
                  <a:pt x="25" y="56"/>
                  <a:pt x="29" y="56"/>
                  <a:pt x="32" y="55"/>
                </a:cubicBezTo>
                <a:cubicBezTo>
                  <a:pt x="31" y="55"/>
                  <a:pt x="31" y="55"/>
                  <a:pt x="30" y="54"/>
                </a:cubicBezTo>
                <a:cubicBezTo>
                  <a:pt x="27" y="53"/>
                  <a:pt x="26" y="51"/>
                  <a:pt x="2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40"/>
          <p:cNvSpPr/>
          <p:nvPr/>
        </p:nvSpPr>
        <p:spPr>
          <a:xfrm>
            <a:off x="4935537" y="5791200"/>
            <a:ext cx="509587" cy="463550"/>
          </a:xfrm>
          <a:custGeom>
            <a:avLst/>
            <a:gdLst/>
            <a:ahLst/>
            <a:cxnLst/>
            <a:rect l="l" t="t" r="r" b="b"/>
            <a:pathLst>
              <a:path w="65" h="59" extrusionOk="0">
                <a:moveTo>
                  <a:pt x="44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6"/>
                  <a:pt x="38" y="4"/>
                  <a:pt x="36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4"/>
                  <a:pt x="25" y="6"/>
                  <a:pt x="25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4"/>
                  <a:pt x="24" y="0"/>
                  <a:pt x="2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1" y="0"/>
                  <a:pt x="44" y="4"/>
                  <a:pt x="44" y="8"/>
                </a:cubicBezTo>
                <a:close/>
                <a:moveTo>
                  <a:pt x="10" y="33"/>
                </a:moveTo>
                <a:cubicBezTo>
                  <a:pt x="26" y="33"/>
                  <a:pt x="26" y="33"/>
                  <a:pt x="26" y="33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9"/>
                  <a:pt x="28" y="27"/>
                  <a:pt x="29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8" y="27"/>
                  <a:pt x="39" y="29"/>
                  <a:pt x="39" y="31"/>
                </a:cubicBezTo>
                <a:cubicBezTo>
                  <a:pt x="39" y="33"/>
                  <a:pt x="39" y="33"/>
                  <a:pt x="39" y="33"/>
                </a:cubicBezTo>
                <a:cubicBezTo>
                  <a:pt x="55" y="33"/>
                  <a:pt x="55" y="33"/>
                  <a:pt x="55" y="33"/>
                </a:cubicBezTo>
                <a:cubicBezTo>
                  <a:pt x="60" y="33"/>
                  <a:pt x="64" y="29"/>
                  <a:pt x="65" y="24"/>
                </a:cubicBezTo>
                <a:cubicBezTo>
                  <a:pt x="65" y="18"/>
                  <a:pt x="65" y="18"/>
                  <a:pt x="65" y="18"/>
                </a:cubicBezTo>
                <a:cubicBezTo>
                  <a:pt x="65" y="14"/>
                  <a:pt x="62" y="10"/>
                  <a:pt x="58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3" y="10"/>
                  <a:pt x="0" y="14"/>
                  <a:pt x="0" y="18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9"/>
                  <a:pt x="5" y="33"/>
                  <a:pt x="10" y="33"/>
                </a:cubicBezTo>
                <a:close/>
                <a:moveTo>
                  <a:pt x="55" y="36"/>
                </a:moveTo>
                <a:cubicBezTo>
                  <a:pt x="39" y="36"/>
                  <a:pt x="39" y="36"/>
                  <a:pt x="39" y="36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40"/>
                  <a:pt x="38" y="41"/>
                  <a:pt x="3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1"/>
                  <a:pt x="26" y="40"/>
                  <a:pt x="26" y="38"/>
                </a:cubicBezTo>
                <a:cubicBezTo>
                  <a:pt x="26" y="36"/>
                  <a:pt x="26" y="36"/>
                  <a:pt x="26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6" y="36"/>
                  <a:pt x="2" y="33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9"/>
                  <a:pt x="8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2" y="59"/>
                  <a:pt x="65" y="55"/>
                  <a:pt x="65" y="50"/>
                </a:cubicBezTo>
                <a:cubicBezTo>
                  <a:pt x="65" y="30"/>
                  <a:pt x="65" y="30"/>
                  <a:pt x="65" y="30"/>
                </a:cubicBezTo>
                <a:cubicBezTo>
                  <a:pt x="63" y="33"/>
                  <a:pt x="59" y="36"/>
                  <a:pt x="55" y="36"/>
                </a:cubicBezTo>
                <a:close/>
                <a:moveTo>
                  <a:pt x="36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29" y="30"/>
                  <a:pt x="28" y="30"/>
                  <a:pt x="28" y="31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9" y="39"/>
                  <a:pt x="30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7" y="38"/>
                  <a:pt x="37" y="38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0"/>
                  <a:pt x="36" y="30"/>
                  <a:pt x="3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40"/>
          <p:cNvSpPr/>
          <p:nvPr/>
        </p:nvSpPr>
        <p:spPr>
          <a:xfrm>
            <a:off x="7735887" y="5281612"/>
            <a:ext cx="384175" cy="557212"/>
          </a:xfrm>
          <a:custGeom>
            <a:avLst/>
            <a:gdLst/>
            <a:ahLst/>
            <a:cxnLst/>
            <a:rect l="l" t="t" r="r" b="b"/>
            <a:pathLst>
              <a:path w="49" h="71" extrusionOk="0">
                <a:moveTo>
                  <a:pt x="49" y="47"/>
                </a:moveTo>
                <a:cubicBezTo>
                  <a:pt x="49" y="40"/>
                  <a:pt x="43" y="34"/>
                  <a:pt x="32" y="31"/>
                </a:cubicBezTo>
                <a:cubicBezTo>
                  <a:pt x="30" y="31"/>
                  <a:pt x="24" y="29"/>
                  <a:pt x="23" y="29"/>
                </a:cubicBezTo>
                <a:cubicBezTo>
                  <a:pt x="14" y="27"/>
                  <a:pt x="12" y="25"/>
                  <a:pt x="12" y="23"/>
                </a:cubicBezTo>
                <a:cubicBezTo>
                  <a:pt x="12" y="21"/>
                  <a:pt x="15" y="18"/>
                  <a:pt x="24" y="18"/>
                </a:cubicBezTo>
                <a:cubicBezTo>
                  <a:pt x="30" y="18"/>
                  <a:pt x="36" y="23"/>
                  <a:pt x="36" y="23"/>
                </a:cubicBezTo>
                <a:cubicBezTo>
                  <a:pt x="39" y="24"/>
                  <a:pt x="40" y="24"/>
                  <a:pt x="42" y="22"/>
                </a:cubicBezTo>
                <a:cubicBezTo>
                  <a:pt x="42" y="22"/>
                  <a:pt x="45" y="20"/>
                  <a:pt x="45" y="18"/>
                </a:cubicBezTo>
                <a:cubicBezTo>
                  <a:pt x="45" y="15"/>
                  <a:pt x="37" y="10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28" y="0"/>
                  <a:pt x="26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1"/>
                  <a:pt x="19" y="3"/>
                </a:cubicBezTo>
                <a:cubicBezTo>
                  <a:pt x="19" y="8"/>
                  <a:pt x="19" y="8"/>
                  <a:pt x="19" y="8"/>
                </a:cubicBezTo>
                <a:cubicBezTo>
                  <a:pt x="7" y="9"/>
                  <a:pt x="0" y="16"/>
                  <a:pt x="0" y="23"/>
                </a:cubicBezTo>
                <a:cubicBezTo>
                  <a:pt x="0" y="33"/>
                  <a:pt x="9" y="36"/>
                  <a:pt x="18" y="39"/>
                </a:cubicBezTo>
                <a:cubicBezTo>
                  <a:pt x="20" y="39"/>
                  <a:pt x="27" y="41"/>
                  <a:pt x="28" y="41"/>
                </a:cubicBezTo>
                <a:cubicBezTo>
                  <a:pt x="35" y="43"/>
                  <a:pt x="37" y="45"/>
                  <a:pt x="37" y="47"/>
                </a:cubicBezTo>
                <a:cubicBezTo>
                  <a:pt x="37" y="50"/>
                  <a:pt x="34" y="53"/>
                  <a:pt x="25" y="53"/>
                </a:cubicBezTo>
                <a:cubicBezTo>
                  <a:pt x="19" y="53"/>
                  <a:pt x="10" y="48"/>
                  <a:pt x="10" y="48"/>
                </a:cubicBezTo>
                <a:cubicBezTo>
                  <a:pt x="8" y="46"/>
                  <a:pt x="6" y="47"/>
                  <a:pt x="4" y="49"/>
                </a:cubicBezTo>
                <a:cubicBezTo>
                  <a:pt x="4" y="49"/>
                  <a:pt x="2" y="51"/>
                  <a:pt x="2" y="53"/>
                </a:cubicBezTo>
                <a:cubicBezTo>
                  <a:pt x="2" y="56"/>
                  <a:pt x="11" y="61"/>
                  <a:pt x="19" y="62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21" y="71"/>
                  <a:pt x="23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8" y="71"/>
                  <a:pt x="29" y="69"/>
                  <a:pt x="29" y="68"/>
                </a:cubicBezTo>
                <a:cubicBezTo>
                  <a:pt x="29" y="63"/>
                  <a:pt x="29" y="63"/>
                  <a:pt x="29" y="63"/>
                </a:cubicBezTo>
                <a:cubicBezTo>
                  <a:pt x="43" y="61"/>
                  <a:pt x="49" y="54"/>
                  <a:pt x="49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40"/>
          <p:cNvSpPr txBox="1"/>
          <p:nvPr/>
        </p:nvSpPr>
        <p:spPr>
          <a:xfrm>
            <a:off x="6731000" y="1450975"/>
            <a:ext cx="89535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175" name="Google Shape;1175;p40"/>
          <p:cNvSpPr txBox="1"/>
          <p:nvPr/>
        </p:nvSpPr>
        <p:spPr>
          <a:xfrm>
            <a:off x="7650162" y="3044825"/>
            <a:ext cx="89535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176" name="Google Shape;1176;p40"/>
          <p:cNvSpPr txBox="1"/>
          <p:nvPr/>
        </p:nvSpPr>
        <p:spPr>
          <a:xfrm>
            <a:off x="6731000" y="4638675"/>
            <a:ext cx="89535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177" name="Google Shape;1177;p40"/>
          <p:cNvSpPr txBox="1"/>
          <p:nvPr/>
        </p:nvSpPr>
        <p:spPr>
          <a:xfrm>
            <a:off x="4864100" y="4638675"/>
            <a:ext cx="89535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178" name="Google Shape;1178;p40"/>
          <p:cNvSpPr txBox="1"/>
          <p:nvPr/>
        </p:nvSpPr>
        <p:spPr>
          <a:xfrm>
            <a:off x="3946525" y="3052762"/>
            <a:ext cx="89535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179" name="Google Shape;1179;p40"/>
          <p:cNvSpPr txBox="1"/>
          <p:nvPr/>
        </p:nvSpPr>
        <p:spPr>
          <a:xfrm>
            <a:off x="4864100" y="1450975"/>
            <a:ext cx="89535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180" name="Google Shape;1180;p40"/>
          <p:cNvSpPr txBox="1"/>
          <p:nvPr/>
        </p:nvSpPr>
        <p:spPr>
          <a:xfrm>
            <a:off x="4795837" y="444500"/>
            <a:ext cx="9080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181" name="Google Shape;1181;p40"/>
          <p:cNvSpPr txBox="1"/>
          <p:nvPr/>
        </p:nvSpPr>
        <p:spPr>
          <a:xfrm>
            <a:off x="7481887" y="963612"/>
            <a:ext cx="90805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182" name="Google Shape;1182;p40"/>
          <p:cNvSpPr txBox="1"/>
          <p:nvPr/>
        </p:nvSpPr>
        <p:spPr>
          <a:xfrm>
            <a:off x="8402637" y="3546475"/>
            <a:ext cx="90805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183" name="Google Shape;1183;p40"/>
          <p:cNvSpPr txBox="1"/>
          <p:nvPr/>
        </p:nvSpPr>
        <p:spPr>
          <a:xfrm>
            <a:off x="6573837" y="5645150"/>
            <a:ext cx="9080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184" name="Google Shape;1184;p40"/>
          <p:cNvSpPr txBox="1"/>
          <p:nvPr/>
        </p:nvSpPr>
        <p:spPr>
          <a:xfrm>
            <a:off x="3822700" y="5143500"/>
            <a:ext cx="9096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185" name="Google Shape;1185;p40"/>
          <p:cNvSpPr txBox="1"/>
          <p:nvPr/>
        </p:nvSpPr>
        <p:spPr>
          <a:xfrm>
            <a:off x="2852737" y="2555875"/>
            <a:ext cx="9080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1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41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41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193" name="Google Shape;1193;p41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194" name="Google Shape;1194;p41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195" name="Google Shape;1195;p41"/>
          <p:cNvSpPr/>
          <p:nvPr/>
        </p:nvSpPr>
        <p:spPr>
          <a:xfrm>
            <a:off x="6892925" y="1787525"/>
            <a:ext cx="1089025" cy="1274762"/>
          </a:xfrm>
          <a:custGeom>
            <a:avLst/>
            <a:gdLst/>
            <a:ahLst/>
            <a:cxnLst/>
            <a:rect l="l" t="t" r="r" b="b"/>
            <a:pathLst>
              <a:path w="157" h="184" extrusionOk="0">
                <a:moveTo>
                  <a:pt x="129" y="184"/>
                </a:moveTo>
                <a:cubicBezTo>
                  <a:pt x="139" y="184"/>
                  <a:pt x="148" y="183"/>
                  <a:pt x="157" y="181"/>
                </a:cubicBezTo>
                <a:cubicBezTo>
                  <a:pt x="129" y="55"/>
                  <a:pt x="129" y="55"/>
                  <a:pt x="129" y="55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16"/>
                  <a:pt x="0" y="35"/>
                  <a:pt x="0" y="55"/>
                </a:cubicBezTo>
                <a:cubicBezTo>
                  <a:pt x="0" y="126"/>
                  <a:pt x="58" y="184"/>
                  <a:pt x="129" y="184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41"/>
          <p:cNvSpPr/>
          <p:nvPr/>
        </p:nvSpPr>
        <p:spPr>
          <a:xfrm>
            <a:off x="5284787" y="1357312"/>
            <a:ext cx="1622425" cy="901700"/>
          </a:xfrm>
          <a:custGeom>
            <a:avLst/>
            <a:gdLst/>
            <a:ahLst/>
            <a:cxnLst/>
            <a:rect l="l" t="t" r="r" b="b"/>
            <a:pathLst>
              <a:path w="234" h="130" extrusionOk="0">
                <a:moveTo>
                  <a:pt x="117" y="130"/>
                </a:moveTo>
                <a:cubicBezTo>
                  <a:pt x="169" y="130"/>
                  <a:pt x="213" y="100"/>
                  <a:pt x="234" y="56"/>
                </a:cubicBezTo>
                <a:cubicBezTo>
                  <a:pt x="117" y="0"/>
                  <a:pt x="117" y="0"/>
                  <a:pt x="117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21" y="100"/>
                  <a:pt x="65" y="130"/>
                  <a:pt x="117" y="130"/>
                </a:cubicBez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41"/>
          <p:cNvSpPr/>
          <p:nvPr/>
        </p:nvSpPr>
        <p:spPr>
          <a:xfrm>
            <a:off x="4211637" y="1787525"/>
            <a:ext cx="1087437" cy="1274762"/>
          </a:xfrm>
          <a:custGeom>
            <a:avLst/>
            <a:gdLst/>
            <a:ahLst/>
            <a:cxnLst/>
            <a:rect l="l" t="t" r="r" b="b"/>
            <a:pathLst>
              <a:path w="157" h="184" extrusionOk="0">
                <a:moveTo>
                  <a:pt x="157" y="55"/>
                </a:moveTo>
                <a:cubicBezTo>
                  <a:pt x="157" y="35"/>
                  <a:pt x="152" y="16"/>
                  <a:pt x="144" y="0"/>
                </a:cubicBezTo>
                <a:cubicBezTo>
                  <a:pt x="28" y="55"/>
                  <a:pt x="28" y="55"/>
                  <a:pt x="28" y="55"/>
                </a:cubicBezTo>
                <a:cubicBezTo>
                  <a:pt x="0" y="181"/>
                  <a:pt x="0" y="181"/>
                  <a:pt x="0" y="181"/>
                </a:cubicBezTo>
                <a:cubicBezTo>
                  <a:pt x="9" y="183"/>
                  <a:pt x="18" y="184"/>
                  <a:pt x="28" y="184"/>
                </a:cubicBezTo>
                <a:cubicBezTo>
                  <a:pt x="99" y="184"/>
                  <a:pt x="157" y="126"/>
                  <a:pt x="157" y="55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41"/>
          <p:cNvSpPr/>
          <p:nvPr/>
        </p:nvSpPr>
        <p:spPr>
          <a:xfrm>
            <a:off x="3989387" y="3132137"/>
            <a:ext cx="887412" cy="1566862"/>
          </a:xfrm>
          <a:custGeom>
            <a:avLst/>
            <a:gdLst/>
            <a:ahLst/>
            <a:cxnLst/>
            <a:rect l="l" t="t" r="r" b="b"/>
            <a:pathLst>
              <a:path w="128" h="226" extrusionOk="0">
                <a:moveTo>
                  <a:pt x="128" y="125"/>
                </a:moveTo>
                <a:cubicBezTo>
                  <a:pt x="128" y="64"/>
                  <a:pt x="86" y="13"/>
                  <a:pt x="29" y="0"/>
                </a:cubicBezTo>
                <a:cubicBezTo>
                  <a:pt x="0" y="125"/>
                  <a:pt x="0" y="125"/>
                  <a:pt x="0" y="125"/>
                </a:cubicBezTo>
                <a:cubicBezTo>
                  <a:pt x="80" y="226"/>
                  <a:pt x="80" y="226"/>
                  <a:pt x="80" y="226"/>
                </a:cubicBezTo>
                <a:cubicBezTo>
                  <a:pt x="110" y="202"/>
                  <a:pt x="128" y="166"/>
                  <a:pt x="128" y="125"/>
                </a:cubicBezTo>
                <a:close/>
              </a:path>
            </a:pathLst>
          </a:custGeom>
          <a:solidFill>
            <a:srgbClr val="3FAB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41"/>
          <p:cNvSpPr/>
          <p:nvPr/>
        </p:nvSpPr>
        <p:spPr>
          <a:xfrm>
            <a:off x="7315200" y="3132137"/>
            <a:ext cx="887412" cy="1566862"/>
          </a:xfrm>
          <a:custGeom>
            <a:avLst/>
            <a:gdLst/>
            <a:ahLst/>
            <a:cxnLst/>
            <a:rect l="l" t="t" r="r" b="b"/>
            <a:pathLst>
              <a:path w="128" h="226" extrusionOk="0">
                <a:moveTo>
                  <a:pt x="99" y="0"/>
                </a:moveTo>
                <a:cubicBezTo>
                  <a:pt x="42" y="13"/>
                  <a:pt x="0" y="64"/>
                  <a:pt x="0" y="125"/>
                </a:cubicBezTo>
                <a:cubicBezTo>
                  <a:pt x="0" y="166"/>
                  <a:pt x="18" y="202"/>
                  <a:pt x="48" y="226"/>
                </a:cubicBezTo>
                <a:cubicBezTo>
                  <a:pt x="128" y="125"/>
                  <a:pt x="128" y="125"/>
                  <a:pt x="128" y="125"/>
                </a:cubicBezTo>
                <a:lnTo>
                  <a:pt x="9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41"/>
          <p:cNvSpPr/>
          <p:nvPr/>
        </p:nvSpPr>
        <p:spPr>
          <a:xfrm>
            <a:off x="4605337" y="4579937"/>
            <a:ext cx="1435100" cy="887412"/>
          </a:xfrm>
          <a:custGeom>
            <a:avLst/>
            <a:gdLst/>
            <a:ahLst/>
            <a:cxnLst/>
            <a:rect l="l" t="t" r="r" b="b"/>
            <a:pathLst>
              <a:path w="207" h="128" extrusionOk="0">
                <a:moveTo>
                  <a:pt x="80" y="0"/>
                </a:moveTo>
                <a:cubicBezTo>
                  <a:pt x="50" y="0"/>
                  <a:pt x="22" y="11"/>
                  <a:pt x="0" y="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57"/>
                  <a:pt x="150" y="0"/>
                  <a:pt x="80" y="0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41"/>
          <p:cNvSpPr/>
          <p:nvPr/>
        </p:nvSpPr>
        <p:spPr>
          <a:xfrm>
            <a:off x="6151562" y="4579937"/>
            <a:ext cx="1435100" cy="887412"/>
          </a:xfrm>
          <a:custGeom>
            <a:avLst/>
            <a:gdLst/>
            <a:ahLst/>
            <a:cxnLst/>
            <a:rect l="l" t="t" r="r" b="b"/>
            <a:pathLst>
              <a:path w="207" h="128" extrusionOk="0">
                <a:moveTo>
                  <a:pt x="0" y="128"/>
                </a:moveTo>
                <a:cubicBezTo>
                  <a:pt x="127" y="128"/>
                  <a:pt x="127" y="128"/>
                  <a:pt x="127" y="128"/>
                </a:cubicBezTo>
                <a:cubicBezTo>
                  <a:pt x="207" y="28"/>
                  <a:pt x="207" y="28"/>
                  <a:pt x="207" y="28"/>
                </a:cubicBezTo>
                <a:cubicBezTo>
                  <a:pt x="185" y="11"/>
                  <a:pt x="15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41"/>
          <p:cNvSpPr/>
          <p:nvPr/>
        </p:nvSpPr>
        <p:spPr>
          <a:xfrm>
            <a:off x="7786687" y="1614487"/>
            <a:ext cx="887412" cy="1427162"/>
          </a:xfrm>
          <a:custGeom>
            <a:avLst/>
            <a:gdLst/>
            <a:ahLst/>
            <a:cxnLst/>
            <a:rect l="l" t="t" r="r" b="b"/>
            <a:pathLst>
              <a:path w="128" h="206" extrusionOk="0">
                <a:moveTo>
                  <a:pt x="28" y="206"/>
                </a:moveTo>
                <a:cubicBezTo>
                  <a:pt x="86" y="193"/>
                  <a:pt x="128" y="142"/>
                  <a:pt x="128" y="80"/>
                </a:cubicBezTo>
                <a:cubicBezTo>
                  <a:pt x="128" y="50"/>
                  <a:pt x="118" y="22"/>
                  <a:pt x="100" y="0"/>
                </a:cubicBezTo>
                <a:cubicBezTo>
                  <a:pt x="0" y="80"/>
                  <a:pt x="0" y="80"/>
                  <a:pt x="0" y="80"/>
                </a:cubicBezTo>
                <a:lnTo>
                  <a:pt x="28" y="206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41"/>
          <p:cNvSpPr/>
          <p:nvPr/>
        </p:nvSpPr>
        <p:spPr>
          <a:xfrm>
            <a:off x="6983412" y="1281112"/>
            <a:ext cx="1497012" cy="887412"/>
          </a:xfrm>
          <a:custGeom>
            <a:avLst/>
            <a:gdLst/>
            <a:ahLst/>
            <a:cxnLst/>
            <a:rect l="l" t="t" r="r" b="b"/>
            <a:pathLst>
              <a:path w="216" h="128" extrusionOk="0">
                <a:moveTo>
                  <a:pt x="116" y="128"/>
                </a:moveTo>
                <a:cubicBezTo>
                  <a:pt x="116" y="128"/>
                  <a:pt x="116" y="128"/>
                  <a:pt x="116" y="12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193" y="19"/>
                  <a:pt x="157" y="0"/>
                  <a:pt x="116" y="0"/>
                </a:cubicBezTo>
                <a:cubicBezTo>
                  <a:pt x="65" y="0"/>
                  <a:pt x="21" y="30"/>
                  <a:pt x="0" y="73"/>
                </a:cubicBezTo>
                <a:lnTo>
                  <a:pt x="116" y="128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41"/>
          <p:cNvSpPr/>
          <p:nvPr/>
        </p:nvSpPr>
        <p:spPr>
          <a:xfrm>
            <a:off x="5202237" y="477837"/>
            <a:ext cx="893762" cy="1268412"/>
          </a:xfrm>
          <a:custGeom>
            <a:avLst/>
            <a:gdLst/>
            <a:ahLst/>
            <a:cxnLst/>
            <a:rect l="l" t="t" r="r" b="b"/>
            <a:pathLst>
              <a:path w="129" h="183" extrusionOk="0">
                <a:moveTo>
                  <a:pt x="0" y="129"/>
                </a:moveTo>
                <a:cubicBezTo>
                  <a:pt x="0" y="148"/>
                  <a:pt x="5" y="167"/>
                  <a:pt x="12" y="183"/>
                </a:cubicBezTo>
                <a:cubicBezTo>
                  <a:pt x="129" y="127"/>
                  <a:pt x="129" y="127"/>
                  <a:pt x="129" y="127"/>
                </a:cubicBezTo>
                <a:cubicBezTo>
                  <a:pt x="129" y="0"/>
                  <a:pt x="129" y="0"/>
                  <a:pt x="129" y="0"/>
                </a:cubicBezTo>
                <a:cubicBezTo>
                  <a:pt x="58" y="0"/>
                  <a:pt x="0" y="58"/>
                  <a:pt x="0" y="129"/>
                </a:cubicBezTo>
                <a:close/>
              </a:path>
            </a:pathLst>
          </a:custGeom>
          <a:solidFill>
            <a:srgbClr val="FFD1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41"/>
          <p:cNvSpPr/>
          <p:nvPr/>
        </p:nvSpPr>
        <p:spPr>
          <a:xfrm>
            <a:off x="6096000" y="477837"/>
            <a:ext cx="893762" cy="1268412"/>
          </a:xfrm>
          <a:custGeom>
            <a:avLst/>
            <a:gdLst/>
            <a:ahLst/>
            <a:cxnLst/>
            <a:rect l="l" t="t" r="r" b="b"/>
            <a:pathLst>
              <a:path w="129" h="183" extrusionOk="0">
                <a:moveTo>
                  <a:pt x="129" y="129"/>
                </a:moveTo>
                <a:cubicBezTo>
                  <a:pt x="129" y="58"/>
                  <a:pt x="71" y="0"/>
                  <a:pt x="0" y="0"/>
                </a:cubicBezTo>
                <a:cubicBezTo>
                  <a:pt x="0" y="127"/>
                  <a:pt x="0" y="127"/>
                  <a:pt x="0" y="127"/>
                </a:cubicBezTo>
                <a:cubicBezTo>
                  <a:pt x="117" y="183"/>
                  <a:pt x="117" y="183"/>
                  <a:pt x="117" y="183"/>
                </a:cubicBezTo>
                <a:cubicBezTo>
                  <a:pt x="124" y="167"/>
                  <a:pt x="129" y="148"/>
                  <a:pt x="129" y="129"/>
                </a:cubicBezTo>
                <a:close/>
              </a:path>
            </a:pathLst>
          </a:custGeom>
          <a:solidFill>
            <a:srgbClr val="FFC0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41"/>
          <p:cNvSpPr/>
          <p:nvPr/>
        </p:nvSpPr>
        <p:spPr>
          <a:xfrm>
            <a:off x="3517900" y="1614487"/>
            <a:ext cx="887412" cy="1427162"/>
          </a:xfrm>
          <a:custGeom>
            <a:avLst/>
            <a:gdLst/>
            <a:ahLst/>
            <a:cxnLst/>
            <a:rect l="l" t="t" r="r" b="b"/>
            <a:pathLst>
              <a:path w="128" h="206" extrusionOk="0">
                <a:moveTo>
                  <a:pt x="100" y="206"/>
                </a:moveTo>
                <a:cubicBezTo>
                  <a:pt x="128" y="80"/>
                  <a:pt x="128" y="80"/>
                  <a:pt x="128" y="80"/>
                </a:cubicBezTo>
                <a:cubicBezTo>
                  <a:pt x="28" y="0"/>
                  <a:pt x="28" y="0"/>
                  <a:pt x="28" y="0"/>
                </a:cubicBezTo>
                <a:cubicBezTo>
                  <a:pt x="10" y="22"/>
                  <a:pt x="0" y="50"/>
                  <a:pt x="0" y="80"/>
                </a:cubicBezTo>
                <a:cubicBezTo>
                  <a:pt x="0" y="142"/>
                  <a:pt x="42" y="193"/>
                  <a:pt x="100" y="206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41"/>
          <p:cNvSpPr/>
          <p:nvPr/>
        </p:nvSpPr>
        <p:spPr>
          <a:xfrm>
            <a:off x="3711575" y="1281112"/>
            <a:ext cx="1497012" cy="887412"/>
          </a:xfrm>
          <a:custGeom>
            <a:avLst/>
            <a:gdLst/>
            <a:ahLst/>
            <a:cxnLst/>
            <a:rect l="l" t="t" r="r" b="b"/>
            <a:pathLst>
              <a:path w="216" h="128" extrusionOk="0">
                <a:moveTo>
                  <a:pt x="100" y="128"/>
                </a:moveTo>
                <a:cubicBezTo>
                  <a:pt x="216" y="73"/>
                  <a:pt x="216" y="73"/>
                  <a:pt x="216" y="73"/>
                </a:cubicBezTo>
                <a:cubicBezTo>
                  <a:pt x="195" y="30"/>
                  <a:pt x="151" y="0"/>
                  <a:pt x="100" y="0"/>
                </a:cubicBezTo>
                <a:cubicBezTo>
                  <a:pt x="59" y="0"/>
                  <a:pt x="23" y="19"/>
                  <a:pt x="0" y="48"/>
                </a:cubicBezTo>
                <a:cubicBezTo>
                  <a:pt x="100" y="128"/>
                  <a:pt x="100" y="128"/>
                  <a:pt x="100" y="128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41"/>
          <p:cNvSpPr/>
          <p:nvPr/>
        </p:nvSpPr>
        <p:spPr>
          <a:xfrm>
            <a:off x="3095625" y="3111500"/>
            <a:ext cx="1093787" cy="1087437"/>
          </a:xfrm>
          <a:custGeom>
            <a:avLst/>
            <a:gdLst/>
            <a:ahLst/>
            <a:cxnLst/>
            <a:rect l="l" t="t" r="r" b="b"/>
            <a:pathLst>
              <a:path w="158" h="157" extrusionOk="0">
                <a:moveTo>
                  <a:pt x="129" y="128"/>
                </a:moveTo>
                <a:cubicBezTo>
                  <a:pt x="158" y="3"/>
                  <a:pt x="158" y="3"/>
                  <a:pt x="158" y="3"/>
                </a:cubicBezTo>
                <a:cubicBezTo>
                  <a:pt x="148" y="1"/>
                  <a:pt x="139" y="0"/>
                  <a:pt x="129" y="0"/>
                </a:cubicBezTo>
                <a:cubicBezTo>
                  <a:pt x="58" y="0"/>
                  <a:pt x="0" y="57"/>
                  <a:pt x="0" y="128"/>
                </a:cubicBezTo>
                <a:cubicBezTo>
                  <a:pt x="0" y="138"/>
                  <a:pt x="2" y="148"/>
                  <a:pt x="4" y="157"/>
                </a:cubicBezTo>
                <a:cubicBezTo>
                  <a:pt x="129" y="128"/>
                  <a:pt x="129" y="128"/>
                  <a:pt x="129" y="128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41"/>
          <p:cNvSpPr/>
          <p:nvPr/>
        </p:nvSpPr>
        <p:spPr>
          <a:xfrm>
            <a:off x="3122612" y="3998912"/>
            <a:ext cx="1420812" cy="893762"/>
          </a:xfrm>
          <a:custGeom>
            <a:avLst/>
            <a:gdLst/>
            <a:ahLst/>
            <a:cxnLst/>
            <a:rect l="l" t="t" r="r" b="b"/>
            <a:pathLst>
              <a:path w="205" h="129" extrusionOk="0">
                <a:moveTo>
                  <a:pt x="125" y="0"/>
                </a:moveTo>
                <a:cubicBezTo>
                  <a:pt x="0" y="29"/>
                  <a:pt x="0" y="29"/>
                  <a:pt x="0" y="29"/>
                </a:cubicBezTo>
                <a:cubicBezTo>
                  <a:pt x="13" y="86"/>
                  <a:pt x="64" y="129"/>
                  <a:pt x="125" y="129"/>
                </a:cubicBezTo>
                <a:cubicBezTo>
                  <a:pt x="155" y="129"/>
                  <a:pt x="183" y="118"/>
                  <a:pt x="205" y="101"/>
                </a:cubicBezTo>
                <a:lnTo>
                  <a:pt x="125" y="0"/>
                </a:lnTo>
                <a:close/>
              </a:path>
            </a:pathLst>
          </a:custGeom>
          <a:solidFill>
            <a:srgbClr val="0A98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41"/>
          <p:cNvSpPr/>
          <p:nvPr/>
        </p:nvSpPr>
        <p:spPr>
          <a:xfrm>
            <a:off x="7648575" y="3998912"/>
            <a:ext cx="1420812" cy="893762"/>
          </a:xfrm>
          <a:custGeom>
            <a:avLst/>
            <a:gdLst/>
            <a:ahLst/>
            <a:cxnLst/>
            <a:rect l="l" t="t" r="r" b="b"/>
            <a:pathLst>
              <a:path w="205" h="129" extrusionOk="0">
                <a:moveTo>
                  <a:pt x="80" y="0"/>
                </a:moveTo>
                <a:cubicBezTo>
                  <a:pt x="80" y="0"/>
                  <a:pt x="80" y="0"/>
                  <a:pt x="8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22" y="118"/>
                  <a:pt x="50" y="129"/>
                  <a:pt x="80" y="129"/>
                </a:cubicBezTo>
                <a:cubicBezTo>
                  <a:pt x="141" y="129"/>
                  <a:pt x="192" y="86"/>
                  <a:pt x="205" y="29"/>
                </a:cubicBezTo>
                <a:lnTo>
                  <a:pt x="80" y="0"/>
                </a:lnTo>
                <a:close/>
              </a:path>
            </a:pathLst>
          </a:custGeom>
          <a:solidFill>
            <a:srgbClr val="CC2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41"/>
          <p:cNvSpPr/>
          <p:nvPr/>
        </p:nvSpPr>
        <p:spPr>
          <a:xfrm>
            <a:off x="8002587" y="3111500"/>
            <a:ext cx="1093787" cy="1087437"/>
          </a:xfrm>
          <a:custGeom>
            <a:avLst/>
            <a:gdLst/>
            <a:ahLst/>
            <a:cxnLst/>
            <a:rect l="l" t="t" r="r" b="b"/>
            <a:pathLst>
              <a:path w="158" h="157" extrusionOk="0">
                <a:moveTo>
                  <a:pt x="158" y="128"/>
                </a:moveTo>
                <a:cubicBezTo>
                  <a:pt x="158" y="57"/>
                  <a:pt x="100" y="0"/>
                  <a:pt x="29" y="0"/>
                </a:cubicBezTo>
                <a:cubicBezTo>
                  <a:pt x="19" y="0"/>
                  <a:pt x="10" y="1"/>
                  <a:pt x="0" y="3"/>
                </a:cubicBezTo>
                <a:cubicBezTo>
                  <a:pt x="29" y="128"/>
                  <a:pt x="29" y="128"/>
                  <a:pt x="29" y="128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6" y="148"/>
                  <a:pt x="158" y="138"/>
                  <a:pt x="158" y="128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41"/>
          <p:cNvSpPr/>
          <p:nvPr/>
        </p:nvSpPr>
        <p:spPr>
          <a:xfrm>
            <a:off x="4273550" y="4775200"/>
            <a:ext cx="887412" cy="1489075"/>
          </a:xfrm>
          <a:custGeom>
            <a:avLst/>
            <a:gdLst/>
            <a:ahLst/>
            <a:cxnLst/>
            <a:rect l="l" t="t" r="r" b="b"/>
            <a:pathLst>
              <a:path w="128" h="215" extrusionOk="0">
                <a:moveTo>
                  <a:pt x="128" y="100"/>
                </a:moveTo>
                <a:cubicBezTo>
                  <a:pt x="48" y="0"/>
                  <a:pt x="48" y="0"/>
                  <a:pt x="48" y="0"/>
                </a:cubicBezTo>
                <a:cubicBezTo>
                  <a:pt x="19" y="23"/>
                  <a:pt x="0" y="59"/>
                  <a:pt x="0" y="100"/>
                </a:cubicBezTo>
                <a:cubicBezTo>
                  <a:pt x="0" y="151"/>
                  <a:pt x="29" y="194"/>
                  <a:pt x="72" y="215"/>
                </a:cubicBezTo>
                <a:cubicBezTo>
                  <a:pt x="128" y="100"/>
                  <a:pt x="128" y="100"/>
                  <a:pt x="128" y="10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41"/>
          <p:cNvSpPr/>
          <p:nvPr/>
        </p:nvSpPr>
        <p:spPr>
          <a:xfrm>
            <a:off x="4772025" y="5467350"/>
            <a:ext cx="1268412" cy="887412"/>
          </a:xfrm>
          <a:custGeom>
            <a:avLst/>
            <a:gdLst/>
            <a:ahLst/>
            <a:cxnLst/>
            <a:rect l="l" t="t" r="r" b="b"/>
            <a:pathLst>
              <a:path w="183" h="128" extrusionOk="0">
                <a:moveTo>
                  <a:pt x="0" y="115"/>
                </a:moveTo>
                <a:cubicBezTo>
                  <a:pt x="17" y="123"/>
                  <a:pt x="36" y="128"/>
                  <a:pt x="56" y="128"/>
                </a:cubicBezTo>
                <a:cubicBezTo>
                  <a:pt x="126" y="128"/>
                  <a:pt x="183" y="70"/>
                  <a:pt x="183" y="0"/>
                </a:cubicBezTo>
                <a:cubicBezTo>
                  <a:pt x="56" y="0"/>
                  <a:pt x="56" y="0"/>
                  <a:pt x="56" y="0"/>
                </a:cubicBezTo>
                <a:lnTo>
                  <a:pt x="0" y="115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41"/>
          <p:cNvSpPr/>
          <p:nvPr/>
        </p:nvSpPr>
        <p:spPr>
          <a:xfrm>
            <a:off x="7031037" y="4775200"/>
            <a:ext cx="887412" cy="1489075"/>
          </a:xfrm>
          <a:custGeom>
            <a:avLst/>
            <a:gdLst/>
            <a:ahLst/>
            <a:cxnLst/>
            <a:rect l="l" t="t" r="r" b="b"/>
            <a:pathLst>
              <a:path w="128" h="215" extrusionOk="0">
                <a:moveTo>
                  <a:pt x="80" y="0"/>
                </a:move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56" y="215"/>
                  <a:pt x="56" y="215"/>
                  <a:pt x="56" y="215"/>
                </a:cubicBezTo>
                <a:cubicBezTo>
                  <a:pt x="99" y="194"/>
                  <a:pt x="128" y="151"/>
                  <a:pt x="128" y="100"/>
                </a:cubicBezTo>
                <a:cubicBezTo>
                  <a:pt x="128" y="59"/>
                  <a:pt x="109" y="23"/>
                  <a:pt x="80" y="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41"/>
          <p:cNvSpPr/>
          <p:nvPr/>
        </p:nvSpPr>
        <p:spPr>
          <a:xfrm>
            <a:off x="6151562" y="5467350"/>
            <a:ext cx="1268412" cy="887412"/>
          </a:xfrm>
          <a:custGeom>
            <a:avLst/>
            <a:gdLst/>
            <a:ahLst/>
            <a:cxnLst/>
            <a:rect l="l" t="t" r="r" b="b"/>
            <a:pathLst>
              <a:path w="183" h="128" extrusionOk="0">
                <a:moveTo>
                  <a:pt x="0" y="0"/>
                </a:moveTo>
                <a:cubicBezTo>
                  <a:pt x="0" y="70"/>
                  <a:pt x="57" y="128"/>
                  <a:pt x="127" y="128"/>
                </a:cubicBezTo>
                <a:cubicBezTo>
                  <a:pt x="147" y="128"/>
                  <a:pt x="166" y="123"/>
                  <a:pt x="183" y="115"/>
                </a:cubicBezTo>
                <a:cubicBezTo>
                  <a:pt x="127" y="0"/>
                  <a:pt x="127" y="0"/>
                  <a:pt x="12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41"/>
          <p:cNvSpPr/>
          <p:nvPr/>
        </p:nvSpPr>
        <p:spPr>
          <a:xfrm>
            <a:off x="6283325" y="858837"/>
            <a:ext cx="354012" cy="422275"/>
          </a:xfrm>
          <a:custGeom>
            <a:avLst/>
            <a:gdLst/>
            <a:ahLst/>
            <a:cxnLst/>
            <a:rect l="l" t="t" r="r" b="b"/>
            <a:pathLst>
              <a:path w="51" h="61" extrusionOk="0">
                <a:moveTo>
                  <a:pt x="34" y="59"/>
                </a:moveTo>
                <a:cubicBezTo>
                  <a:pt x="34" y="60"/>
                  <a:pt x="33" y="61"/>
                  <a:pt x="3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60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8"/>
                  <a:pt x="18" y="57"/>
                  <a:pt x="19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7"/>
                  <a:pt x="34" y="58"/>
                  <a:pt x="34" y="59"/>
                </a:cubicBezTo>
                <a:close/>
                <a:moveTo>
                  <a:pt x="34" y="54"/>
                </a:moveTo>
                <a:cubicBezTo>
                  <a:pt x="34" y="52"/>
                  <a:pt x="33" y="51"/>
                  <a:pt x="32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1"/>
                  <a:pt x="17" y="52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5"/>
                  <a:pt x="18" y="56"/>
                  <a:pt x="19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3" y="56"/>
                  <a:pt x="34" y="55"/>
                  <a:pt x="34" y="54"/>
                </a:cubicBezTo>
                <a:close/>
                <a:moveTo>
                  <a:pt x="27" y="30"/>
                </a:moveTo>
                <a:cubicBezTo>
                  <a:pt x="25" y="30"/>
                  <a:pt x="25" y="30"/>
                  <a:pt x="25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0"/>
                  <a:pt x="24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6" y="50"/>
                  <a:pt x="27" y="50"/>
                  <a:pt x="27" y="50"/>
                </a:cubicBezTo>
                <a:lnTo>
                  <a:pt x="27" y="30"/>
                </a:lnTo>
                <a:close/>
                <a:moveTo>
                  <a:pt x="18" y="22"/>
                </a:moveTo>
                <a:cubicBezTo>
                  <a:pt x="16" y="22"/>
                  <a:pt x="15" y="24"/>
                  <a:pt x="15" y="25"/>
                </a:cubicBezTo>
                <a:cubicBezTo>
                  <a:pt x="15" y="27"/>
                  <a:pt x="16" y="28"/>
                  <a:pt x="18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4"/>
                  <a:pt x="20" y="22"/>
                  <a:pt x="18" y="22"/>
                </a:cubicBezTo>
                <a:close/>
                <a:moveTo>
                  <a:pt x="35" y="25"/>
                </a:moveTo>
                <a:cubicBezTo>
                  <a:pt x="35" y="24"/>
                  <a:pt x="34" y="22"/>
                  <a:pt x="32" y="22"/>
                </a:cubicBezTo>
                <a:cubicBezTo>
                  <a:pt x="31" y="22"/>
                  <a:pt x="29" y="24"/>
                  <a:pt x="29" y="25"/>
                </a:cubicBezTo>
                <a:cubicBezTo>
                  <a:pt x="29" y="28"/>
                  <a:pt x="29" y="28"/>
                  <a:pt x="29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4" y="28"/>
                  <a:pt x="35" y="27"/>
                  <a:pt x="35" y="25"/>
                </a:cubicBezTo>
                <a:close/>
                <a:moveTo>
                  <a:pt x="42" y="20"/>
                </a:moveTo>
                <a:cubicBezTo>
                  <a:pt x="41" y="14"/>
                  <a:pt x="34" y="8"/>
                  <a:pt x="25" y="8"/>
                </a:cubicBezTo>
                <a:cubicBezTo>
                  <a:pt x="16" y="8"/>
                  <a:pt x="10" y="14"/>
                  <a:pt x="8" y="20"/>
                </a:cubicBezTo>
                <a:cubicBezTo>
                  <a:pt x="7" y="24"/>
                  <a:pt x="8" y="28"/>
                  <a:pt x="10" y="32"/>
                </a:cubicBezTo>
                <a:cubicBezTo>
                  <a:pt x="12" y="35"/>
                  <a:pt x="14" y="38"/>
                  <a:pt x="15" y="41"/>
                </a:cubicBezTo>
                <a:cubicBezTo>
                  <a:pt x="16" y="43"/>
                  <a:pt x="17" y="46"/>
                  <a:pt x="17" y="48"/>
                </a:cubicBezTo>
                <a:cubicBezTo>
                  <a:pt x="17" y="50"/>
                  <a:pt x="18" y="50"/>
                  <a:pt x="20" y="50"/>
                </a:cubicBezTo>
                <a:cubicBezTo>
                  <a:pt x="20" y="50"/>
                  <a:pt x="21" y="50"/>
                  <a:pt x="21" y="50"/>
                </a:cubicBezTo>
                <a:cubicBezTo>
                  <a:pt x="21" y="30"/>
                  <a:pt x="21" y="30"/>
                  <a:pt x="21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5" y="29"/>
                </a:cubicBezTo>
                <a:cubicBezTo>
                  <a:pt x="14" y="28"/>
                  <a:pt x="13" y="27"/>
                  <a:pt x="13" y="25"/>
                </a:cubicBezTo>
                <a:cubicBezTo>
                  <a:pt x="13" y="24"/>
                  <a:pt x="14" y="23"/>
                  <a:pt x="15" y="22"/>
                </a:cubicBezTo>
                <a:cubicBezTo>
                  <a:pt x="16" y="21"/>
                  <a:pt x="17" y="20"/>
                  <a:pt x="18" y="20"/>
                </a:cubicBezTo>
                <a:cubicBezTo>
                  <a:pt x="21" y="20"/>
                  <a:pt x="23" y="22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4"/>
                  <a:pt x="28" y="23"/>
                  <a:pt x="29" y="22"/>
                </a:cubicBezTo>
                <a:cubicBezTo>
                  <a:pt x="30" y="21"/>
                  <a:pt x="31" y="20"/>
                  <a:pt x="32" y="20"/>
                </a:cubicBezTo>
                <a:cubicBezTo>
                  <a:pt x="34" y="20"/>
                  <a:pt x="35" y="21"/>
                  <a:pt x="36" y="22"/>
                </a:cubicBezTo>
                <a:cubicBezTo>
                  <a:pt x="37" y="23"/>
                  <a:pt x="37" y="24"/>
                  <a:pt x="37" y="25"/>
                </a:cubicBezTo>
                <a:cubicBezTo>
                  <a:pt x="37" y="27"/>
                  <a:pt x="37" y="28"/>
                  <a:pt x="36" y="29"/>
                </a:cubicBezTo>
                <a:cubicBezTo>
                  <a:pt x="35" y="30"/>
                  <a:pt x="34" y="30"/>
                  <a:pt x="32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0"/>
                  <a:pt x="33" y="50"/>
                  <a:pt x="33" y="48"/>
                </a:cubicBezTo>
                <a:cubicBezTo>
                  <a:pt x="34" y="46"/>
                  <a:pt x="34" y="43"/>
                  <a:pt x="35" y="41"/>
                </a:cubicBezTo>
                <a:cubicBezTo>
                  <a:pt x="37" y="38"/>
                  <a:pt x="38" y="35"/>
                  <a:pt x="40" y="32"/>
                </a:cubicBezTo>
                <a:cubicBezTo>
                  <a:pt x="42" y="28"/>
                  <a:pt x="43" y="24"/>
                  <a:pt x="42" y="20"/>
                </a:cubicBezTo>
                <a:close/>
                <a:moveTo>
                  <a:pt x="27" y="2"/>
                </a:moveTo>
                <a:cubicBezTo>
                  <a:pt x="27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7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7"/>
                  <a:pt x="27" y="6"/>
                </a:cubicBezTo>
                <a:lnTo>
                  <a:pt x="27" y="2"/>
                </a:lnTo>
                <a:close/>
                <a:moveTo>
                  <a:pt x="37" y="5"/>
                </a:moveTo>
                <a:cubicBezTo>
                  <a:pt x="38" y="4"/>
                  <a:pt x="38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2"/>
                  <a:pt x="35" y="2"/>
                  <a:pt x="34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8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4" y="9"/>
                  <a:pt x="35" y="9"/>
                  <a:pt x="36" y="8"/>
                </a:cubicBezTo>
                <a:lnTo>
                  <a:pt x="37" y="5"/>
                </a:lnTo>
                <a:close/>
                <a:moveTo>
                  <a:pt x="45" y="11"/>
                </a:moveTo>
                <a:cubicBezTo>
                  <a:pt x="46" y="10"/>
                  <a:pt x="46" y="9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40" y="11"/>
                  <a:pt x="40" y="11"/>
                  <a:pt x="40" y="11"/>
                </a:cubicBezTo>
                <a:cubicBezTo>
                  <a:pt x="39" y="11"/>
                  <a:pt x="39" y="12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4"/>
                  <a:pt x="42" y="14"/>
                  <a:pt x="42" y="13"/>
                </a:cubicBezTo>
                <a:lnTo>
                  <a:pt x="45" y="11"/>
                </a:lnTo>
                <a:close/>
                <a:moveTo>
                  <a:pt x="49" y="20"/>
                </a:moveTo>
                <a:cubicBezTo>
                  <a:pt x="50" y="20"/>
                  <a:pt x="51" y="19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6"/>
                  <a:pt x="48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7"/>
                  <a:pt x="43" y="18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20"/>
                  <a:pt x="45" y="21"/>
                  <a:pt x="46" y="21"/>
                </a:cubicBezTo>
                <a:lnTo>
                  <a:pt x="49" y="20"/>
                </a:lnTo>
                <a:close/>
                <a:moveTo>
                  <a:pt x="48" y="30"/>
                </a:moveTo>
                <a:cubicBezTo>
                  <a:pt x="49" y="30"/>
                  <a:pt x="50" y="30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1" y="28"/>
                  <a:pt x="50" y="27"/>
                  <a:pt x="49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6"/>
                  <a:pt x="44" y="26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4" y="29"/>
                  <a:pt x="45" y="30"/>
                </a:cubicBezTo>
                <a:lnTo>
                  <a:pt x="48" y="30"/>
                </a:lnTo>
                <a:close/>
                <a:moveTo>
                  <a:pt x="14" y="8"/>
                </a:moveTo>
                <a:cubicBezTo>
                  <a:pt x="15" y="9"/>
                  <a:pt x="16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8"/>
                  <a:pt x="18" y="7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2" y="4"/>
                  <a:pt x="13" y="5"/>
                </a:cubicBezTo>
                <a:lnTo>
                  <a:pt x="14" y="8"/>
                </a:lnTo>
                <a:close/>
                <a:moveTo>
                  <a:pt x="8" y="13"/>
                </a:moveTo>
                <a:cubicBezTo>
                  <a:pt x="9" y="14"/>
                  <a:pt x="10" y="14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1" y="11"/>
                  <a:pt x="10" y="11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6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10"/>
                  <a:pt x="5" y="11"/>
                </a:cubicBezTo>
                <a:lnTo>
                  <a:pt x="8" y="13"/>
                </a:lnTo>
                <a:close/>
                <a:moveTo>
                  <a:pt x="5" y="21"/>
                </a:moveTo>
                <a:cubicBezTo>
                  <a:pt x="6" y="21"/>
                  <a:pt x="7" y="20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6" y="17"/>
                  <a:pt x="5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20"/>
                  <a:pt x="1" y="20"/>
                </a:cubicBezTo>
                <a:lnTo>
                  <a:pt x="5" y="21"/>
                </a:lnTo>
                <a:close/>
                <a:moveTo>
                  <a:pt x="5" y="30"/>
                </a:moveTo>
                <a:cubicBezTo>
                  <a:pt x="6" y="29"/>
                  <a:pt x="7" y="28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6" y="26"/>
                  <a:pt x="5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0"/>
                  <a:pt x="2" y="30"/>
                </a:cubicBezTo>
                <a:lnTo>
                  <a:pt x="5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41"/>
          <p:cNvSpPr/>
          <p:nvPr/>
        </p:nvSpPr>
        <p:spPr>
          <a:xfrm>
            <a:off x="8161337" y="4330700"/>
            <a:ext cx="492125" cy="325437"/>
          </a:xfrm>
          <a:custGeom>
            <a:avLst/>
            <a:gdLst/>
            <a:ahLst/>
            <a:cxnLst/>
            <a:rect l="l" t="t" r="r" b="b"/>
            <a:pathLst>
              <a:path w="71" h="47" extrusionOk="0">
                <a:moveTo>
                  <a:pt x="56" y="5"/>
                </a:moveTo>
                <a:cubicBezTo>
                  <a:pt x="63" y="21"/>
                  <a:pt x="63" y="21"/>
                  <a:pt x="63" y="21"/>
                </a:cubicBezTo>
                <a:cubicBezTo>
                  <a:pt x="54" y="25"/>
                  <a:pt x="54" y="25"/>
                  <a:pt x="54" y="25"/>
                </a:cubicBezTo>
                <a:cubicBezTo>
                  <a:pt x="50" y="21"/>
                  <a:pt x="37" y="9"/>
                  <a:pt x="36" y="9"/>
                </a:cubicBezTo>
                <a:cubicBezTo>
                  <a:pt x="35" y="9"/>
                  <a:pt x="31" y="11"/>
                  <a:pt x="30" y="11"/>
                </a:cubicBezTo>
                <a:cubicBezTo>
                  <a:pt x="30" y="11"/>
                  <a:pt x="28" y="12"/>
                  <a:pt x="25" y="12"/>
                </a:cubicBezTo>
                <a:cubicBezTo>
                  <a:pt x="24" y="12"/>
                  <a:pt x="24" y="11"/>
                  <a:pt x="23" y="11"/>
                </a:cubicBezTo>
                <a:cubicBezTo>
                  <a:pt x="23" y="11"/>
                  <a:pt x="22" y="10"/>
                  <a:pt x="22" y="10"/>
                </a:cubicBezTo>
                <a:cubicBezTo>
                  <a:pt x="22" y="9"/>
                  <a:pt x="23" y="8"/>
                  <a:pt x="24" y="8"/>
                </a:cubicBezTo>
                <a:cubicBezTo>
                  <a:pt x="27" y="6"/>
                  <a:pt x="37" y="2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2"/>
                  <a:pt x="54" y="4"/>
                  <a:pt x="56" y="5"/>
                </a:cubicBezTo>
                <a:close/>
                <a:moveTo>
                  <a:pt x="62" y="0"/>
                </a:moveTo>
                <a:cubicBezTo>
                  <a:pt x="62" y="0"/>
                  <a:pt x="61" y="0"/>
                  <a:pt x="61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8" y="1"/>
                  <a:pt x="58" y="2"/>
                  <a:pt x="58" y="2"/>
                </a:cubicBezTo>
                <a:cubicBezTo>
                  <a:pt x="57" y="3"/>
                  <a:pt x="57" y="3"/>
                  <a:pt x="58" y="3"/>
                </a:cubicBezTo>
                <a:cubicBezTo>
                  <a:pt x="64" y="21"/>
                  <a:pt x="64" y="21"/>
                  <a:pt x="64" y="21"/>
                </a:cubicBezTo>
                <a:cubicBezTo>
                  <a:pt x="65" y="22"/>
                  <a:pt x="66" y="22"/>
                  <a:pt x="67" y="22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1"/>
                  <a:pt x="70" y="20"/>
                  <a:pt x="70" y="20"/>
                </a:cubicBezTo>
                <a:cubicBezTo>
                  <a:pt x="71" y="19"/>
                  <a:pt x="71" y="19"/>
                  <a:pt x="70" y="18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0"/>
                  <a:pt x="63" y="0"/>
                  <a:pt x="62" y="0"/>
                </a:cubicBezTo>
                <a:close/>
                <a:moveTo>
                  <a:pt x="0" y="24"/>
                </a:moveTo>
                <a:cubicBezTo>
                  <a:pt x="0" y="24"/>
                  <a:pt x="0" y="25"/>
                  <a:pt x="0" y="25"/>
                </a:cubicBezTo>
                <a:cubicBezTo>
                  <a:pt x="0" y="25"/>
                  <a:pt x="1" y="26"/>
                  <a:pt x="1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6"/>
                  <a:pt x="6" y="25"/>
                  <a:pt x="6" y="24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3"/>
                  <a:pt x="1" y="4"/>
                </a:cubicBezTo>
                <a:lnTo>
                  <a:pt x="0" y="24"/>
                </a:lnTo>
                <a:close/>
                <a:moveTo>
                  <a:pt x="29" y="41"/>
                </a:moveTo>
                <a:cubicBezTo>
                  <a:pt x="29" y="40"/>
                  <a:pt x="28" y="40"/>
                  <a:pt x="28" y="39"/>
                </a:cubicBezTo>
                <a:cubicBezTo>
                  <a:pt x="26" y="38"/>
                  <a:pt x="25" y="38"/>
                  <a:pt x="24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5"/>
                  <a:pt x="21" y="46"/>
                  <a:pt x="22" y="47"/>
                </a:cubicBezTo>
                <a:cubicBezTo>
                  <a:pt x="22" y="47"/>
                  <a:pt x="23" y="47"/>
                  <a:pt x="24" y="47"/>
                </a:cubicBezTo>
                <a:cubicBezTo>
                  <a:pt x="24" y="47"/>
                  <a:pt x="25" y="47"/>
                  <a:pt x="26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3"/>
                  <a:pt x="28" y="43"/>
                  <a:pt x="28" y="43"/>
                </a:cubicBezTo>
                <a:cubicBezTo>
                  <a:pt x="29" y="42"/>
                  <a:pt x="29" y="42"/>
                  <a:pt x="29" y="41"/>
                </a:cubicBezTo>
                <a:close/>
                <a:moveTo>
                  <a:pt x="15" y="40"/>
                </a:moveTo>
                <a:cubicBezTo>
                  <a:pt x="14" y="41"/>
                  <a:pt x="14" y="42"/>
                  <a:pt x="16" y="43"/>
                </a:cubicBezTo>
                <a:cubicBezTo>
                  <a:pt x="17" y="44"/>
                  <a:pt x="18" y="44"/>
                  <a:pt x="19" y="43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37"/>
                  <a:pt x="23" y="35"/>
                  <a:pt x="22" y="35"/>
                </a:cubicBezTo>
                <a:cubicBezTo>
                  <a:pt x="21" y="34"/>
                  <a:pt x="20" y="34"/>
                  <a:pt x="19" y="35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lnTo>
                  <a:pt x="15" y="40"/>
                </a:lnTo>
                <a:close/>
                <a:moveTo>
                  <a:pt x="10" y="35"/>
                </a:moveTo>
                <a:cubicBezTo>
                  <a:pt x="10" y="36"/>
                  <a:pt x="9" y="36"/>
                  <a:pt x="9" y="37"/>
                </a:cubicBezTo>
                <a:cubicBezTo>
                  <a:pt x="10" y="38"/>
                  <a:pt x="10" y="38"/>
                  <a:pt x="11" y="39"/>
                </a:cubicBezTo>
                <a:cubicBezTo>
                  <a:pt x="12" y="40"/>
                  <a:pt x="13" y="40"/>
                  <a:pt x="14" y="38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3"/>
                  <a:pt x="19" y="32"/>
                  <a:pt x="19" y="32"/>
                </a:cubicBezTo>
                <a:cubicBezTo>
                  <a:pt x="18" y="31"/>
                  <a:pt x="18" y="30"/>
                  <a:pt x="17" y="30"/>
                </a:cubicBezTo>
                <a:cubicBezTo>
                  <a:pt x="16" y="29"/>
                  <a:pt x="15" y="29"/>
                  <a:pt x="14" y="30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lnTo>
                  <a:pt x="10" y="35"/>
                </a:lnTo>
                <a:close/>
                <a:moveTo>
                  <a:pt x="9" y="33"/>
                </a:moveTo>
                <a:cubicBezTo>
                  <a:pt x="13" y="29"/>
                  <a:pt x="13" y="29"/>
                  <a:pt x="13" y="29"/>
                </a:cubicBezTo>
                <a:cubicBezTo>
                  <a:pt x="15" y="27"/>
                  <a:pt x="13" y="26"/>
                  <a:pt x="13" y="25"/>
                </a:cubicBezTo>
                <a:cubicBezTo>
                  <a:pt x="11" y="24"/>
                  <a:pt x="10" y="24"/>
                  <a:pt x="9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30"/>
                  <a:pt x="5" y="31"/>
                  <a:pt x="5" y="31"/>
                </a:cubicBezTo>
                <a:cubicBezTo>
                  <a:pt x="5" y="32"/>
                  <a:pt x="6" y="33"/>
                  <a:pt x="6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8" y="34"/>
                  <a:pt x="9" y="34"/>
                  <a:pt x="9" y="33"/>
                </a:cubicBezTo>
                <a:close/>
                <a:moveTo>
                  <a:pt x="53" y="29"/>
                </a:moveTo>
                <a:cubicBezTo>
                  <a:pt x="54" y="29"/>
                  <a:pt x="55" y="27"/>
                  <a:pt x="53" y="26"/>
                </a:cubicBezTo>
                <a:cubicBezTo>
                  <a:pt x="52" y="24"/>
                  <a:pt x="52" y="24"/>
                  <a:pt x="52" y="24"/>
                </a:cubicBezTo>
                <a:cubicBezTo>
                  <a:pt x="45" y="19"/>
                  <a:pt x="37" y="12"/>
                  <a:pt x="35" y="11"/>
                </a:cubicBezTo>
                <a:cubicBezTo>
                  <a:pt x="35" y="11"/>
                  <a:pt x="32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2"/>
                  <a:pt x="28" y="13"/>
                  <a:pt x="25" y="13"/>
                </a:cubicBezTo>
                <a:cubicBezTo>
                  <a:pt x="24" y="13"/>
                  <a:pt x="23" y="13"/>
                  <a:pt x="22" y="12"/>
                </a:cubicBezTo>
                <a:cubicBezTo>
                  <a:pt x="21" y="12"/>
                  <a:pt x="21" y="10"/>
                  <a:pt x="21" y="10"/>
                </a:cubicBezTo>
                <a:cubicBezTo>
                  <a:pt x="21" y="8"/>
                  <a:pt x="22" y="7"/>
                  <a:pt x="23" y="6"/>
                </a:cubicBezTo>
                <a:cubicBezTo>
                  <a:pt x="9" y="5"/>
                  <a:pt x="9" y="5"/>
                  <a:pt x="9" y="5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3"/>
                  <a:pt x="10" y="23"/>
                  <a:pt x="11" y="23"/>
                </a:cubicBezTo>
                <a:cubicBezTo>
                  <a:pt x="12" y="23"/>
                  <a:pt x="13" y="23"/>
                  <a:pt x="14" y="24"/>
                </a:cubicBezTo>
                <a:cubicBezTo>
                  <a:pt x="15" y="25"/>
                  <a:pt x="15" y="26"/>
                  <a:pt x="15" y="28"/>
                </a:cubicBezTo>
                <a:cubicBezTo>
                  <a:pt x="16" y="28"/>
                  <a:pt x="17" y="28"/>
                  <a:pt x="18" y="29"/>
                </a:cubicBezTo>
                <a:cubicBezTo>
                  <a:pt x="20" y="30"/>
                  <a:pt x="20" y="31"/>
                  <a:pt x="20" y="33"/>
                </a:cubicBezTo>
                <a:cubicBezTo>
                  <a:pt x="21" y="32"/>
                  <a:pt x="22" y="33"/>
                  <a:pt x="23" y="34"/>
                </a:cubicBezTo>
                <a:cubicBezTo>
                  <a:pt x="24" y="35"/>
                  <a:pt x="25" y="36"/>
                  <a:pt x="25" y="37"/>
                </a:cubicBezTo>
                <a:cubicBezTo>
                  <a:pt x="26" y="37"/>
                  <a:pt x="28" y="37"/>
                  <a:pt x="29" y="38"/>
                </a:cubicBezTo>
                <a:cubicBezTo>
                  <a:pt x="30" y="39"/>
                  <a:pt x="31" y="41"/>
                  <a:pt x="30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3" y="44"/>
                  <a:pt x="33" y="44"/>
                </a:cubicBezTo>
                <a:cubicBezTo>
                  <a:pt x="34" y="44"/>
                  <a:pt x="35" y="44"/>
                  <a:pt x="35" y="43"/>
                </a:cubicBezTo>
                <a:cubicBezTo>
                  <a:pt x="36" y="42"/>
                  <a:pt x="36" y="41"/>
                  <a:pt x="35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30" y="33"/>
                  <a:pt x="30" y="34"/>
                </a:cubicBezTo>
                <a:cubicBezTo>
                  <a:pt x="38" y="40"/>
                  <a:pt x="38" y="40"/>
                  <a:pt x="38" y="40"/>
                </a:cubicBezTo>
                <a:cubicBezTo>
                  <a:pt x="39" y="41"/>
                  <a:pt x="39" y="41"/>
                  <a:pt x="40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2" y="39"/>
                  <a:pt x="42" y="38"/>
                  <a:pt x="42" y="38"/>
                </a:cubicBezTo>
                <a:cubicBezTo>
                  <a:pt x="42" y="37"/>
                  <a:pt x="42" y="36"/>
                  <a:pt x="41" y="36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0"/>
                  <a:pt x="36" y="30"/>
                </a:cubicBezTo>
                <a:cubicBezTo>
                  <a:pt x="36" y="30"/>
                  <a:pt x="37" y="30"/>
                  <a:pt x="37" y="30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7"/>
                  <a:pt x="46" y="37"/>
                </a:cubicBezTo>
                <a:cubicBezTo>
                  <a:pt x="47" y="37"/>
                  <a:pt x="48" y="36"/>
                  <a:pt x="48" y="35"/>
                </a:cubicBezTo>
                <a:cubicBezTo>
                  <a:pt x="49" y="35"/>
                  <a:pt x="49" y="34"/>
                  <a:pt x="49" y="33"/>
                </a:cubicBezTo>
                <a:cubicBezTo>
                  <a:pt x="49" y="33"/>
                  <a:pt x="49" y="32"/>
                  <a:pt x="48" y="31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2" y="25"/>
                </a:cubicBezTo>
                <a:cubicBezTo>
                  <a:pt x="42" y="25"/>
                  <a:pt x="43" y="25"/>
                  <a:pt x="43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51" y="31"/>
                  <a:pt x="52" y="31"/>
                  <a:pt x="53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41"/>
          <p:cNvSpPr/>
          <p:nvPr/>
        </p:nvSpPr>
        <p:spPr>
          <a:xfrm>
            <a:off x="3476625" y="3457575"/>
            <a:ext cx="422275" cy="354012"/>
          </a:xfrm>
          <a:custGeom>
            <a:avLst/>
            <a:gdLst/>
            <a:ahLst/>
            <a:cxnLst/>
            <a:rect l="l" t="t" r="r" b="b"/>
            <a:pathLst>
              <a:path w="61" h="51" extrusionOk="0">
                <a:moveTo>
                  <a:pt x="8" y="42"/>
                </a:move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9" y="26"/>
                  <a:pt x="10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5" y="26"/>
                  <a:pt x="15" y="27"/>
                  <a:pt x="15" y="28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3"/>
                  <a:pt x="15" y="44"/>
                  <a:pt x="13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8" y="43"/>
                  <a:pt x="8" y="42"/>
                </a:cubicBezTo>
                <a:close/>
                <a:moveTo>
                  <a:pt x="22" y="21"/>
                </a:moveTo>
                <a:cubicBezTo>
                  <a:pt x="21" y="21"/>
                  <a:pt x="20" y="22"/>
                  <a:pt x="20" y="23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3"/>
                  <a:pt x="21" y="44"/>
                  <a:pt x="22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4"/>
                  <a:pt x="28" y="43"/>
                  <a:pt x="28" y="42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2"/>
                  <a:pt x="27" y="21"/>
                  <a:pt x="26" y="21"/>
                </a:cubicBezTo>
                <a:lnTo>
                  <a:pt x="22" y="21"/>
                </a:lnTo>
                <a:close/>
                <a:moveTo>
                  <a:pt x="35" y="17"/>
                </a:moveTo>
                <a:cubicBezTo>
                  <a:pt x="34" y="17"/>
                  <a:pt x="33" y="18"/>
                  <a:pt x="33" y="1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9" y="44"/>
                  <a:pt x="40" y="43"/>
                  <a:pt x="40" y="42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39" y="17"/>
                  <a:pt x="38" y="17"/>
                </a:cubicBezTo>
                <a:lnTo>
                  <a:pt x="35" y="17"/>
                </a:lnTo>
                <a:close/>
                <a:moveTo>
                  <a:pt x="47" y="12"/>
                </a:moveTo>
                <a:cubicBezTo>
                  <a:pt x="46" y="12"/>
                  <a:pt x="45" y="13"/>
                  <a:pt x="45" y="14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6" y="44"/>
                  <a:pt x="47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2" y="43"/>
                  <a:pt x="52" y="42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3"/>
                  <a:pt x="51" y="12"/>
                  <a:pt x="50" y="12"/>
                </a:cubicBezTo>
                <a:lnTo>
                  <a:pt x="47" y="12"/>
                </a:lnTo>
                <a:close/>
                <a:moveTo>
                  <a:pt x="9" y="20"/>
                </a:moveTo>
                <a:cubicBezTo>
                  <a:pt x="22" y="18"/>
                  <a:pt x="34" y="13"/>
                  <a:pt x="45" y="7"/>
                </a:cubicBezTo>
                <a:cubicBezTo>
                  <a:pt x="46" y="9"/>
                  <a:pt x="46" y="9"/>
                  <a:pt x="46" y="9"/>
                </a:cubicBezTo>
                <a:cubicBezTo>
                  <a:pt x="50" y="3"/>
                  <a:pt x="50" y="3"/>
                  <a:pt x="50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4"/>
                  <a:pt x="44" y="4"/>
                </a:cubicBezTo>
                <a:cubicBezTo>
                  <a:pt x="33" y="11"/>
                  <a:pt x="21" y="15"/>
                  <a:pt x="9" y="18"/>
                </a:cubicBezTo>
                <a:lnTo>
                  <a:pt x="9" y="20"/>
                </a:lnTo>
                <a:close/>
                <a:moveTo>
                  <a:pt x="61" y="48"/>
                </a:moveTo>
                <a:cubicBezTo>
                  <a:pt x="55" y="44"/>
                  <a:pt x="55" y="44"/>
                  <a:pt x="55" y="44"/>
                </a:cubicBezTo>
                <a:cubicBezTo>
                  <a:pt x="55" y="46"/>
                  <a:pt x="55" y="46"/>
                  <a:pt x="5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2" y="49"/>
                  <a:pt x="2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51"/>
                  <a:pt x="55" y="51"/>
                  <a:pt x="55" y="51"/>
                </a:cubicBezTo>
                <a:lnTo>
                  <a:pt x="61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41"/>
          <p:cNvSpPr/>
          <p:nvPr/>
        </p:nvSpPr>
        <p:spPr>
          <a:xfrm>
            <a:off x="4135437" y="1468437"/>
            <a:ext cx="622300" cy="325437"/>
          </a:xfrm>
          <a:custGeom>
            <a:avLst/>
            <a:gdLst/>
            <a:ahLst/>
            <a:cxnLst/>
            <a:rect l="l" t="t" r="r" b="b"/>
            <a:pathLst>
              <a:path w="90" h="47" extrusionOk="0">
                <a:moveTo>
                  <a:pt x="65" y="44"/>
                </a:moveTo>
                <a:cubicBezTo>
                  <a:pt x="64" y="45"/>
                  <a:pt x="62" y="45"/>
                  <a:pt x="61" y="46"/>
                </a:cubicBezTo>
                <a:cubicBezTo>
                  <a:pt x="56" y="47"/>
                  <a:pt x="52" y="47"/>
                  <a:pt x="46" y="47"/>
                </a:cubicBezTo>
                <a:cubicBezTo>
                  <a:pt x="40" y="47"/>
                  <a:pt x="36" y="47"/>
                  <a:pt x="31" y="46"/>
                </a:cubicBezTo>
                <a:cubicBezTo>
                  <a:pt x="30" y="45"/>
                  <a:pt x="28" y="45"/>
                  <a:pt x="27" y="44"/>
                </a:cubicBezTo>
                <a:cubicBezTo>
                  <a:pt x="23" y="43"/>
                  <a:pt x="23" y="39"/>
                  <a:pt x="25" y="37"/>
                </a:cubicBezTo>
                <a:cubicBezTo>
                  <a:pt x="28" y="35"/>
                  <a:pt x="31" y="33"/>
                  <a:pt x="34" y="32"/>
                </a:cubicBezTo>
                <a:cubicBezTo>
                  <a:pt x="35" y="31"/>
                  <a:pt x="37" y="31"/>
                  <a:pt x="38" y="30"/>
                </a:cubicBezTo>
                <a:cubicBezTo>
                  <a:pt x="41" y="29"/>
                  <a:pt x="41" y="26"/>
                  <a:pt x="39" y="24"/>
                </a:cubicBezTo>
                <a:cubicBezTo>
                  <a:pt x="35" y="20"/>
                  <a:pt x="34" y="16"/>
                  <a:pt x="34" y="10"/>
                </a:cubicBezTo>
                <a:cubicBezTo>
                  <a:pt x="34" y="5"/>
                  <a:pt x="38" y="2"/>
                  <a:pt x="43" y="1"/>
                </a:cubicBezTo>
                <a:cubicBezTo>
                  <a:pt x="44" y="0"/>
                  <a:pt x="45" y="0"/>
                  <a:pt x="46" y="0"/>
                </a:cubicBezTo>
                <a:cubicBezTo>
                  <a:pt x="47" y="0"/>
                  <a:pt x="48" y="0"/>
                  <a:pt x="49" y="1"/>
                </a:cubicBezTo>
                <a:cubicBezTo>
                  <a:pt x="54" y="2"/>
                  <a:pt x="58" y="5"/>
                  <a:pt x="58" y="10"/>
                </a:cubicBezTo>
                <a:cubicBezTo>
                  <a:pt x="58" y="16"/>
                  <a:pt x="57" y="21"/>
                  <a:pt x="53" y="24"/>
                </a:cubicBezTo>
                <a:cubicBezTo>
                  <a:pt x="51" y="26"/>
                  <a:pt x="52" y="29"/>
                  <a:pt x="54" y="30"/>
                </a:cubicBezTo>
                <a:cubicBezTo>
                  <a:pt x="56" y="31"/>
                  <a:pt x="57" y="31"/>
                  <a:pt x="58" y="32"/>
                </a:cubicBezTo>
                <a:cubicBezTo>
                  <a:pt x="61" y="33"/>
                  <a:pt x="64" y="35"/>
                  <a:pt x="67" y="37"/>
                </a:cubicBezTo>
                <a:cubicBezTo>
                  <a:pt x="68" y="39"/>
                  <a:pt x="69" y="43"/>
                  <a:pt x="65" y="44"/>
                </a:cubicBezTo>
                <a:close/>
                <a:moveTo>
                  <a:pt x="89" y="40"/>
                </a:moveTo>
                <a:cubicBezTo>
                  <a:pt x="87" y="39"/>
                  <a:pt x="85" y="37"/>
                  <a:pt x="83" y="36"/>
                </a:cubicBezTo>
                <a:cubicBezTo>
                  <a:pt x="82" y="36"/>
                  <a:pt x="81" y="36"/>
                  <a:pt x="80" y="35"/>
                </a:cubicBezTo>
                <a:cubicBezTo>
                  <a:pt x="78" y="35"/>
                  <a:pt x="78" y="33"/>
                  <a:pt x="79" y="31"/>
                </a:cubicBezTo>
                <a:cubicBezTo>
                  <a:pt x="82" y="29"/>
                  <a:pt x="83" y="25"/>
                  <a:pt x="82" y="22"/>
                </a:cubicBezTo>
                <a:cubicBezTo>
                  <a:pt x="82" y="18"/>
                  <a:pt x="80" y="16"/>
                  <a:pt x="76" y="15"/>
                </a:cubicBezTo>
                <a:cubicBezTo>
                  <a:pt x="76" y="15"/>
                  <a:pt x="75" y="14"/>
                  <a:pt x="74" y="14"/>
                </a:cubicBezTo>
                <a:cubicBezTo>
                  <a:pt x="74" y="14"/>
                  <a:pt x="73" y="15"/>
                  <a:pt x="72" y="15"/>
                </a:cubicBezTo>
                <a:cubicBezTo>
                  <a:pt x="68" y="16"/>
                  <a:pt x="66" y="18"/>
                  <a:pt x="66" y="22"/>
                </a:cubicBezTo>
                <a:cubicBezTo>
                  <a:pt x="66" y="25"/>
                  <a:pt x="67" y="29"/>
                  <a:pt x="70" y="31"/>
                </a:cubicBezTo>
                <a:cubicBezTo>
                  <a:pt x="71" y="33"/>
                  <a:pt x="70" y="35"/>
                  <a:pt x="69" y="35"/>
                </a:cubicBezTo>
                <a:cubicBezTo>
                  <a:pt x="69" y="35"/>
                  <a:pt x="68" y="35"/>
                  <a:pt x="68" y="35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7"/>
                  <a:pt x="71" y="39"/>
                  <a:pt x="71" y="41"/>
                </a:cubicBezTo>
                <a:cubicBezTo>
                  <a:pt x="70" y="43"/>
                  <a:pt x="69" y="45"/>
                  <a:pt x="67" y="46"/>
                </a:cubicBezTo>
                <a:cubicBezTo>
                  <a:pt x="67" y="46"/>
                  <a:pt x="66" y="46"/>
                  <a:pt x="65" y="46"/>
                </a:cubicBezTo>
                <a:cubicBezTo>
                  <a:pt x="68" y="47"/>
                  <a:pt x="71" y="47"/>
                  <a:pt x="74" y="47"/>
                </a:cubicBezTo>
                <a:cubicBezTo>
                  <a:pt x="78" y="47"/>
                  <a:pt x="81" y="47"/>
                  <a:pt x="85" y="46"/>
                </a:cubicBezTo>
                <a:cubicBezTo>
                  <a:pt x="86" y="46"/>
                  <a:pt x="86" y="46"/>
                  <a:pt x="87" y="45"/>
                </a:cubicBezTo>
                <a:cubicBezTo>
                  <a:pt x="90" y="44"/>
                  <a:pt x="90" y="41"/>
                  <a:pt x="89" y="40"/>
                </a:cubicBezTo>
                <a:close/>
                <a:moveTo>
                  <a:pt x="21" y="41"/>
                </a:moveTo>
                <a:cubicBezTo>
                  <a:pt x="21" y="39"/>
                  <a:pt x="21" y="38"/>
                  <a:pt x="23" y="36"/>
                </a:cubicBezTo>
                <a:cubicBezTo>
                  <a:pt x="24" y="35"/>
                  <a:pt x="24" y="35"/>
                  <a:pt x="25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2" y="33"/>
                  <a:pt x="21" y="31"/>
                  <a:pt x="23" y="30"/>
                </a:cubicBezTo>
                <a:cubicBezTo>
                  <a:pt x="26" y="27"/>
                  <a:pt x="27" y="23"/>
                  <a:pt x="27" y="19"/>
                </a:cubicBezTo>
                <a:cubicBezTo>
                  <a:pt x="26" y="15"/>
                  <a:pt x="24" y="12"/>
                  <a:pt x="20" y="11"/>
                </a:cubicBezTo>
                <a:cubicBezTo>
                  <a:pt x="19" y="11"/>
                  <a:pt x="18" y="11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1" y="12"/>
                  <a:pt x="8" y="15"/>
                  <a:pt x="8" y="19"/>
                </a:cubicBezTo>
                <a:cubicBezTo>
                  <a:pt x="8" y="23"/>
                  <a:pt x="9" y="27"/>
                  <a:pt x="12" y="30"/>
                </a:cubicBezTo>
                <a:cubicBezTo>
                  <a:pt x="14" y="31"/>
                  <a:pt x="13" y="33"/>
                  <a:pt x="11" y="34"/>
                </a:cubicBezTo>
                <a:cubicBezTo>
                  <a:pt x="10" y="34"/>
                  <a:pt x="9" y="35"/>
                  <a:pt x="8" y="35"/>
                </a:cubicBezTo>
                <a:cubicBezTo>
                  <a:pt x="6" y="36"/>
                  <a:pt x="3" y="38"/>
                  <a:pt x="2" y="39"/>
                </a:cubicBezTo>
                <a:cubicBezTo>
                  <a:pt x="0" y="41"/>
                  <a:pt x="0" y="44"/>
                  <a:pt x="3" y="45"/>
                </a:cubicBezTo>
                <a:cubicBezTo>
                  <a:pt x="4" y="45"/>
                  <a:pt x="5" y="46"/>
                  <a:pt x="6" y="46"/>
                </a:cubicBezTo>
                <a:cubicBezTo>
                  <a:pt x="9" y="47"/>
                  <a:pt x="13" y="47"/>
                  <a:pt x="17" y="47"/>
                </a:cubicBezTo>
                <a:cubicBezTo>
                  <a:pt x="21" y="47"/>
                  <a:pt x="24" y="47"/>
                  <a:pt x="27" y="46"/>
                </a:cubicBezTo>
                <a:cubicBezTo>
                  <a:pt x="26" y="46"/>
                  <a:pt x="26" y="46"/>
                  <a:pt x="25" y="46"/>
                </a:cubicBezTo>
                <a:cubicBezTo>
                  <a:pt x="23" y="45"/>
                  <a:pt x="21" y="43"/>
                  <a:pt x="2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41"/>
          <p:cNvSpPr/>
          <p:nvPr/>
        </p:nvSpPr>
        <p:spPr>
          <a:xfrm>
            <a:off x="8070850" y="2112962"/>
            <a:ext cx="381000" cy="339725"/>
          </a:xfrm>
          <a:custGeom>
            <a:avLst/>
            <a:gdLst/>
            <a:ahLst/>
            <a:cxnLst/>
            <a:rect l="l" t="t" r="r" b="b"/>
            <a:pathLst>
              <a:path w="55" h="49" extrusionOk="0">
                <a:moveTo>
                  <a:pt x="38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3" y="3"/>
                  <a:pt x="31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3" y="3"/>
                  <a:pt x="21" y="5"/>
                  <a:pt x="21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3"/>
                  <a:pt x="21" y="0"/>
                  <a:pt x="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8" y="3"/>
                  <a:pt x="38" y="7"/>
                </a:cubicBezTo>
                <a:close/>
                <a:moveTo>
                  <a:pt x="9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4"/>
                  <a:pt x="24" y="23"/>
                  <a:pt x="25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3"/>
                  <a:pt x="33" y="24"/>
                  <a:pt x="33" y="26"/>
                </a:cubicBezTo>
                <a:cubicBezTo>
                  <a:pt x="33" y="28"/>
                  <a:pt x="33" y="28"/>
                  <a:pt x="33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51" y="28"/>
                  <a:pt x="54" y="24"/>
                  <a:pt x="55" y="20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2"/>
                  <a:pt x="52" y="8"/>
                  <a:pt x="4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4"/>
                  <a:pt x="5" y="28"/>
                  <a:pt x="9" y="28"/>
                </a:cubicBezTo>
                <a:close/>
                <a:moveTo>
                  <a:pt x="47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3"/>
                  <a:pt x="32" y="35"/>
                  <a:pt x="30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5"/>
                  <a:pt x="23" y="33"/>
                  <a:pt x="23" y="32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5" y="30"/>
                  <a:pt x="2" y="28"/>
                  <a:pt x="0" y="2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6"/>
                  <a:pt x="3" y="49"/>
                  <a:pt x="7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49"/>
                  <a:pt x="55" y="46"/>
                  <a:pt x="55" y="42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8"/>
                  <a:pt x="50" y="30"/>
                  <a:pt x="47" y="30"/>
                </a:cubicBezTo>
                <a:close/>
                <a:moveTo>
                  <a:pt x="30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4" y="25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5" y="33"/>
                  <a:pt x="25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3"/>
                  <a:pt x="31" y="32"/>
                  <a:pt x="31" y="32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5"/>
                  <a:pt x="31" y="25"/>
                  <a:pt x="3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41"/>
          <p:cNvSpPr/>
          <p:nvPr/>
        </p:nvSpPr>
        <p:spPr>
          <a:xfrm>
            <a:off x="6623050" y="5759450"/>
            <a:ext cx="395287" cy="241300"/>
          </a:xfrm>
          <a:custGeom>
            <a:avLst/>
            <a:gdLst/>
            <a:ahLst/>
            <a:cxnLst/>
            <a:rect l="l" t="t" r="r" b="b"/>
            <a:pathLst>
              <a:path w="57" h="35" extrusionOk="0">
                <a:moveTo>
                  <a:pt x="51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5"/>
                  <a:pt x="6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4" y="35"/>
                  <a:pt x="57" y="33"/>
                  <a:pt x="57" y="29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3"/>
                  <a:pt x="54" y="0"/>
                  <a:pt x="51" y="0"/>
                </a:cubicBezTo>
                <a:close/>
                <a:moveTo>
                  <a:pt x="54" y="31"/>
                </a:moveTo>
                <a:cubicBezTo>
                  <a:pt x="54" y="32"/>
                  <a:pt x="54" y="32"/>
                  <a:pt x="54" y="32"/>
                </a:cubicBezTo>
                <a:cubicBezTo>
                  <a:pt x="53" y="32"/>
                  <a:pt x="53" y="32"/>
                  <a:pt x="52" y="32"/>
                </a:cubicBezTo>
                <a:cubicBezTo>
                  <a:pt x="37" y="19"/>
                  <a:pt x="37" y="19"/>
                  <a:pt x="37" y="19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7" y="26"/>
                </a:cubicBezTo>
                <a:cubicBezTo>
                  <a:pt x="19" y="19"/>
                  <a:pt x="19" y="19"/>
                  <a:pt x="19" y="19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3" y="32"/>
                  <a:pt x="3" y="32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2" y="30"/>
                  <a:pt x="3" y="30"/>
                </a:cubicBezTo>
                <a:cubicBezTo>
                  <a:pt x="17" y="18"/>
                  <a:pt x="17" y="18"/>
                  <a:pt x="17" y="18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5" y="5"/>
                </a:cubicBezTo>
                <a:cubicBezTo>
                  <a:pt x="28" y="23"/>
                  <a:pt x="28" y="23"/>
                  <a:pt x="28" y="23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3" y="5"/>
                  <a:pt x="53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6"/>
                  <a:pt x="54" y="7"/>
                  <a:pt x="53" y="7"/>
                </a:cubicBezTo>
                <a:cubicBezTo>
                  <a:pt x="39" y="18"/>
                  <a:pt x="39" y="18"/>
                  <a:pt x="39" y="18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1"/>
                  <a:pt x="5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41"/>
          <p:cNvSpPr/>
          <p:nvPr/>
        </p:nvSpPr>
        <p:spPr>
          <a:xfrm>
            <a:off x="4557712" y="5370512"/>
            <a:ext cx="284162" cy="415925"/>
          </a:xfrm>
          <a:custGeom>
            <a:avLst/>
            <a:gdLst/>
            <a:ahLst/>
            <a:cxnLst/>
            <a:rect l="l" t="t" r="r" b="b"/>
            <a:pathLst>
              <a:path w="41" h="60" extrusionOk="0">
                <a:moveTo>
                  <a:pt x="41" y="40"/>
                </a:moveTo>
                <a:cubicBezTo>
                  <a:pt x="41" y="34"/>
                  <a:pt x="36" y="29"/>
                  <a:pt x="27" y="27"/>
                </a:cubicBezTo>
                <a:cubicBezTo>
                  <a:pt x="26" y="26"/>
                  <a:pt x="20" y="25"/>
                  <a:pt x="19" y="25"/>
                </a:cubicBezTo>
                <a:cubicBezTo>
                  <a:pt x="12" y="23"/>
                  <a:pt x="10" y="22"/>
                  <a:pt x="10" y="20"/>
                </a:cubicBezTo>
                <a:cubicBezTo>
                  <a:pt x="10" y="18"/>
                  <a:pt x="13" y="15"/>
                  <a:pt x="20" y="15"/>
                </a:cubicBezTo>
                <a:cubicBezTo>
                  <a:pt x="25" y="15"/>
                  <a:pt x="31" y="19"/>
                  <a:pt x="31" y="19"/>
                </a:cubicBezTo>
                <a:cubicBezTo>
                  <a:pt x="33" y="21"/>
                  <a:pt x="34" y="20"/>
                  <a:pt x="36" y="19"/>
                </a:cubicBezTo>
                <a:cubicBezTo>
                  <a:pt x="36" y="19"/>
                  <a:pt x="38" y="17"/>
                  <a:pt x="38" y="15"/>
                </a:cubicBezTo>
                <a:cubicBezTo>
                  <a:pt x="38" y="13"/>
                  <a:pt x="31" y="9"/>
                  <a:pt x="25" y="7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1"/>
                  <a:pt x="24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6" y="1"/>
                  <a:pt x="16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6" y="8"/>
                  <a:pt x="0" y="14"/>
                  <a:pt x="0" y="20"/>
                </a:cubicBezTo>
                <a:cubicBezTo>
                  <a:pt x="0" y="28"/>
                  <a:pt x="7" y="31"/>
                  <a:pt x="16" y="33"/>
                </a:cubicBezTo>
                <a:cubicBezTo>
                  <a:pt x="17" y="33"/>
                  <a:pt x="23" y="35"/>
                  <a:pt x="24" y="35"/>
                </a:cubicBezTo>
                <a:cubicBezTo>
                  <a:pt x="30" y="36"/>
                  <a:pt x="31" y="38"/>
                  <a:pt x="31" y="40"/>
                </a:cubicBezTo>
                <a:cubicBezTo>
                  <a:pt x="31" y="42"/>
                  <a:pt x="28" y="45"/>
                  <a:pt x="21" y="45"/>
                </a:cubicBezTo>
                <a:cubicBezTo>
                  <a:pt x="16" y="45"/>
                  <a:pt x="9" y="40"/>
                  <a:pt x="9" y="40"/>
                </a:cubicBezTo>
                <a:cubicBezTo>
                  <a:pt x="7" y="39"/>
                  <a:pt x="5" y="39"/>
                  <a:pt x="3" y="41"/>
                </a:cubicBezTo>
                <a:cubicBezTo>
                  <a:pt x="3" y="41"/>
                  <a:pt x="2" y="43"/>
                  <a:pt x="2" y="45"/>
                </a:cubicBezTo>
                <a:cubicBezTo>
                  <a:pt x="2" y="48"/>
                  <a:pt x="9" y="51"/>
                  <a:pt x="16" y="5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9"/>
                  <a:pt x="18" y="60"/>
                  <a:pt x="19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60"/>
                  <a:pt x="25" y="59"/>
                  <a:pt x="25" y="57"/>
                </a:cubicBezTo>
                <a:cubicBezTo>
                  <a:pt x="25" y="53"/>
                  <a:pt x="25" y="53"/>
                  <a:pt x="25" y="53"/>
                </a:cubicBezTo>
                <a:cubicBezTo>
                  <a:pt x="36" y="52"/>
                  <a:pt x="41" y="46"/>
                  <a:pt x="4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41"/>
          <p:cNvSpPr txBox="1"/>
          <p:nvPr/>
        </p:nvSpPr>
        <p:spPr>
          <a:xfrm>
            <a:off x="7164387" y="2187575"/>
            <a:ext cx="7350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224" name="Google Shape;1224;p41"/>
          <p:cNvSpPr txBox="1"/>
          <p:nvPr/>
        </p:nvSpPr>
        <p:spPr>
          <a:xfrm>
            <a:off x="7512050" y="3624262"/>
            <a:ext cx="7350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225" name="Google Shape;1225;p41"/>
          <p:cNvSpPr txBox="1"/>
          <p:nvPr/>
        </p:nvSpPr>
        <p:spPr>
          <a:xfrm>
            <a:off x="6623050" y="4794250"/>
            <a:ext cx="7350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226" name="Google Shape;1226;p41"/>
          <p:cNvSpPr txBox="1"/>
          <p:nvPr/>
        </p:nvSpPr>
        <p:spPr>
          <a:xfrm>
            <a:off x="5080000" y="4794250"/>
            <a:ext cx="7350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227" name="Google Shape;1227;p41"/>
          <p:cNvSpPr txBox="1"/>
          <p:nvPr/>
        </p:nvSpPr>
        <p:spPr>
          <a:xfrm>
            <a:off x="4175125" y="3656012"/>
            <a:ext cx="7350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228" name="Google Shape;1228;p41"/>
          <p:cNvSpPr txBox="1"/>
          <p:nvPr/>
        </p:nvSpPr>
        <p:spPr>
          <a:xfrm>
            <a:off x="4530725" y="2225675"/>
            <a:ext cx="7350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1229" name="Google Shape;1229;p41"/>
          <p:cNvSpPr txBox="1"/>
          <p:nvPr/>
        </p:nvSpPr>
        <p:spPr>
          <a:xfrm>
            <a:off x="5859462" y="1560512"/>
            <a:ext cx="7350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230" name="Google Shape;1230;p41"/>
          <p:cNvSpPr txBox="1"/>
          <p:nvPr/>
        </p:nvSpPr>
        <p:spPr>
          <a:xfrm>
            <a:off x="3381375" y="2000250"/>
            <a:ext cx="8588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31" name="Google Shape;1231;p41"/>
          <p:cNvSpPr txBox="1"/>
          <p:nvPr/>
        </p:nvSpPr>
        <p:spPr>
          <a:xfrm>
            <a:off x="5183187" y="717550"/>
            <a:ext cx="858837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32" name="Google Shape;1232;p41"/>
          <p:cNvSpPr txBox="1"/>
          <p:nvPr/>
        </p:nvSpPr>
        <p:spPr>
          <a:xfrm>
            <a:off x="7378700" y="1408112"/>
            <a:ext cx="9493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33" name="Google Shape;1233;p41"/>
          <p:cNvSpPr txBox="1"/>
          <p:nvPr/>
        </p:nvSpPr>
        <p:spPr>
          <a:xfrm>
            <a:off x="8148637" y="3398837"/>
            <a:ext cx="9334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34" name="Google Shape;1234;p41"/>
          <p:cNvSpPr txBox="1"/>
          <p:nvPr/>
        </p:nvSpPr>
        <p:spPr>
          <a:xfrm>
            <a:off x="7205662" y="5172075"/>
            <a:ext cx="8588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35" name="Google Shape;1235;p41"/>
          <p:cNvSpPr txBox="1"/>
          <p:nvPr/>
        </p:nvSpPr>
        <p:spPr>
          <a:xfrm>
            <a:off x="5126037" y="5511800"/>
            <a:ext cx="8588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36" name="Google Shape;1236;p41"/>
          <p:cNvSpPr txBox="1"/>
          <p:nvPr/>
        </p:nvSpPr>
        <p:spPr>
          <a:xfrm>
            <a:off x="3262312" y="4156075"/>
            <a:ext cx="9271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/>
          <p:nvPr/>
        </p:nvSpPr>
        <p:spPr>
          <a:xfrm>
            <a:off x="6200775" y="2116137"/>
            <a:ext cx="1852612" cy="577850"/>
          </a:xfrm>
          <a:custGeom>
            <a:avLst/>
            <a:gdLst/>
            <a:ahLst/>
            <a:cxnLst/>
            <a:rect l="l" t="t" r="r" b="b"/>
            <a:pathLst>
              <a:path w="493" h="154" extrusionOk="0">
                <a:moveTo>
                  <a:pt x="13" y="23"/>
                </a:moveTo>
                <a:cubicBezTo>
                  <a:pt x="233" y="149"/>
                  <a:pt x="233" y="149"/>
                  <a:pt x="233" y="149"/>
                </a:cubicBezTo>
                <a:cubicBezTo>
                  <a:pt x="241" y="154"/>
                  <a:pt x="252" y="154"/>
                  <a:pt x="260" y="149"/>
                </a:cubicBezTo>
                <a:cubicBezTo>
                  <a:pt x="480" y="23"/>
                  <a:pt x="480" y="23"/>
                  <a:pt x="480" y="23"/>
                </a:cubicBezTo>
                <a:cubicBezTo>
                  <a:pt x="488" y="18"/>
                  <a:pt x="493" y="9"/>
                  <a:pt x="49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5" y="18"/>
                  <a:pt x="13" y="23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6200775" y="1157287"/>
            <a:ext cx="1857375" cy="958850"/>
          </a:xfrm>
          <a:custGeom>
            <a:avLst/>
            <a:gdLst/>
            <a:ahLst/>
            <a:cxnLst/>
            <a:rect l="l" t="t" r="r" b="b"/>
            <a:pathLst>
              <a:path w="494" h="255" extrusionOk="0">
                <a:moveTo>
                  <a:pt x="494" y="1"/>
                </a:moveTo>
                <a:cubicBezTo>
                  <a:pt x="494" y="1"/>
                  <a:pt x="494" y="0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5"/>
                  <a:pt x="0" y="255"/>
                </a:cubicBezTo>
                <a:cubicBezTo>
                  <a:pt x="493" y="255"/>
                  <a:pt x="493" y="255"/>
                  <a:pt x="493" y="255"/>
                </a:cubicBezTo>
                <a:cubicBezTo>
                  <a:pt x="493" y="255"/>
                  <a:pt x="493" y="254"/>
                  <a:pt x="493" y="254"/>
                </a:cubicBezTo>
                <a:lnTo>
                  <a:pt x="494" y="1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6200775" y="574675"/>
            <a:ext cx="1857375" cy="582612"/>
          </a:xfrm>
          <a:custGeom>
            <a:avLst/>
            <a:gdLst/>
            <a:ahLst/>
            <a:cxnLst/>
            <a:rect l="l" t="t" r="r" b="b"/>
            <a:pathLst>
              <a:path w="494" h="155" extrusionOk="0">
                <a:moveTo>
                  <a:pt x="480" y="132"/>
                </a:moveTo>
                <a:cubicBezTo>
                  <a:pt x="261" y="5"/>
                  <a:pt x="261" y="5"/>
                  <a:pt x="261" y="5"/>
                </a:cubicBezTo>
                <a:cubicBezTo>
                  <a:pt x="252" y="0"/>
                  <a:pt x="242" y="0"/>
                  <a:pt x="233" y="5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5" y="137"/>
                  <a:pt x="0" y="146"/>
                  <a:pt x="0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46"/>
                  <a:pt x="488" y="137"/>
                  <a:pt x="480" y="13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4127500" y="574675"/>
            <a:ext cx="1855787" cy="582612"/>
          </a:xfrm>
          <a:custGeom>
            <a:avLst/>
            <a:gdLst/>
            <a:ahLst/>
            <a:cxnLst/>
            <a:rect l="l" t="t" r="r" b="b"/>
            <a:pathLst>
              <a:path w="494" h="155" extrusionOk="0">
                <a:moveTo>
                  <a:pt x="480" y="132"/>
                </a:moveTo>
                <a:cubicBezTo>
                  <a:pt x="261" y="5"/>
                  <a:pt x="261" y="5"/>
                  <a:pt x="261" y="5"/>
                </a:cubicBezTo>
                <a:cubicBezTo>
                  <a:pt x="253" y="0"/>
                  <a:pt x="242" y="0"/>
                  <a:pt x="234" y="5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6" y="137"/>
                  <a:pt x="0" y="146"/>
                  <a:pt x="0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46"/>
                  <a:pt x="489" y="137"/>
                  <a:pt x="480" y="132"/>
                </a:cubicBez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4127500" y="1157287"/>
            <a:ext cx="1855787" cy="958850"/>
          </a:xfrm>
          <a:custGeom>
            <a:avLst/>
            <a:gdLst/>
            <a:ahLst/>
            <a:cxnLst/>
            <a:rect l="l" t="t" r="r" b="b"/>
            <a:pathLst>
              <a:path w="494" h="255" extrusionOk="0">
                <a:moveTo>
                  <a:pt x="494" y="1"/>
                </a:moveTo>
                <a:cubicBezTo>
                  <a:pt x="494" y="1"/>
                  <a:pt x="494" y="0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5"/>
                  <a:pt x="0" y="255"/>
                </a:cubicBezTo>
                <a:cubicBezTo>
                  <a:pt x="494" y="255"/>
                  <a:pt x="494" y="255"/>
                  <a:pt x="494" y="255"/>
                </a:cubicBezTo>
                <a:cubicBezTo>
                  <a:pt x="494" y="255"/>
                  <a:pt x="494" y="254"/>
                  <a:pt x="494" y="254"/>
                </a:cubicBezTo>
                <a:lnTo>
                  <a:pt x="494" y="1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4127500" y="2116137"/>
            <a:ext cx="1855787" cy="577850"/>
          </a:xfrm>
          <a:custGeom>
            <a:avLst/>
            <a:gdLst/>
            <a:ahLst/>
            <a:cxnLst/>
            <a:rect l="l" t="t" r="r" b="b"/>
            <a:pathLst>
              <a:path w="494" h="154" extrusionOk="0">
                <a:moveTo>
                  <a:pt x="14" y="23"/>
                </a:moveTo>
                <a:cubicBezTo>
                  <a:pt x="233" y="149"/>
                  <a:pt x="233" y="149"/>
                  <a:pt x="233" y="149"/>
                </a:cubicBezTo>
                <a:cubicBezTo>
                  <a:pt x="242" y="154"/>
                  <a:pt x="252" y="154"/>
                  <a:pt x="261" y="149"/>
                </a:cubicBezTo>
                <a:cubicBezTo>
                  <a:pt x="480" y="23"/>
                  <a:pt x="480" y="23"/>
                  <a:pt x="480" y="23"/>
                </a:cubicBezTo>
                <a:cubicBezTo>
                  <a:pt x="489" y="18"/>
                  <a:pt x="494" y="9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"/>
                  <a:pt x="6" y="18"/>
                  <a:pt x="14" y="23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3094037" y="3911600"/>
            <a:ext cx="1852612" cy="579437"/>
          </a:xfrm>
          <a:custGeom>
            <a:avLst/>
            <a:gdLst/>
            <a:ahLst/>
            <a:cxnLst/>
            <a:rect l="l" t="t" r="r" b="b"/>
            <a:pathLst>
              <a:path w="493" h="154" extrusionOk="0">
                <a:moveTo>
                  <a:pt x="13" y="22"/>
                </a:moveTo>
                <a:cubicBezTo>
                  <a:pt x="233" y="149"/>
                  <a:pt x="233" y="149"/>
                  <a:pt x="233" y="149"/>
                </a:cubicBezTo>
                <a:cubicBezTo>
                  <a:pt x="241" y="154"/>
                  <a:pt x="252" y="154"/>
                  <a:pt x="260" y="149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88" y="18"/>
                  <a:pt x="493" y="9"/>
                  <a:pt x="49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5" y="17"/>
                  <a:pt x="13" y="22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3094037" y="2371725"/>
            <a:ext cx="1852612" cy="582612"/>
          </a:xfrm>
          <a:custGeom>
            <a:avLst/>
            <a:gdLst/>
            <a:ahLst/>
            <a:cxnLst/>
            <a:rect l="l" t="t" r="r" b="b"/>
            <a:pathLst>
              <a:path w="493" h="155" extrusionOk="0">
                <a:moveTo>
                  <a:pt x="480" y="132"/>
                </a:moveTo>
                <a:cubicBezTo>
                  <a:pt x="260" y="5"/>
                  <a:pt x="260" y="5"/>
                  <a:pt x="260" y="5"/>
                </a:cubicBezTo>
                <a:cubicBezTo>
                  <a:pt x="252" y="0"/>
                  <a:pt x="242" y="0"/>
                  <a:pt x="233" y="5"/>
                </a:cubicBezTo>
                <a:cubicBezTo>
                  <a:pt x="14" y="131"/>
                  <a:pt x="14" y="131"/>
                  <a:pt x="14" y="131"/>
                </a:cubicBezTo>
                <a:cubicBezTo>
                  <a:pt x="5" y="136"/>
                  <a:pt x="0" y="145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493" y="155"/>
                  <a:pt x="493" y="155"/>
                  <a:pt x="493" y="155"/>
                </a:cubicBezTo>
                <a:cubicBezTo>
                  <a:pt x="493" y="145"/>
                  <a:pt x="488" y="136"/>
                  <a:pt x="480" y="132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3094037" y="2954337"/>
            <a:ext cx="1855787" cy="957262"/>
          </a:xfrm>
          <a:custGeom>
            <a:avLst/>
            <a:gdLst/>
            <a:ahLst/>
            <a:cxnLst/>
            <a:rect l="l" t="t" r="r" b="b"/>
            <a:pathLst>
              <a:path w="494" h="255" extrusionOk="0">
                <a:moveTo>
                  <a:pt x="494" y="0"/>
                </a:moveTo>
                <a:cubicBezTo>
                  <a:pt x="494" y="0"/>
                  <a:pt x="493" y="0"/>
                  <a:pt x="49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254"/>
                  <a:pt x="0" y="254"/>
                  <a:pt x="0" y="255"/>
                </a:cubicBezTo>
                <a:cubicBezTo>
                  <a:pt x="493" y="255"/>
                  <a:pt x="493" y="255"/>
                  <a:pt x="493" y="255"/>
                </a:cubicBezTo>
                <a:cubicBezTo>
                  <a:pt x="493" y="254"/>
                  <a:pt x="493" y="254"/>
                  <a:pt x="493" y="254"/>
                </a:cubicBezTo>
                <a:lnTo>
                  <a:pt x="494" y="0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7234237" y="3911600"/>
            <a:ext cx="1857375" cy="579437"/>
          </a:xfrm>
          <a:custGeom>
            <a:avLst/>
            <a:gdLst/>
            <a:ahLst/>
            <a:cxnLst/>
            <a:rect l="l" t="t" r="r" b="b"/>
            <a:pathLst>
              <a:path w="494" h="154" extrusionOk="0">
                <a:moveTo>
                  <a:pt x="14" y="22"/>
                </a:moveTo>
                <a:cubicBezTo>
                  <a:pt x="233" y="149"/>
                  <a:pt x="233" y="149"/>
                  <a:pt x="233" y="149"/>
                </a:cubicBezTo>
                <a:cubicBezTo>
                  <a:pt x="242" y="154"/>
                  <a:pt x="252" y="154"/>
                  <a:pt x="261" y="149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89" y="18"/>
                  <a:pt x="494" y="9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"/>
                  <a:pt x="6" y="17"/>
                  <a:pt x="14" y="22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7234237" y="2954337"/>
            <a:ext cx="1857375" cy="957262"/>
          </a:xfrm>
          <a:custGeom>
            <a:avLst/>
            <a:gdLst/>
            <a:ahLst/>
            <a:cxnLst/>
            <a:rect l="l" t="t" r="r" b="b"/>
            <a:pathLst>
              <a:path w="494" h="255" extrusionOk="0">
                <a:moveTo>
                  <a:pt x="494" y="0"/>
                </a:moveTo>
                <a:cubicBezTo>
                  <a:pt x="494" y="0"/>
                  <a:pt x="494" y="0"/>
                  <a:pt x="494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254"/>
                  <a:pt x="0" y="254"/>
                  <a:pt x="0" y="255"/>
                </a:cubicBezTo>
                <a:cubicBezTo>
                  <a:pt x="494" y="255"/>
                  <a:pt x="494" y="255"/>
                  <a:pt x="494" y="255"/>
                </a:cubicBezTo>
                <a:cubicBezTo>
                  <a:pt x="494" y="254"/>
                  <a:pt x="494" y="254"/>
                  <a:pt x="494" y="254"/>
                </a:cubicBezTo>
                <a:lnTo>
                  <a:pt x="494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7239000" y="2371725"/>
            <a:ext cx="1852612" cy="582612"/>
          </a:xfrm>
          <a:custGeom>
            <a:avLst/>
            <a:gdLst/>
            <a:ahLst/>
            <a:cxnLst/>
            <a:rect l="l" t="t" r="r" b="b"/>
            <a:pathLst>
              <a:path w="493" h="155" extrusionOk="0">
                <a:moveTo>
                  <a:pt x="480" y="132"/>
                </a:moveTo>
                <a:cubicBezTo>
                  <a:pt x="260" y="5"/>
                  <a:pt x="260" y="5"/>
                  <a:pt x="260" y="5"/>
                </a:cubicBezTo>
                <a:cubicBezTo>
                  <a:pt x="252" y="0"/>
                  <a:pt x="241" y="0"/>
                  <a:pt x="233" y="5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5" y="136"/>
                  <a:pt x="0" y="145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493" y="155"/>
                  <a:pt x="493" y="155"/>
                  <a:pt x="493" y="155"/>
                </a:cubicBezTo>
                <a:cubicBezTo>
                  <a:pt x="493" y="145"/>
                  <a:pt x="488" y="136"/>
                  <a:pt x="480" y="13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6200775" y="4164012"/>
            <a:ext cx="1857375" cy="582612"/>
          </a:xfrm>
          <a:custGeom>
            <a:avLst/>
            <a:gdLst/>
            <a:ahLst/>
            <a:cxnLst/>
            <a:rect l="l" t="t" r="r" b="b"/>
            <a:pathLst>
              <a:path w="494" h="155" extrusionOk="0">
                <a:moveTo>
                  <a:pt x="480" y="132"/>
                </a:moveTo>
                <a:cubicBezTo>
                  <a:pt x="261" y="5"/>
                  <a:pt x="261" y="5"/>
                  <a:pt x="261" y="5"/>
                </a:cubicBezTo>
                <a:cubicBezTo>
                  <a:pt x="252" y="0"/>
                  <a:pt x="242" y="0"/>
                  <a:pt x="233" y="5"/>
                </a:cubicBezTo>
                <a:cubicBezTo>
                  <a:pt x="14" y="131"/>
                  <a:pt x="14" y="131"/>
                  <a:pt x="14" y="131"/>
                </a:cubicBezTo>
                <a:cubicBezTo>
                  <a:pt x="5" y="136"/>
                  <a:pt x="0" y="145"/>
                  <a:pt x="0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45"/>
                  <a:pt x="488" y="137"/>
                  <a:pt x="480" y="132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6200775" y="5700712"/>
            <a:ext cx="1857375" cy="582612"/>
          </a:xfrm>
          <a:custGeom>
            <a:avLst/>
            <a:gdLst/>
            <a:ahLst/>
            <a:cxnLst/>
            <a:rect l="l" t="t" r="r" b="b"/>
            <a:pathLst>
              <a:path w="494" h="155" extrusionOk="0">
                <a:moveTo>
                  <a:pt x="14" y="23"/>
                </a:moveTo>
                <a:cubicBezTo>
                  <a:pt x="233" y="150"/>
                  <a:pt x="233" y="150"/>
                  <a:pt x="233" y="150"/>
                </a:cubicBezTo>
                <a:cubicBezTo>
                  <a:pt x="241" y="155"/>
                  <a:pt x="252" y="155"/>
                  <a:pt x="260" y="150"/>
                </a:cubicBezTo>
                <a:cubicBezTo>
                  <a:pt x="480" y="24"/>
                  <a:pt x="480" y="24"/>
                  <a:pt x="480" y="24"/>
                </a:cubicBezTo>
                <a:cubicBezTo>
                  <a:pt x="488" y="19"/>
                  <a:pt x="493" y="10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5" y="19"/>
                  <a:pt x="14" y="23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6200775" y="4746625"/>
            <a:ext cx="1857375" cy="954087"/>
          </a:xfrm>
          <a:custGeom>
            <a:avLst/>
            <a:gdLst/>
            <a:ahLst/>
            <a:cxnLst/>
            <a:rect l="l" t="t" r="r" b="b"/>
            <a:pathLst>
              <a:path w="494" h="254" extrusionOk="0">
                <a:moveTo>
                  <a:pt x="494" y="0"/>
                </a:moveTo>
                <a:cubicBezTo>
                  <a:pt x="494" y="0"/>
                  <a:pt x="494" y="0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494" y="254"/>
                  <a:pt x="494" y="254"/>
                  <a:pt x="494" y="254"/>
                </a:cubicBezTo>
                <a:cubicBezTo>
                  <a:pt x="494" y="254"/>
                  <a:pt x="494" y="254"/>
                  <a:pt x="494" y="254"/>
                </a:cubicBezTo>
                <a:lnTo>
                  <a:pt x="494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4127500" y="4746625"/>
            <a:ext cx="1855787" cy="954087"/>
          </a:xfrm>
          <a:custGeom>
            <a:avLst/>
            <a:gdLst/>
            <a:ahLst/>
            <a:cxnLst/>
            <a:rect l="l" t="t" r="r" b="b"/>
            <a:pathLst>
              <a:path w="494" h="254" extrusionOk="0">
                <a:moveTo>
                  <a:pt x="494" y="0"/>
                </a:moveTo>
                <a:cubicBezTo>
                  <a:pt x="494" y="0"/>
                  <a:pt x="494" y="0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494" y="254"/>
                  <a:pt x="494" y="254"/>
                  <a:pt x="494" y="254"/>
                </a:cubicBezTo>
                <a:cubicBezTo>
                  <a:pt x="494" y="254"/>
                  <a:pt x="494" y="254"/>
                  <a:pt x="494" y="254"/>
                </a:cubicBezTo>
                <a:lnTo>
                  <a:pt x="494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4127500" y="4164012"/>
            <a:ext cx="1855787" cy="582612"/>
          </a:xfrm>
          <a:custGeom>
            <a:avLst/>
            <a:gdLst/>
            <a:ahLst/>
            <a:cxnLst/>
            <a:rect l="l" t="t" r="r" b="b"/>
            <a:pathLst>
              <a:path w="494" h="155" extrusionOk="0">
                <a:moveTo>
                  <a:pt x="480" y="132"/>
                </a:moveTo>
                <a:cubicBezTo>
                  <a:pt x="261" y="5"/>
                  <a:pt x="261" y="5"/>
                  <a:pt x="261" y="5"/>
                </a:cubicBezTo>
                <a:cubicBezTo>
                  <a:pt x="253" y="0"/>
                  <a:pt x="242" y="0"/>
                  <a:pt x="234" y="5"/>
                </a:cubicBezTo>
                <a:cubicBezTo>
                  <a:pt x="14" y="131"/>
                  <a:pt x="14" y="131"/>
                  <a:pt x="14" y="131"/>
                </a:cubicBezTo>
                <a:cubicBezTo>
                  <a:pt x="6" y="136"/>
                  <a:pt x="1" y="145"/>
                  <a:pt x="0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45"/>
                  <a:pt x="489" y="137"/>
                  <a:pt x="480" y="132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4127500" y="5700712"/>
            <a:ext cx="1855787" cy="582612"/>
          </a:xfrm>
          <a:custGeom>
            <a:avLst/>
            <a:gdLst/>
            <a:ahLst/>
            <a:cxnLst/>
            <a:rect l="l" t="t" r="r" b="b"/>
            <a:pathLst>
              <a:path w="494" h="155" extrusionOk="0">
                <a:moveTo>
                  <a:pt x="14" y="23"/>
                </a:moveTo>
                <a:cubicBezTo>
                  <a:pt x="233" y="150"/>
                  <a:pt x="233" y="150"/>
                  <a:pt x="233" y="150"/>
                </a:cubicBezTo>
                <a:cubicBezTo>
                  <a:pt x="242" y="155"/>
                  <a:pt x="252" y="155"/>
                  <a:pt x="261" y="150"/>
                </a:cubicBezTo>
                <a:cubicBezTo>
                  <a:pt x="480" y="24"/>
                  <a:pt x="480" y="24"/>
                  <a:pt x="480" y="24"/>
                </a:cubicBezTo>
                <a:cubicBezTo>
                  <a:pt x="489" y="19"/>
                  <a:pt x="494" y="10"/>
                  <a:pt x="49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0"/>
                  <a:pt x="6" y="19"/>
                  <a:pt x="14" y="23"/>
                </a:cubicBezTo>
                <a:close/>
              </a:path>
            </a:pathLst>
          </a:custGeom>
          <a:solidFill>
            <a:srgbClr val="0A98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4897437" y="695325"/>
            <a:ext cx="322262" cy="387350"/>
          </a:xfrm>
          <a:custGeom>
            <a:avLst/>
            <a:gdLst/>
            <a:ahLst/>
            <a:cxnLst/>
            <a:rect l="l" t="t" r="r" b="b"/>
            <a:pathLst>
              <a:path w="86" h="103" extrusionOk="0">
                <a:moveTo>
                  <a:pt x="58" y="99"/>
                </a:moveTo>
                <a:cubicBezTo>
                  <a:pt x="58" y="101"/>
                  <a:pt x="56" y="103"/>
                  <a:pt x="54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0" y="103"/>
                  <a:pt x="29" y="101"/>
                  <a:pt x="29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29" y="97"/>
                  <a:pt x="30" y="96"/>
                  <a:pt x="3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6" y="96"/>
                  <a:pt x="58" y="97"/>
                  <a:pt x="58" y="99"/>
                </a:cubicBezTo>
                <a:close/>
                <a:moveTo>
                  <a:pt x="58" y="90"/>
                </a:moveTo>
                <a:cubicBezTo>
                  <a:pt x="58" y="88"/>
                  <a:pt x="56" y="86"/>
                  <a:pt x="54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0" y="86"/>
                  <a:pt x="29" y="88"/>
                  <a:pt x="29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92"/>
                  <a:pt x="30" y="94"/>
                  <a:pt x="32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6" y="94"/>
                  <a:pt x="58" y="92"/>
                  <a:pt x="58" y="90"/>
                </a:cubicBezTo>
                <a:close/>
                <a:moveTo>
                  <a:pt x="47" y="51"/>
                </a:moveTo>
                <a:cubicBezTo>
                  <a:pt x="42" y="51"/>
                  <a:pt x="42" y="51"/>
                  <a:pt x="42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4" y="84"/>
                  <a:pt x="46" y="84"/>
                  <a:pt x="47" y="84"/>
                </a:cubicBezTo>
                <a:lnTo>
                  <a:pt x="47" y="51"/>
                </a:lnTo>
                <a:close/>
                <a:moveTo>
                  <a:pt x="31" y="37"/>
                </a:moveTo>
                <a:cubicBezTo>
                  <a:pt x="28" y="37"/>
                  <a:pt x="26" y="39"/>
                  <a:pt x="26" y="42"/>
                </a:cubicBezTo>
                <a:cubicBezTo>
                  <a:pt x="26" y="45"/>
                  <a:pt x="28" y="47"/>
                  <a:pt x="31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9"/>
                  <a:pt x="34" y="37"/>
                  <a:pt x="31" y="37"/>
                </a:cubicBezTo>
                <a:close/>
                <a:moveTo>
                  <a:pt x="60" y="42"/>
                </a:moveTo>
                <a:cubicBezTo>
                  <a:pt x="60" y="39"/>
                  <a:pt x="58" y="37"/>
                  <a:pt x="55" y="37"/>
                </a:cubicBezTo>
                <a:cubicBezTo>
                  <a:pt x="52" y="37"/>
                  <a:pt x="50" y="39"/>
                  <a:pt x="50" y="42"/>
                </a:cubicBezTo>
                <a:cubicBezTo>
                  <a:pt x="50" y="47"/>
                  <a:pt x="50" y="47"/>
                  <a:pt x="50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8" y="47"/>
                  <a:pt x="60" y="45"/>
                  <a:pt x="60" y="42"/>
                </a:cubicBezTo>
                <a:close/>
                <a:moveTo>
                  <a:pt x="72" y="33"/>
                </a:moveTo>
                <a:cubicBezTo>
                  <a:pt x="69" y="23"/>
                  <a:pt x="58" y="13"/>
                  <a:pt x="43" y="13"/>
                </a:cubicBezTo>
                <a:cubicBezTo>
                  <a:pt x="28" y="13"/>
                  <a:pt x="17" y="23"/>
                  <a:pt x="15" y="33"/>
                </a:cubicBezTo>
                <a:cubicBezTo>
                  <a:pt x="13" y="40"/>
                  <a:pt x="14" y="46"/>
                  <a:pt x="18" y="53"/>
                </a:cubicBezTo>
                <a:cubicBezTo>
                  <a:pt x="21" y="58"/>
                  <a:pt x="24" y="63"/>
                  <a:pt x="27" y="69"/>
                </a:cubicBezTo>
                <a:cubicBezTo>
                  <a:pt x="28" y="73"/>
                  <a:pt x="29" y="77"/>
                  <a:pt x="29" y="81"/>
                </a:cubicBezTo>
                <a:cubicBezTo>
                  <a:pt x="30" y="83"/>
                  <a:pt x="31" y="84"/>
                  <a:pt x="34" y="84"/>
                </a:cubicBezTo>
                <a:cubicBezTo>
                  <a:pt x="35" y="84"/>
                  <a:pt x="36" y="84"/>
                  <a:pt x="36" y="84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29" y="51"/>
                  <a:pt x="27" y="50"/>
                  <a:pt x="25" y="48"/>
                </a:cubicBezTo>
                <a:cubicBezTo>
                  <a:pt x="24" y="46"/>
                  <a:pt x="23" y="44"/>
                  <a:pt x="23" y="42"/>
                </a:cubicBezTo>
                <a:cubicBezTo>
                  <a:pt x="23" y="40"/>
                  <a:pt x="24" y="38"/>
                  <a:pt x="25" y="36"/>
                </a:cubicBezTo>
                <a:cubicBezTo>
                  <a:pt x="27" y="34"/>
                  <a:pt x="29" y="33"/>
                  <a:pt x="31" y="33"/>
                </a:cubicBezTo>
                <a:cubicBezTo>
                  <a:pt x="36" y="33"/>
                  <a:pt x="40" y="37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7"/>
                  <a:pt x="40" y="47"/>
                  <a:pt x="40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0"/>
                  <a:pt x="48" y="38"/>
                  <a:pt x="49" y="36"/>
                </a:cubicBezTo>
                <a:cubicBezTo>
                  <a:pt x="51" y="34"/>
                  <a:pt x="53" y="33"/>
                  <a:pt x="55" y="33"/>
                </a:cubicBezTo>
                <a:cubicBezTo>
                  <a:pt x="57" y="33"/>
                  <a:pt x="60" y="34"/>
                  <a:pt x="61" y="36"/>
                </a:cubicBezTo>
                <a:cubicBezTo>
                  <a:pt x="63" y="38"/>
                  <a:pt x="64" y="40"/>
                  <a:pt x="64" y="42"/>
                </a:cubicBezTo>
                <a:cubicBezTo>
                  <a:pt x="64" y="44"/>
                  <a:pt x="63" y="46"/>
                  <a:pt x="61" y="48"/>
                </a:cubicBezTo>
                <a:cubicBezTo>
                  <a:pt x="60" y="50"/>
                  <a:pt x="57" y="51"/>
                  <a:pt x="55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4"/>
                  <a:pt x="51" y="84"/>
                  <a:pt x="52" y="84"/>
                </a:cubicBezTo>
                <a:cubicBezTo>
                  <a:pt x="55" y="84"/>
                  <a:pt x="56" y="83"/>
                  <a:pt x="57" y="81"/>
                </a:cubicBezTo>
                <a:cubicBezTo>
                  <a:pt x="58" y="77"/>
                  <a:pt x="58" y="73"/>
                  <a:pt x="60" y="69"/>
                </a:cubicBezTo>
                <a:cubicBezTo>
                  <a:pt x="62" y="63"/>
                  <a:pt x="66" y="58"/>
                  <a:pt x="69" y="53"/>
                </a:cubicBezTo>
                <a:cubicBezTo>
                  <a:pt x="72" y="46"/>
                  <a:pt x="74" y="40"/>
                  <a:pt x="72" y="33"/>
                </a:cubicBezTo>
                <a:close/>
                <a:moveTo>
                  <a:pt x="46" y="3"/>
                </a:moveTo>
                <a:cubicBezTo>
                  <a:pt x="46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40" y="1"/>
                  <a:pt x="40" y="3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1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12"/>
                  <a:pt x="46" y="10"/>
                  <a:pt x="46" y="9"/>
                </a:cubicBezTo>
                <a:lnTo>
                  <a:pt x="46" y="3"/>
                </a:lnTo>
                <a:close/>
                <a:moveTo>
                  <a:pt x="64" y="8"/>
                </a:moveTo>
                <a:cubicBezTo>
                  <a:pt x="65" y="6"/>
                  <a:pt x="64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3"/>
                  <a:pt x="59" y="3"/>
                  <a:pt x="58" y="5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2"/>
                  <a:pt x="55" y="13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8" y="15"/>
                  <a:pt x="60" y="15"/>
                  <a:pt x="61" y="13"/>
                </a:cubicBezTo>
                <a:lnTo>
                  <a:pt x="64" y="8"/>
                </a:lnTo>
                <a:close/>
                <a:moveTo>
                  <a:pt x="77" y="18"/>
                </a:moveTo>
                <a:cubicBezTo>
                  <a:pt x="78" y="17"/>
                  <a:pt x="78" y="1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6" y="12"/>
                  <a:pt x="74" y="12"/>
                  <a:pt x="72" y="13"/>
                </a:cubicBezTo>
                <a:cubicBezTo>
                  <a:pt x="68" y="17"/>
                  <a:pt x="68" y="17"/>
                  <a:pt x="68" y="17"/>
                </a:cubicBezTo>
                <a:cubicBezTo>
                  <a:pt x="67" y="18"/>
                  <a:pt x="67" y="20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23"/>
                  <a:pt x="71" y="23"/>
                  <a:pt x="72" y="22"/>
                </a:cubicBezTo>
                <a:lnTo>
                  <a:pt x="77" y="18"/>
                </a:lnTo>
                <a:close/>
                <a:moveTo>
                  <a:pt x="83" y="33"/>
                </a:moveTo>
                <a:cubicBezTo>
                  <a:pt x="85" y="33"/>
                  <a:pt x="86" y="32"/>
                  <a:pt x="86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28"/>
                  <a:pt x="84" y="27"/>
                  <a:pt x="82" y="27"/>
                </a:cubicBezTo>
                <a:cubicBezTo>
                  <a:pt x="77" y="28"/>
                  <a:pt x="77" y="28"/>
                  <a:pt x="77" y="28"/>
                </a:cubicBezTo>
                <a:cubicBezTo>
                  <a:pt x="75" y="29"/>
                  <a:pt x="74" y="3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4"/>
                  <a:pt x="76" y="35"/>
                  <a:pt x="78" y="35"/>
                </a:cubicBezTo>
                <a:lnTo>
                  <a:pt x="83" y="33"/>
                </a:lnTo>
                <a:close/>
                <a:moveTo>
                  <a:pt x="82" y="50"/>
                </a:moveTo>
                <a:cubicBezTo>
                  <a:pt x="84" y="51"/>
                  <a:pt x="85" y="50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6"/>
                  <a:pt x="85" y="45"/>
                  <a:pt x="83" y="44"/>
                </a:cubicBezTo>
                <a:cubicBezTo>
                  <a:pt x="78" y="43"/>
                  <a:pt x="78" y="43"/>
                  <a:pt x="78" y="43"/>
                </a:cubicBezTo>
                <a:cubicBezTo>
                  <a:pt x="76" y="43"/>
                  <a:pt x="74" y="44"/>
                  <a:pt x="74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7"/>
                  <a:pt x="75" y="49"/>
                  <a:pt x="76" y="49"/>
                </a:cubicBezTo>
                <a:lnTo>
                  <a:pt x="82" y="50"/>
                </a:lnTo>
                <a:close/>
                <a:moveTo>
                  <a:pt x="25" y="13"/>
                </a:moveTo>
                <a:cubicBezTo>
                  <a:pt x="26" y="15"/>
                  <a:pt x="28" y="15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1" y="13"/>
                  <a:pt x="31" y="12"/>
                  <a:pt x="31" y="10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3"/>
                  <a:pt x="25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1" y="6"/>
                  <a:pt x="22" y="8"/>
                </a:cubicBezTo>
                <a:lnTo>
                  <a:pt x="25" y="13"/>
                </a:lnTo>
                <a:close/>
                <a:moveTo>
                  <a:pt x="14" y="22"/>
                </a:moveTo>
                <a:cubicBezTo>
                  <a:pt x="15" y="23"/>
                  <a:pt x="17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0"/>
                  <a:pt x="19" y="18"/>
                  <a:pt x="18" y="17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2"/>
                  <a:pt x="10" y="12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7"/>
                  <a:pt x="9" y="18"/>
                </a:cubicBezTo>
                <a:lnTo>
                  <a:pt x="14" y="22"/>
                </a:lnTo>
                <a:close/>
                <a:moveTo>
                  <a:pt x="8" y="35"/>
                </a:moveTo>
                <a:cubicBezTo>
                  <a:pt x="10" y="35"/>
                  <a:pt x="12" y="34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0"/>
                  <a:pt x="11" y="29"/>
                  <a:pt x="9" y="28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27"/>
                  <a:pt x="0" y="28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2"/>
                  <a:pt x="1" y="33"/>
                  <a:pt x="3" y="33"/>
                </a:cubicBezTo>
                <a:lnTo>
                  <a:pt x="8" y="35"/>
                </a:lnTo>
                <a:close/>
                <a:moveTo>
                  <a:pt x="10" y="49"/>
                </a:moveTo>
                <a:cubicBezTo>
                  <a:pt x="11" y="49"/>
                  <a:pt x="12" y="47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4"/>
                  <a:pt x="10" y="43"/>
                  <a:pt x="8" y="43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5"/>
                  <a:pt x="0" y="46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50"/>
                  <a:pt x="2" y="51"/>
                  <a:pt x="4" y="50"/>
                </a:cubicBezTo>
                <a:lnTo>
                  <a:pt x="10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7959725" y="2562225"/>
            <a:ext cx="455612" cy="304800"/>
          </a:xfrm>
          <a:custGeom>
            <a:avLst/>
            <a:gdLst/>
            <a:ahLst/>
            <a:cxnLst/>
            <a:rect l="l" t="t" r="r" b="b"/>
            <a:pathLst>
              <a:path w="121" h="81" extrusionOk="0">
                <a:moveTo>
                  <a:pt x="96" y="8"/>
                </a:moveTo>
                <a:cubicBezTo>
                  <a:pt x="107" y="36"/>
                  <a:pt x="107" y="36"/>
                  <a:pt x="107" y="36"/>
                </a:cubicBezTo>
                <a:cubicBezTo>
                  <a:pt x="93" y="42"/>
                  <a:pt x="93" y="42"/>
                  <a:pt x="93" y="42"/>
                </a:cubicBezTo>
                <a:cubicBezTo>
                  <a:pt x="86" y="35"/>
                  <a:pt x="63" y="16"/>
                  <a:pt x="61" y="16"/>
                </a:cubicBezTo>
                <a:cubicBezTo>
                  <a:pt x="60" y="16"/>
                  <a:pt x="53" y="18"/>
                  <a:pt x="52" y="18"/>
                </a:cubicBezTo>
                <a:cubicBezTo>
                  <a:pt x="52" y="18"/>
                  <a:pt x="48" y="20"/>
                  <a:pt x="44" y="20"/>
                </a:cubicBezTo>
                <a:cubicBezTo>
                  <a:pt x="42" y="20"/>
                  <a:pt x="41" y="19"/>
                  <a:pt x="40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5"/>
                  <a:pt x="40" y="14"/>
                  <a:pt x="41" y="13"/>
                </a:cubicBezTo>
                <a:cubicBezTo>
                  <a:pt x="47" y="10"/>
                  <a:pt x="63" y="4"/>
                  <a:pt x="65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9" y="4"/>
                  <a:pt x="93" y="7"/>
                  <a:pt x="96" y="8"/>
                </a:cubicBezTo>
                <a:close/>
                <a:moveTo>
                  <a:pt x="106" y="0"/>
                </a:moveTo>
                <a:cubicBezTo>
                  <a:pt x="106" y="0"/>
                  <a:pt x="105" y="0"/>
                  <a:pt x="105" y="0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2"/>
                  <a:pt x="99" y="3"/>
                  <a:pt x="99" y="4"/>
                </a:cubicBezTo>
                <a:cubicBezTo>
                  <a:pt x="98" y="4"/>
                  <a:pt x="98" y="5"/>
                  <a:pt x="99" y="6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1" y="37"/>
                  <a:pt x="113" y="38"/>
                  <a:pt x="114" y="37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20" y="35"/>
                  <a:pt x="120" y="34"/>
                  <a:pt x="121" y="34"/>
                </a:cubicBezTo>
                <a:cubicBezTo>
                  <a:pt x="121" y="33"/>
                  <a:pt x="121" y="32"/>
                  <a:pt x="121" y="31"/>
                </a:cubicBezTo>
                <a:cubicBezTo>
                  <a:pt x="109" y="2"/>
                  <a:pt x="109" y="2"/>
                  <a:pt x="109" y="2"/>
                </a:cubicBezTo>
                <a:cubicBezTo>
                  <a:pt x="109" y="1"/>
                  <a:pt x="107" y="0"/>
                  <a:pt x="106" y="0"/>
                </a:cubicBezTo>
                <a:close/>
                <a:moveTo>
                  <a:pt x="0" y="40"/>
                </a:moveTo>
                <a:cubicBezTo>
                  <a:pt x="0" y="41"/>
                  <a:pt x="0" y="42"/>
                  <a:pt x="1" y="42"/>
                </a:cubicBezTo>
                <a:cubicBezTo>
                  <a:pt x="2" y="43"/>
                  <a:pt x="2" y="44"/>
                  <a:pt x="3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10" y="44"/>
                  <a:pt x="11" y="43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6"/>
                  <a:pt x="13" y="6"/>
                </a:cubicBezTo>
                <a:cubicBezTo>
                  <a:pt x="13" y="5"/>
                  <a:pt x="12" y="5"/>
                  <a:pt x="11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4" y="4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50" y="70"/>
                </a:moveTo>
                <a:cubicBezTo>
                  <a:pt x="50" y="69"/>
                  <a:pt x="49" y="68"/>
                  <a:pt x="48" y="67"/>
                </a:cubicBezTo>
                <a:cubicBezTo>
                  <a:pt x="46" y="65"/>
                  <a:pt x="44" y="65"/>
                  <a:pt x="42" y="68"/>
                </a:cubicBezTo>
                <a:cubicBezTo>
                  <a:pt x="40" y="70"/>
                  <a:pt x="40" y="70"/>
                  <a:pt x="40" y="70"/>
                </a:cubicBezTo>
                <a:cubicBezTo>
                  <a:pt x="39" y="71"/>
                  <a:pt x="39" y="71"/>
                  <a:pt x="39" y="71"/>
                </a:cubicBezTo>
                <a:cubicBezTo>
                  <a:pt x="37" y="73"/>
                  <a:pt x="37" y="73"/>
                  <a:pt x="37" y="73"/>
                </a:cubicBezTo>
                <a:cubicBezTo>
                  <a:pt x="35" y="76"/>
                  <a:pt x="37" y="79"/>
                  <a:pt x="38" y="80"/>
                </a:cubicBezTo>
                <a:cubicBezTo>
                  <a:pt x="39" y="80"/>
                  <a:pt x="40" y="81"/>
                  <a:pt x="41" y="81"/>
                </a:cubicBezTo>
                <a:cubicBezTo>
                  <a:pt x="42" y="81"/>
                  <a:pt x="43" y="80"/>
                  <a:pt x="44" y="7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50" y="72"/>
                  <a:pt x="50" y="71"/>
                  <a:pt x="50" y="70"/>
                </a:cubicBezTo>
                <a:close/>
                <a:moveTo>
                  <a:pt x="26" y="68"/>
                </a:moveTo>
                <a:cubicBezTo>
                  <a:pt x="25" y="70"/>
                  <a:pt x="25" y="71"/>
                  <a:pt x="28" y="74"/>
                </a:cubicBezTo>
                <a:cubicBezTo>
                  <a:pt x="30" y="75"/>
                  <a:pt x="32" y="75"/>
                  <a:pt x="34" y="73"/>
                </a:cubicBezTo>
                <a:cubicBezTo>
                  <a:pt x="40" y="66"/>
                  <a:pt x="40" y="66"/>
                  <a:pt x="40" y="66"/>
                </a:cubicBezTo>
                <a:cubicBezTo>
                  <a:pt x="42" y="63"/>
                  <a:pt x="40" y="60"/>
                  <a:pt x="39" y="59"/>
                </a:cubicBezTo>
                <a:cubicBezTo>
                  <a:pt x="37" y="58"/>
                  <a:pt x="35" y="58"/>
                  <a:pt x="33" y="60"/>
                </a:cubicBez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lnTo>
                  <a:pt x="26" y="68"/>
                </a:lnTo>
                <a:close/>
                <a:moveTo>
                  <a:pt x="18" y="59"/>
                </a:moveTo>
                <a:cubicBezTo>
                  <a:pt x="17" y="61"/>
                  <a:pt x="17" y="62"/>
                  <a:pt x="17" y="63"/>
                </a:cubicBezTo>
                <a:cubicBezTo>
                  <a:pt x="17" y="64"/>
                  <a:pt x="18" y="65"/>
                  <a:pt x="19" y="66"/>
                </a:cubicBezTo>
                <a:cubicBezTo>
                  <a:pt x="21" y="68"/>
                  <a:pt x="23" y="67"/>
                  <a:pt x="25" y="65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56"/>
                  <a:pt x="33" y="55"/>
                  <a:pt x="32" y="54"/>
                </a:cubicBezTo>
                <a:cubicBezTo>
                  <a:pt x="32" y="53"/>
                  <a:pt x="31" y="52"/>
                  <a:pt x="30" y="51"/>
                </a:cubicBezTo>
                <a:cubicBezTo>
                  <a:pt x="28" y="49"/>
                  <a:pt x="26" y="50"/>
                  <a:pt x="24" y="52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lnTo>
                  <a:pt x="18" y="59"/>
                </a:lnTo>
                <a:close/>
                <a:moveTo>
                  <a:pt x="17" y="57"/>
                </a:moveTo>
                <a:cubicBezTo>
                  <a:pt x="23" y="49"/>
                  <a:pt x="23" y="49"/>
                  <a:pt x="23" y="49"/>
                </a:cubicBezTo>
                <a:cubicBezTo>
                  <a:pt x="26" y="46"/>
                  <a:pt x="23" y="43"/>
                  <a:pt x="22" y="43"/>
                </a:cubicBezTo>
                <a:cubicBezTo>
                  <a:pt x="20" y="41"/>
                  <a:pt x="18" y="41"/>
                  <a:pt x="16" y="44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7"/>
                  <a:pt x="14" y="47"/>
                  <a:pt x="14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1"/>
                  <a:pt x="9" y="52"/>
                  <a:pt x="9" y="54"/>
                </a:cubicBezTo>
                <a:cubicBezTo>
                  <a:pt x="9" y="55"/>
                  <a:pt x="10" y="56"/>
                  <a:pt x="11" y="56"/>
                </a:cubicBezTo>
                <a:cubicBezTo>
                  <a:pt x="12" y="57"/>
                  <a:pt x="13" y="58"/>
                  <a:pt x="14" y="58"/>
                </a:cubicBezTo>
                <a:cubicBezTo>
                  <a:pt x="15" y="58"/>
                  <a:pt x="16" y="57"/>
                  <a:pt x="17" y="57"/>
                </a:cubicBezTo>
                <a:close/>
                <a:moveTo>
                  <a:pt x="92" y="50"/>
                </a:moveTo>
                <a:cubicBezTo>
                  <a:pt x="93" y="49"/>
                  <a:pt x="94" y="46"/>
                  <a:pt x="91" y="44"/>
                </a:cubicBezTo>
                <a:cubicBezTo>
                  <a:pt x="89" y="42"/>
                  <a:pt x="89" y="42"/>
                  <a:pt x="89" y="42"/>
                </a:cubicBezTo>
                <a:cubicBezTo>
                  <a:pt x="77" y="32"/>
                  <a:pt x="64" y="21"/>
                  <a:pt x="61" y="19"/>
                </a:cubicBezTo>
                <a:cubicBezTo>
                  <a:pt x="60" y="19"/>
                  <a:pt x="56" y="20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48" y="23"/>
                  <a:pt x="44" y="23"/>
                </a:cubicBezTo>
                <a:cubicBezTo>
                  <a:pt x="42" y="23"/>
                  <a:pt x="40" y="22"/>
                  <a:pt x="38" y="21"/>
                </a:cubicBezTo>
                <a:cubicBezTo>
                  <a:pt x="36" y="20"/>
                  <a:pt x="36" y="18"/>
                  <a:pt x="36" y="17"/>
                </a:cubicBezTo>
                <a:cubicBezTo>
                  <a:pt x="36" y="14"/>
                  <a:pt x="38" y="12"/>
                  <a:pt x="4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9"/>
                  <a:pt x="19" y="39"/>
                </a:cubicBezTo>
                <a:cubicBezTo>
                  <a:pt x="21" y="39"/>
                  <a:pt x="22" y="39"/>
                  <a:pt x="24" y="41"/>
                </a:cubicBezTo>
                <a:cubicBezTo>
                  <a:pt x="26" y="42"/>
                  <a:pt x="27" y="45"/>
                  <a:pt x="27" y="47"/>
                </a:cubicBezTo>
                <a:cubicBezTo>
                  <a:pt x="29" y="47"/>
                  <a:pt x="31" y="48"/>
                  <a:pt x="32" y="49"/>
                </a:cubicBezTo>
                <a:cubicBezTo>
                  <a:pt x="34" y="51"/>
                  <a:pt x="35" y="53"/>
                  <a:pt x="35" y="56"/>
                </a:cubicBezTo>
                <a:cubicBezTo>
                  <a:pt x="37" y="55"/>
                  <a:pt x="39" y="56"/>
                  <a:pt x="41" y="57"/>
                </a:cubicBezTo>
                <a:cubicBezTo>
                  <a:pt x="42" y="59"/>
                  <a:pt x="44" y="61"/>
                  <a:pt x="44" y="63"/>
                </a:cubicBezTo>
                <a:cubicBezTo>
                  <a:pt x="46" y="62"/>
                  <a:pt x="48" y="63"/>
                  <a:pt x="50" y="65"/>
                </a:cubicBezTo>
                <a:cubicBezTo>
                  <a:pt x="52" y="67"/>
                  <a:pt x="53" y="70"/>
                  <a:pt x="52" y="73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5" y="74"/>
                  <a:pt x="55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6" y="75"/>
                  <a:pt x="56" y="75"/>
                  <a:pt x="57" y="75"/>
                </a:cubicBezTo>
                <a:cubicBezTo>
                  <a:pt x="59" y="75"/>
                  <a:pt x="60" y="74"/>
                  <a:pt x="60" y="74"/>
                </a:cubicBezTo>
                <a:cubicBezTo>
                  <a:pt x="62" y="72"/>
                  <a:pt x="63" y="71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0"/>
                  <a:pt x="50" y="59"/>
                  <a:pt x="50" y="59"/>
                </a:cubicBezTo>
                <a:cubicBezTo>
                  <a:pt x="50" y="59"/>
                  <a:pt x="50" y="58"/>
                  <a:pt x="50" y="58"/>
                </a:cubicBezTo>
                <a:cubicBezTo>
                  <a:pt x="51" y="57"/>
                  <a:pt x="52" y="57"/>
                  <a:pt x="53" y="58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9"/>
                  <a:pt x="67" y="70"/>
                  <a:pt x="68" y="70"/>
                </a:cubicBezTo>
                <a:cubicBezTo>
                  <a:pt x="70" y="70"/>
                  <a:pt x="71" y="69"/>
                  <a:pt x="72" y="68"/>
                </a:cubicBezTo>
                <a:cubicBezTo>
                  <a:pt x="73" y="67"/>
                  <a:pt x="73" y="65"/>
                  <a:pt x="73" y="64"/>
                </a:cubicBezTo>
                <a:cubicBezTo>
                  <a:pt x="73" y="63"/>
                  <a:pt x="72" y="62"/>
                  <a:pt x="71" y="61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1" y="53"/>
                  <a:pt x="61" y="53"/>
                </a:cubicBezTo>
                <a:cubicBezTo>
                  <a:pt x="61" y="52"/>
                  <a:pt x="61" y="52"/>
                  <a:pt x="62" y="51"/>
                </a:cubicBezTo>
                <a:cubicBezTo>
                  <a:pt x="62" y="51"/>
                  <a:pt x="63" y="51"/>
                  <a:pt x="64" y="51"/>
                </a:cubicBezTo>
                <a:cubicBezTo>
                  <a:pt x="76" y="61"/>
                  <a:pt x="76" y="61"/>
                  <a:pt x="76" y="61"/>
                </a:cubicBezTo>
                <a:cubicBezTo>
                  <a:pt x="77" y="62"/>
                  <a:pt x="78" y="62"/>
                  <a:pt x="79" y="62"/>
                </a:cubicBezTo>
                <a:cubicBezTo>
                  <a:pt x="81" y="62"/>
                  <a:pt x="82" y="61"/>
                  <a:pt x="83" y="60"/>
                </a:cubicBezTo>
                <a:cubicBezTo>
                  <a:pt x="84" y="59"/>
                  <a:pt x="84" y="58"/>
                  <a:pt x="84" y="57"/>
                </a:cubicBezTo>
                <a:cubicBezTo>
                  <a:pt x="84" y="56"/>
                  <a:pt x="84" y="55"/>
                  <a:pt x="82" y="54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1"/>
                  <a:pt x="79" y="51"/>
                  <a:pt x="79" y="51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45"/>
                  <a:pt x="72" y="44"/>
                  <a:pt x="72" y="43"/>
                </a:cubicBezTo>
                <a:cubicBezTo>
                  <a:pt x="73" y="43"/>
                  <a:pt x="74" y="42"/>
                  <a:pt x="75" y="43"/>
                </a:cubicBezTo>
                <a:cubicBezTo>
                  <a:pt x="85" y="51"/>
                  <a:pt x="85" y="51"/>
                  <a:pt x="85" y="51"/>
                </a:cubicBezTo>
                <a:cubicBezTo>
                  <a:pt x="87" y="53"/>
                  <a:pt x="90" y="53"/>
                  <a:pt x="9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3841750" y="2536825"/>
            <a:ext cx="390525" cy="327025"/>
          </a:xfrm>
          <a:custGeom>
            <a:avLst/>
            <a:gdLst/>
            <a:ahLst/>
            <a:cxnLst/>
            <a:rect l="l" t="t" r="r" b="b"/>
            <a:pathLst>
              <a:path w="104" h="87" extrusionOk="0">
                <a:moveTo>
                  <a:pt x="14" y="71"/>
                </a:moveTo>
                <a:cubicBezTo>
                  <a:pt x="14" y="48"/>
                  <a:pt x="14" y="48"/>
                  <a:pt x="14" y="48"/>
                </a:cubicBezTo>
                <a:cubicBezTo>
                  <a:pt x="14" y="46"/>
                  <a:pt x="16" y="44"/>
                  <a:pt x="18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5" y="44"/>
                  <a:pt x="27" y="46"/>
                  <a:pt x="27" y="48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3"/>
                  <a:pt x="25" y="75"/>
                  <a:pt x="23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6" y="75"/>
                  <a:pt x="14" y="73"/>
                  <a:pt x="14" y="71"/>
                </a:cubicBezTo>
                <a:close/>
                <a:moveTo>
                  <a:pt x="38" y="36"/>
                </a:moveTo>
                <a:cubicBezTo>
                  <a:pt x="37" y="36"/>
                  <a:pt x="35" y="37"/>
                  <a:pt x="35" y="39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3"/>
                  <a:pt x="37" y="75"/>
                  <a:pt x="38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6" y="75"/>
                  <a:pt x="48" y="73"/>
                  <a:pt x="48" y="7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6" y="36"/>
                  <a:pt x="44" y="36"/>
                </a:cubicBezTo>
                <a:lnTo>
                  <a:pt x="38" y="36"/>
                </a:lnTo>
                <a:close/>
                <a:moveTo>
                  <a:pt x="59" y="29"/>
                </a:moveTo>
                <a:cubicBezTo>
                  <a:pt x="57" y="29"/>
                  <a:pt x="56" y="30"/>
                  <a:pt x="56" y="32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3"/>
                  <a:pt x="57" y="75"/>
                  <a:pt x="59" y="75"/>
                </a:cubicBezTo>
                <a:cubicBezTo>
                  <a:pt x="65" y="75"/>
                  <a:pt x="65" y="75"/>
                  <a:pt x="65" y="75"/>
                </a:cubicBezTo>
                <a:cubicBezTo>
                  <a:pt x="67" y="75"/>
                  <a:pt x="68" y="73"/>
                  <a:pt x="68" y="71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7" y="29"/>
                  <a:pt x="65" y="29"/>
                </a:cubicBezTo>
                <a:lnTo>
                  <a:pt x="59" y="29"/>
                </a:lnTo>
                <a:close/>
                <a:moveTo>
                  <a:pt x="80" y="21"/>
                </a:moveTo>
                <a:cubicBezTo>
                  <a:pt x="78" y="21"/>
                  <a:pt x="77" y="23"/>
                  <a:pt x="77" y="25"/>
                </a:cubicBezTo>
                <a:cubicBezTo>
                  <a:pt x="77" y="71"/>
                  <a:pt x="77" y="71"/>
                  <a:pt x="77" y="71"/>
                </a:cubicBezTo>
                <a:cubicBezTo>
                  <a:pt x="77" y="73"/>
                  <a:pt x="78" y="75"/>
                  <a:pt x="80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8" y="75"/>
                  <a:pt x="89" y="73"/>
                  <a:pt x="89" y="71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3"/>
                  <a:pt x="88" y="21"/>
                  <a:pt x="86" y="21"/>
                </a:cubicBezTo>
                <a:lnTo>
                  <a:pt x="80" y="21"/>
                </a:lnTo>
                <a:close/>
                <a:moveTo>
                  <a:pt x="16" y="35"/>
                </a:moveTo>
                <a:cubicBezTo>
                  <a:pt x="38" y="31"/>
                  <a:pt x="59" y="23"/>
                  <a:pt x="78" y="12"/>
                </a:cubicBezTo>
                <a:cubicBezTo>
                  <a:pt x="79" y="15"/>
                  <a:pt x="79" y="15"/>
                  <a:pt x="79" y="15"/>
                </a:cubicBezTo>
                <a:cubicBezTo>
                  <a:pt x="86" y="5"/>
                  <a:pt x="86" y="5"/>
                  <a:pt x="86" y="5"/>
                </a:cubicBezTo>
                <a:cubicBezTo>
                  <a:pt x="74" y="4"/>
                  <a:pt x="74" y="4"/>
                  <a:pt x="74" y="4"/>
                </a:cubicBezTo>
                <a:cubicBezTo>
                  <a:pt x="76" y="8"/>
                  <a:pt x="76" y="8"/>
                  <a:pt x="76" y="8"/>
                </a:cubicBezTo>
                <a:cubicBezTo>
                  <a:pt x="57" y="19"/>
                  <a:pt x="37" y="26"/>
                  <a:pt x="15" y="30"/>
                </a:cubicBezTo>
                <a:lnTo>
                  <a:pt x="16" y="35"/>
                </a:lnTo>
                <a:close/>
                <a:moveTo>
                  <a:pt x="104" y="81"/>
                </a:moveTo>
                <a:cubicBezTo>
                  <a:pt x="94" y="75"/>
                  <a:pt x="94" y="75"/>
                  <a:pt x="94" y="75"/>
                </a:cubicBezTo>
                <a:cubicBezTo>
                  <a:pt x="94" y="79"/>
                  <a:pt x="94" y="79"/>
                  <a:pt x="94" y="79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11"/>
                  <a:pt x="9" y="11"/>
                  <a:pt x="9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79"/>
                  <a:pt x="4" y="79"/>
                  <a:pt x="4" y="79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4"/>
                  <a:pt x="4" y="84"/>
                  <a:pt x="4" y="84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87"/>
                  <a:pt x="94" y="87"/>
                  <a:pt x="94" y="87"/>
                </a:cubicBezTo>
                <a:lnTo>
                  <a:pt x="104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4768850" y="4329112"/>
            <a:ext cx="579437" cy="300037"/>
          </a:xfrm>
          <a:custGeom>
            <a:avLst/>
            <a:gdLst/>
            <a:ahLst/>
            <a:cxnLst/>
            <a:rect l="l" t="t" r="r" b="b"/>
            <a:pathLst>
              <a:path w="154" h="80" extrusionOk="0">
                <a:moveTo>
                  <a:pt x="111" y="75"/>
                </a:moveTo>
                <a:cubicBezTo>
                  <a:pt x="109" y="76"/>
                  <a:pt x="107" y="77"/>
                  <a:pt x="104" y="78"/>
                </a:cubicBezTo>
                <a:cubicBezTo>
                  <a:pt x="97" y="80"/>
                  <a:pt x="89" y="80"/>
                  <a:pt x="79" y="80"/>
                </a:cubicBezTo>
                <a:cubicBezTo>
                  <a:pt x="69" y="80"/>
                  <a:pt x="61" y="80"/>
                  <a:pt x="54" y="78"/>
                </a:cubicBezTo>
                <a:cubicBezTo>
                  <a:pt x="51" y="77"/>
                  <a:pt x="49" y="76"/>
                  <a:pt x="47" y="75"/>
                </a:cubicBezTo>
                <a:cubicBezTo>
                  <a:pt x="40" y="72"/>
                  <a:pt x="40" y="67"/>
                  <a:pt x="44" y="63"/>
                </a:cubicBezTo>
                <a:cubicBezTo>
                  <a:pt x="48" y="59"/>
                  <a:pt x="53" y="56"/>
                  <a:pt x="58" y="54"/>
                </a:cubicBezTo>
                <a:cubicBezTo>
                  <a:pt x="60" y="53"/>
                  <a:pt x="63" y="52"/>
                  <a:pt x="65" y="51"/>
                </a:cubicBezTo>
                <a:cubicBezTo>
                  <a:pt x="70" y="49"/>
                  <a:pt x="71" y="45"/>
                  <a:pt x="68" y="41"/>
                </a:cubicBezTo>
                <a:cubicBezTo>
                  <a:pt x="61" y="35"/>
                  <a:pt x="58" y="27"/>
                  <a:pt x="59" y="18"/>
                </a:cubicBezTo>
                <a:cubicBezTo>
                  <a:pt x="59" y="8"/>
                  <a:pt x="65" y="3"/>
                  <a:pt x="73" y="1"/>
                </a:cubicBezTo>
                <a:cubicBezTo>
                  <a:pt x="75" y="0"/>
                  <a:pt x="77" y="0"/>
                  <a:pt x="79" y="0"/>
                </a:cubicBezTo>
                <a:cubicBezTo>
                  <a:pt x="81" y="0"/>
                  <a:pt x="83" y="0"/>
                  <a:pt x="85" y="1"/>
                </a:cubicBezTo>
                <a:cubicBezTo>
                  <a:pt x="93" y="3"/>
                  <a:pt x="99" y="8"/>
                  <a:pt x="99" y="18"/>
                </a:cubicBezTo>
                <a:cubicBezTo>
                  <a:pt x="100" y="27"/>
                  <a:pt x="97" y="35"/>
                  <a:pt x="90" y="41"/>
                </a:cubicBezTo>
                <a:cubicBezTo>
                  <a:pt x="87" y="45"/>
                  <a:pt x="88" y="49"/>
                  <a:pt x="93" y="51"/>
                </a:cubicBezTo>
                <a:cubicBezTo>
                  <a:pt x="95" y="52"/>
                  <a:pt x="98" y="53"/>
                  <a:pt x="100" y="54"/>
                </a:cubicBezTo>
                <a:cubicBezTo>
                  <a:pt x="105" y="56"/>
                  <a:pt x="110" y="59"/>
                  <a:pt x="114" y="63"/>
                </a:cubicBezTo>
                <a:cubicBezTo>
                  <a:pt x="117" y="66"/>
                  <a:pt x="118" y="72"/>
                  <a:pt x="111" y="75"/>
                </a:cubicBezTo>
                <a:close/>
                <a:moveTo>
                  <a:pt x="151" y="68"/>
                </a:moveTo>
                <a:cubicBezTo>
                  <a:pt x="148" y="66"/>
                  <a:pt x="145" y="64"/>
                  <a:pt x="141" y="62"/>
                </a:cubicBezTo>
                <a:cubicBezTo>
                  <a:pt x="140" y="61"/>
                  <a:pt x="138" y="60"/>
                  <a:pt x="136" y="60"/>
                </a:cubicBezTo>
                <a:cubicBezTo>
                  <a:pt x="133" y="59"/>
                  <a:pt x="132" y="55"/>
                  <a:pt x="135" y="53"/>
                </a:cubicBezTo>
                <a:cubicBezTo>
                  <a:pt x="139" y="49"/>
                  <a:pt x="141" y="43"/>
                  <a:pt x="141" y="37"/>
                </a:cubicBezTo>
                <a:cubicBezTo>
                  <a:pt x="141" y="30"/>
                  <a:pt x="137" y="27"/>
                  <a:pt x="131" y="25"/>
                </a:cubicBezTo>
                <a:cubicBezTo>
                  <a:pt x="129" y="25"/>
                  <a:pt x="128" y="25"/>
                  <a:pt x="127" y="25"/>
                </a:cubicBezTo>
                <a:cubicBezTo>
                  <a:pt x="126" y="25"/>
                  <a:pt x="124" y="25"/>
                  <a:pt x="123" y="25"/>
                </a:cubicBezTo>
                <a:cubicBezTo>
                  <a:pt x="117" y="27"/>
                  <a:pt x="113" y="30"/>
                  <a:pt x="113" y="37"/>
                </a:cubicBezTo>
                <a:cubicBezTo>
                  <a:pt x="113" y="43"/>
                  <a:pt x="114" y="49"/>
                  <a:pt x="119" y="53"/>
                </a:cubicBezTo>
                <a:cubicBezTo>
                  <a:pt x="121" y="56"/>
                  <a:pt x="120" y="59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7" y="60"/>
                  <a:pt x="118" y="61"/>
                  <a:pt x="118" y="61"/>
                </a:cubicBezTo>
                <a:cubicBezTo>
                  <a:pt x="120" y="63"/>
                  <a:pt x="122" y="67"/>
                  <a:pt x="121" y="70"/>
                </a:cubicBezTo>
                <a:cubicBezTo>
                  <a:pt x="120" y="73"/>
                  <a:pt x="118" y="76"/>
                  <a:pt x="115" y="78"/>
                </a:cubicBezTo>
                <a:cubicBezTo>
                  <a:pt x="114" y="78"/>
                  <a:pt x="113" y="79"/>
                  <a:pt x="112" y="79"/>
                </a:cubicBezTo>
                <a:cubicBezTo>
                  <a:pt x="116" y="80"/>
                  <a:pt x="121" y="80"/>
                  <a:pt x="127" y="80"/>
                </a:cubicBezTo>
                <a:cubicBezTo>
                  <a:pt x="134" y="80"/>
                  <a:pt x="139" y="80"/>
                  <a:pt x="144" y="78"/>
                </a:cubicBezTo>
                <a:cubicBezTo>
                  <a:pt x="146" y="78"/>
                  <a:pt x="148" y="78"/>
                  <a:pt x="149" y="77"/>
                </a:cubicBezTo>
                <a:cubicBezTo>
                  <a:pt x="154" y="75"/>
                  <a:pt x="153" y="70"/>
                  <a:pt x="151" y="68"/>
                </a:cubicBezTo>
                <a:close/>
                <a:moveTo>
                  <a:pt x="36" y="70"/>
                </a:moveTo>
                <a:cubicBezTo>
                  <a:pt x="36" y="67"/>
                  <a:pt x="37" y="64"/>
                  <a:pt x="40" y="61"/>
                </a:cubicBezTo>
                <a:cubicBezTo>
                  <a:pt x="41" y="60"/>
                  <a:pt x="42" y="59"/>
                  <a:pt x="43" y="58"/>
                </a:cubicBezTo>
                <a:cubicBezTo>
                  <a:pt x="42" y="58"/>
                  <a:pt x="41" y="58"/>
                  <a:pt x="41" y="58"/>
                </a:cubicBezTo>
                <a:cubicBezTo>
                  <a:pt x="37" y="56"/>
                  <a:pt x="36" y="53"/>
                  <a:pt x="39" y="50"/>
                </a:cubicBezTo>
                <a:cubicBezTo>
                  <a:pt x="44" y="45"/>
                  <a:pt x="46" y="39"/>
                  <a:pt x="46" y="32"/>
                </a:cubicBezTo>
                <a:cubicBezTo>
                  <a:pt x="46" y="25"/>
                  <a:pt x="41" y="21"/>
                  <a:pt x="34" y="19"/>
                </a:cubicBezTo>
                <a:cubicBezTo>
                  <a:pt x="33" y="19"/>
                  <a:pt x="32" y="19"/>
                  <a:pt x="30" y="19"/>
                </a:cubicBezTo>
                <a:cubicBezTo>
                  <a:pt x="29" y="19"/>
                  <a:pt x="27" y="19"/>
                  <a:pt x="26" y="19"/>
                </a:cubicBezTo>
                <a:cubicBezTo>
                  <a:pt x="19" y="21"/>
                  <a:pt x="15" y="25"/>
                  <a:pt x="15" y="32"/>
                </a:cubicBezTo>
                <a:cubicBezTo>
                  <a:pt x="14" y="39"/>
                  <a:pt x="16" y="45"/>
                  <a:pt x="21" y="50"/>
                </a:cubicBezTo>
                <a:cubicBezTo>
                  <a:pt x="24" y="53"/>
                  <a:pt x="23" y="56"/>
                  <a:pt x="20" y="58"/>
                </a:cubicBezTo>
                <a:cubicBezTo>
                  <a:pt x="18" y="58"/>
                  <a:pt x="16" y="59"/>
                  <a:pt x="14" y="60"/>
                </a:cubicBezTo>
                <a:cubicBezTo>
                  <a:pt x="10" y="62"/>
                  <a:pt x="6" y="64"/>
                  <a:pt x="3" y="67"/>
                </a:cubicBezTo>
                <a:cubicBezTo>
                  <a:pt x="0" y="70"/>
                  <a:pt x="0" y="74"/>
                  <a:pt x="5" y="76"/>
                </a:cubicBezTo>
                <a:cubicBezTo>
                  <a:pt x="7" y="77"/>
                  <a:pt x="9" y="78"/>
                  <a:pt x="11" y="78"/>
                </a:cubicBezTo>
                <a:cubicBezTo>
                  <a:pt x="17" y="80"/>
                  <a:pt x="23" y="80"/>
                  <a:pt x="30" y="80"/>
                </a:cubicBezTo>
                <a:cubicBezTo>
                  <a:pt x="36" y="80"/>
                  <a:pt x="41" y="80"/>
                  <a:pt x="46" y="79"/>
                </a:cubicBezTo>
                <a:cubicBezTo>
                  <a:pt x="45" y="79"/>
                  <a:pt x="44" y="78"/>
                  <a:pt x="43" y="78"/>
                </a:cubicBezTo>
                <a:cubicBezTo>
                  <a:pt x="39" y="76"/>
                  <a:pt x="37" y="73"/>
                  <a:pt x="3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6959600" y="714375"/>
            <a:ext cx="354012" cy="315912"/>
          </a:xfrm>
          <a:custGeom>
            <a:avLst/>
            <a:gdLst/>
            <a:ahLst/>
            <a:cxnLst/>
            <a:rect l="l" t="t" r="r" b="b"/>
            <a:pathLst>
              <a:path w="94" h="84" extrusionOk="0">
                <a:moveTo>
                  <a:pt x="64" y="11"/>
                </a:moveTo>
                <a:cubicBezTo>
                  <a:pt x="58" y="11"/>
                  <a:pt x="58" y="11"/>
                  <a:pt x="58" y="11"/>
                </a:cubicBezTo>
                <a:cubicBezTo>
                  <a:pt x="58" y="8"/>
                  <a:pt x="55" y="5"/>
                  <a:pt x="5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39" y="5"/>
                  <a:pt x="36" y="8"/>
                  <a:pt x="36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5"/>
                  <a:pt x="35" y="0"/>
                  <a:pt x="40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9" y="0"/>
                  <a:pt x="64" y="5"/>
                  <a:pt x="64" y="11"/>
                </a:cubicBezTo>
                <a:close/>
                <a:moveTo>
                  <a:pt x="15" y="47"/>
                </a:moveTo>
                <a:cubicBezTo>
                  <a:pt x="38" y="47"/>
                  <a:pt x="38" y="47"/>
                  <a:pt x="38" y="47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1"/>
                  <a:pt x="40" y="39"/>
                  <a:pt x="42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1"/>
                  <a:pt x="56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7" y="47"/>
                  <a:pt x="92" y="41"/>
                  <a:pt x="94" y="33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19"/>
                  <a:pt x="89" y="14"/>
                  <a:pt x="83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71" y="14"/>
                  <a:pt x="71" y="14"/>
                  <a:pt x="71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4"/>
                  <a:pt x="0" y="19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41"/>
                  <a:pt x="8" y="47"/>
                  <a:pt x="15" y="47"/>
                </a:cubicBezTo>
                <a:close/>
                <a:moveTo>
                  <a:pt x="80" y="51"/>
                </a:moveTo>
                <a:cubicBezTo>
                  <a:pt x="56" y="51"/>
                  <a:pt x="56" y="51"/>
                  <a:pt x="56" y="51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6"/>
                  <a:pt x="54" y="58"/>
                  <a:pt x="52" y="58"/>
                </a:cubicBezTo>
                <a:cubicBezTo>
                  <a:pt x="42" y="58"/>
                  <a:pt x="42" y="58"/>
                  <a:pt x="42" y="58"/>
                </a:cubicBezTo>
                <a:cubicBezTo>
                  <a:pt x="40" y="58"/>
                  <a:pt x="38" y="56"/>
                  <a:pt x="38" y="54"/>
                </a:cubicBezTo>
                <a:cubicBezTo>
                  <a:pt x="38" y="51"/>
                  <a:pt x="38" y="51"/>
                  <a:pt x="38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9" y="51"/>
                  <a:pt x="4" y="47"/>
                  <a:pt x="0" y="42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4"/>
                  <a:pt x="11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71" y="84"/>
                  <a:pt x="71" y="84"/>
                  <a:pt x="71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9" y="84"/>
                  <a:pt x="94" y="78"/>
                  <a:pt x="94" y="71"/>
                </a:cubicBezTo>
                <a:cubicBezTo>
                  <a:pt x="94" y="42"/>
                  <a:pt x="94" y="42"/>
                  <a:pt x="94" y="42"/>
                </a:cubicBezTo>
                <a:cubicBezTo>
                  <a:pt x="91" y="47"/>
                  <a:pt x="85" y="51"/>
                  <a:pt x="80" y="51"/>
                </a:cubicBezTo>
                <a:close/>
                <a:moveTo>
                  <a:pt x="51" y="42"/>
                </a:moveTo>
                <a:cubicBezTo>
                  <a:pt x="43" y="42"/>
                  <a:pt x="43" y="42"/>
                  <a:pt x="43" y="42"/>
                </a:cubicBezTo>
                <a:cubicBezTo>
                  <a:pt x="42" y="42"/>
                  <a:pt x="41" y="43"/>
                  <a:pt x="41" y="44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2" y="55"/>
                  <a:pt x="43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2" y="55"/>
                  <a:pt x="53" y="54"/>
                  <a:pt x="53" y="53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3"/>
                  <a:pt x="52" y="42"/>
                  <a:pt x="5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7013575" y="4287837"/>
            <a:ext cx="258762" cy="376237"/>
          </a:xfrm>
          <a:custGeom>
            <a:avLst/>
            <a:gdLst/>
            <a:ahLst/>
            <a:cxnLst/>
            <a:rect l="l" t="t" r="r" b="b"/>
            <a:pathLst>
              <a:path w="69" h="100" extrusionOk="0">
                <a:moveTo>
                  <a:pt x="69" y="66"/>
                </a:moveTo>
                <a:cubicBezTo>
                  <a:pt x="69" y="56"/>
                  <a:pt x="61" y="48"/>
                  <a:pt x="45" y="44"/>
                </a:cubicBezTo>
                <a:cubicBezTo>
                  <a:pt x="43" y="44"/>
                  <a:pt x="34" y="41"/>
                  <a:pt x="32" y="41"/>
                </a:cubicBezTo>
                <a:cubicBezTo>
                  <a:pt x="20" y="38"/>
                  <a:pt x="16" y="36"/>
                  <a:pt x="16" y="32"/>
                </a:cubicBezTo>
                <a:cubicBezTo>
                  <a:pt x="16" y="29"/>
                  <a:pt x="21" y="25"/>
                  <a:pt x="34" y="25"/>
                </a:cubicBezTo>
                <a:cubicBezTo>
                  <a:pt x="43" y="25"/>
                  <a:pt x="51" y="31"/>
                  <a:pt x="51" y="31"/>
                </a:cubicBezTo>
                <a:cubicBezTo>
                  <a:pt x="55" y="34"/>
                  <a:pt x="57" y="34"/>
                  <a:pt x="60" y="31"/>
                </a:cubicBezTo>
                <a:cubicBezTo>
                  <a:pt x="60" y="31"/>
                  <a:pt x="64" y="28"/>
                  <a:pt x="64" y="25"/>
                </a:cubicBezTo>
                <a:cubicBezTo>
                  <a:pt x="64" y="20"/>
                  <a:pt x="53" y="14"/>
                  <a:pt x="42" y="11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1"/>
                  <a:pt x="40" y="0"/>
                  <a:pt x="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7" y="1"/>
                  <a:pt x="27" y="3"/>
                </a:cubicBezTo>
                <a:cubicBezTo>
                  <a:pt x="27" y="11"/>
                  <a:pt x="27" y="11"/>
                  <a:pt x="27" y="11"/>
                </a:cubicBezTo>
                <a:cubicBezTo>
                  <a:pt x="9" y="13"/>
                  <a:pt x="0" y="22"/>
                  <a:pt x="0" y="33"/>
                </a:cubicBezTo>
                <a:cubicBezTo>
                  <a:pt x="0" y="46"/>
                  <a:pt x="12" y="51"/>
                  <a:pt x="26" y="54"/>
                </a:cubicBezTo>
                <a:cubicBezTo>
                  <a:pt x="28" y="55"/>
                  <a:pt x="39" y="58"/>
                  <a:pt x="40" y="58"/>
                </a:cubicBezTo>
                <a:cubicBezTo>
                  <a:pt x="50" y="60"/>
                  <a:pt x="53" y="64"/>
                  <a:pt x="53" y="67"/>
                </a:cubicBezTo>
                <a:cubicBezTo>
                  <a:pt x="53" y="71"/>
                  <a:pt x="48" y="75"/>
                  <a:pt x="35" y="75"/>
                </a:cubicBezTo>
                <a:cubicBezTo>
                  <a:pt x="26" y="75"/>
                  <a:pt x="14" y="68"/>
                  <a:pt x="14" y="68"/>
                </a:cubicBezTo>
                <a:cubicBezTo>
                  <a:pt x="11" y="65"/>
                  <a:pt x="8" y="66"/>
                  <a:pt x="5" y="69"/>
                </a:cubicBezTo>
                <a:cubicBezTo>
                  <a:pt x="5" y="69"/>
                  <a:pt x="3" y="72"/>
                  <a:pt x="3" y="75"/>
                </a:cubicBezTo>
                <a:cubicBezTo>
                  <a:pt x="3" y="80"/>
                  <a:pt x="15" y="86"/>
                  <a:pt x="27" y="89"/>
                </a:cubicBezTo>
                <a:cubicBezTo>
                  <a:pt x="27" y="97"/>
                  <a:pt x="27" y="97"/>
                  <a:pt x="27" y="97"/>
                </a:cubicBezTo>
                <a:cubicBezTo>
                  <a:pt x="27" y="99"/>
                  <a:pt x="29" y="100"/>
                  <a:pt x="32" y="100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40" y="100"/>
                  <a:pt x="42" y="99"/>
                  <a:pt x="42" y="97"/>
                </a:cubicBezTo>
                <a:cubicBezTo>
                  <a:pt x="42" y="89"/>
                  <a:pt x="42" y="89"/>
                  <a:pt x="42" y="89"/>
                </a:cubicBezTo>
                <a:cubicBezTo>
                  <a:pt x="61" y="87"/>
                  <a:pt x="69" y="77"/>
                  <a:pt x="6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4870450" y="2124075"/>
            <a:ext cx="579437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T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6942137" y="2124075"/>
            <a:ext cx="579437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T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7981950" y="3932237"/>
            <a:ext cx="579437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T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3830637" y="3932237"/>
            <a:ext cx="579437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T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4870450" y="5735637"/>
            <a:ext cx="579437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T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6942137" y="5735637"/>
            <a:ext cx="579437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T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5334000" y="3517900"/>
            <a:ext cx="254000" cy="52387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5588000" y="3517900"/>
            <a:ext cx="255587" cy="52387"/>
          </a:xfrm>
          <a:prstGeom prst="rect">
            <a:avLst/>
          </a:pr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5843587" y="3517900"/>
            <a:ext cx="255587" cy="52387"/>
          </a:xfrm>
          <a:prstGeom prst="rect">
            <a:avLst/>
          </a:pr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6099175" y="3517900"/>
            <a:ext cx="255587" cy="52387"/>
          </a:xfrm>
          <a:prstGeom prst="rect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6354762" y="3517900"/>
            <a:ext cx="255587" cy="52387"/>
          </a:xfrm>
          <a:prstGeom prst="rect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6610350" y="3517900"/>
            <a:ext cx="260350" cy="52387"/>
          </a:xfrm>
          <a:prstGeom prst="rect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5314950" y="2817812"/>
            <a:ext cx="1616075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70A1"/>
              </a:buClr>
              <a:buSzPts val="2800"/>
              <a:buFont typeface="PT Sans"/>
              <a:buNone/>
            </a:pPr>
            <a:r>
              <a:rPr lang="en-US" sz="2800" b="1" i="0" u="none" dirty="0">
                <a:solidFill>
                  <a:srgbClr val="2070A1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294630" y="3171825"/>
            <a:ext cx="155575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000"/>
              <a:buFont typeface="PT Sans"/>
              <a:buNone/>
            </a:pPr>
            <a:r>
              <a:rPr lang="en-US" sz="2000" b="1" i="0" u="none" dirty="0">
                <a:solidFill>
                  <a:srgbClr val="3D3D3D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252" name="Google Shape;252;p15"/>
          <p:cNvSpPr txBox="1"/>
          <p:nvPr/>
        </p:nvSpPr>
        <p:spPr>
          <a:xfrm>
            <a:off x="4481512" y="1200150"/>
            <a:ext cx="12271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6561137" y="1206500"/>
            <a:ext cx="1228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4481512" y="4797425"/>
            <a:ext cx="12271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6561137" y="4802187"/>
            <a:ext cx="12287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7607300" y="3024187"/>
            <a:ext cx="12287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3438525" y="3017837"/>
            <a:ext cx="1228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5119687" y="3600450"/>
            <a:ext cx="19923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2"/>
          <p:cNvSpPr/>
          <p:nvPr/>
        </p:nvSpPr>
        <p:spPr>
          <a:xfrm>
            <a:off x="10312400" y="6335712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42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42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244" name="Google Shape;1244;p42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245" name="Google Shape;1245;p42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46" name="Google Shape;1246;p42"/>
          <p:cNvSpPr/>
          <p:nvPr/>
        </p:nvSpPr>
        <p:spPr>
          <a:xfrm>
            <a:off x="4065587" y="2024062"/>
            <a:ext cx="887412" cy="1374775"/>
          </a:xfrm>
          <a:custGeom>
            <a:avLst/>
            <a:gdLst/>
            <a:ahLst/>
            <a:cxnLst/>
            <a:rect l="l" t="t" r="r" b="b"/>
            <a:pathLst>
              <a:path w="131" h="203" extrusionOk="0">
                <a:moveTo>
                  <a:pt x="85" y="0"/>
                </a:moveTo>
                <a:cubicBezTo>
                  <a:pt x="0" y="84"/>
                  <a:pt x="0" y="84"/>
                  <a:pt x="0" y="84"/>
                </a:cubicBezTo>
                <a:cubicBezTo>
                  <a:pt x="0" y="203"/>
                  <a:pt x="0" y="203"/>
                  <a:pt x="0" y="203"/>
                </a:cubicBezTo>
                <a:cubicBezTo>
                  <a:pt x="31" y="203"/>
                  <a:pt x="61" y="191"/>
                  <a:pt x="85" y="168"/>
                </a:cubicBezTo>
                <a:cubicBezTo>
                  <a:pt x="131" y="122"/>
                  <a:pt x="131" y="46"/>
                  <a:pt x="85" y="0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42"/>
          <p:cNvSpPr/>
          <p:nvPr/>
        </p:nvSpPr>
        <p:spPr>
          <a:xfrm>
            <a:off x="4689475" y="1401762"/>
            <a:ext cx="1373187" cy="887412"/>
          </a:xfrm>
          <a:custGeom>
            <a:avLst/>
            <a:gdLst/>
            <a:ahLst/>
            <a:cxnLst/>
            <a:rect l="l" t="t" r="r" b="b"/>
            <a:pathLst>
              <a:path w="203" h="131" extrusionOk="0">
                <a:moveTo>
                  <a:pt x="168" y="85"/>
                </a:moveTo>
                <a:cubicBezTo>
                  <a:pt x="191" y="61"/>
                  <a:pt x="203" y="31"/>
                  <a:pt x="203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0" y="85"/>
                  <a:pt x="0" y="85"/>
                  <a:pt x="0" y="85"/>
                </a:cubicBezTo>
                <a:cubicBezTo>
                  <a:pt x="46" y="131"/>
                  <a:pt x="122" y="131"/>
                  <a:pt x="168" y="85"/>
                </a:cubicBezTo>
                <a:close/>
              </a:path>
            </a:pathLst>
          </a:custGeom>
          <a:solidFill>
            <a:srgbClr val="38C9A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42"/>
          <p:cNvSpPr/>
          <p:nvPr/>
        </p:nvSpPr>
        <p:spPr>
          <a:xfrm>
            <a:off x="6129337" y="4575175"/>
            <a:ext cx="1373187" cy="887412"/>
          </a:xfrm>
          <a:custGeom>
            <a:avLst/>
            <a:gdLst/>
            <a:ahLst/>
            <a:cxnLst/>
            <a:rect l="l" t="t" r="r" b="b"/>
            <a:pathLst>
              <a:path w="203" h="131" extrusionOk="0">
                <a:moveTo>
                  <a:pt x="35" y="46"/>
                </a:moveTo>
                <a:cubicBezTo>
                  <a:pt x="12" y="70"/>
                  <a:pt x="0" y="100"/>
                  <a:pt x="0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57" y="0"/>
                  <a:pt x="81" y="0"/>
                  <a:pt x="35" y="46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42"/>
          <p:cNvSpPr/>
          <p:nvPr/>
        </p:nvSpPr>
        <p:spPr>
          <a:xfrm>
            <a:off x="7239000" y="3465512"/>
            <a:ext cx="887412" cy="1374775"/>
          </a:xfrm>
          <a:custGeom>
            <a:avLst/>
            <a:gdLst/>
            <a:ahLst/>
            <a:cxnLst/>
            <a:rect l="l" t="t" r="r" b="b"/>
            <a:pathLst>
              <a:path w="131" h="203" extrusionOk="0">
                <a:moveTo>
                  <a:pt x="46" y="203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1" y="0"/>
                  <a:pt x="131" y="0"/>
                  <a:pt x="131" y="0"/>
                </a:cubicBezTo>
                <a:cubicBezTo>
                  <a:pt x="100" y="0"/>
                  <a:pt x="70" y="12"/>
                  <a:pt x="46" y="35"/>
                </a:cubicBezTo>
                <a:cubicBezTo>
                  <a:pt x="0" y="81"/>
                  <a:pt x="0" y="157"/>
                  <a:pt x="46" y="203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42"/>
          <p:cNvSpPr/>
          <p:nvPr/>
        </p:nvSpPr>
        <p:spPr>
          <a:xfrm>
            <a:off x="6129337" y="1401762"/>
            <a:ext cx="1373187" cy="887412"/>
          </a:xfrm>
          <a:custGeom>
            <a:avLst/>
            <a:gdLst/>
            <a:ahLst/>
            <a:cxnLst/>
            <a:rect l="l" t="t" r="r" b="b"/>
            <a:pathLst>
              <a:path w="203" h="131" extrusionOk="0">
                <a:moveTo>
                  <a:pt x="203" y="85"/>
                </a:moveTo>
                <a:cubicBezTo>
                  <a:pt x="119" y="0"/>
                  <a:pt x="119" y="0"/>
                  <a:pt x="1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2" y="61"/>
                  <a:pt x="35" y="85"/>
                </a:cubicBezTo>
                <a:cubicBezTo>
                  <a:pt x="81" y="131"/>
                  <a:pt x="157" y="131"/>
                  <a:pt x="203" y="85"/>
                </a:cubicBez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42"/>
          <p:cNvSpPr/>
          <p:nvPr/>
        </p:nvSpPr>
        <p:spPr>
          <a:xfrm>
            <a:off x="7239000" y="2024062"/>
            <a:ext cx="887412" cy="1374775"/>
          </a:xfrm>
          <a:custGeom>
            <a:avLst/>
            <a:gdLst/>
            <a:ahLst/>
            <a:cxnLst/>
            <a:rect l="l" t="t" r="r" b="b"/>
            <a:pathLst>
              <a:path w="131" h="203" extrusionOk="0">
                <a:moveTo>
                  <a:pt x="46" y="0"/>
                </a:moveTo>
                <a:cubicBezTo>
                  <a:pt x="0" y="46"/>
                  <a:pt x="0" y="122"/>
                  <a:pt x="46" y="168"/>
                </a:cubicBezTo>
                <a:cubicBezTo>
                  <a:pt x="70" y="191"/>
                  <a:pt x="100" y="203"/>
                  <a:pt x="131" y="203"/>
                </a:cubicBezTo>
                <a:cubicBezTo>
                  <a:pt x="131" y="84"/>
                  <a:pt x="131" y="84"/>
                  <a:pt x="131" y="84"/>
                </a:cubicBezTo>
                <a:lnTo>
                  <a:pt x="46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42"/>
          <p:cNvSpPr/>
          <p:nvPr/>
        </p:nvSpPr>
        <p:spPr>
          <a:xfrm>
            <a:off x="4065587" y="3465512"/>
            <a:ext cx="887412" cy="1374775"/>
          </a:xfrm>
          <a:custGeom>
            <a:avLst/>
            <a:gdLst/>
            <a:ahLst/>
            <a:cxnLst/>
            <a:rect l="l" t="t" r="r" b="b"/>
            <a:pathLst>
              <a:path w="131" h="203" extrusionOk="0">
                <a:moveTo>
                  <a:pt x="85" y="35"/>
                </a:moveTo>
                <a:cubicBezTo>
                  <a:pt x="61" y="12"/>
                  <a:pt x="31" y="0"/>
                  <a:pt x="0" y="0"/>
                </a:cubicBezTo>
                <a:cubicBezTo>
                  <a:pt x="0" y="119"/>
                  <a:pt x="0" y="119"/>
                  <a:pt x="0" y="119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131" y="157"/>
                  <a:pt x="131" y="81"/>
                  <a:pt x="85" y="3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42"/>
          <p:cNvSpPr/>
          <p:nvPr/>
        </p:nvSpPr>
        <p:spPr>
          <a:xfrm>
            <a:off x="4689475" y="4575175"/>
            <a:ext cx="1373187" cy="887412"/>
          </a:xfrm>
          <a:custGeom>
            <a:avLst/>
            <a:gdLst/>
            <a:ahLst/>
            <a:cxnLst/>
            <a:rect l="l" t="t" r="r" b="b"/>
            <a:pathLst>
              <a:path w="203" h="131" extrusionOk="0">
                <a:moveTo>
                  <a:pt x="0" y="46"/>
                </a:moveTo>
                <a:cubicBezTo>
                  <a:pt x="84" y="131"/>
                  <a:pt x="84" y="131"/>
                  <a:pt x="84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3" y="100"/>
                  <a:pt x="191" y="70"/>
                  <a:pt x="168" y="46"/>
                </a:cubicBezTo>
                <a:cubicBezTo>
                  <a:pt x="122" y="0"/>
                  <a:pt x="46" y="0"/>
                  <a:pt x="0" y="46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42"/>
          <p:cNvSpPr/>
          <p:nvPr/>
        </p:nvSpPr>
        <p:spPr>
          <a:xfrm>
            <a:off x="3322637" y="1706562"/>
            <a:ext cx="1319212" cy="885825"/>
          </a:xfrm>
          <a:custGeom>
            <a:avLst/>
            <a:gdLst/>
            <a:ahLst/>
            <a:cxnLst/>
            <a:rect l="l" t="t" r="r" b="b"/>
            <a:pathLst>
              <a:path w="195" h="131" extrusionOk="0">
                <a:moveTo>
                  <a:pt x="195" y="47"/>
                </a:moveTo>
                <a:cubicBezTo>
                  <a:pt x="148" y="0"/>
                  <a:pt x="73" y="0"/>
                  <a:pt x="26" y="47"/>
                </a:cubicBezTo>
                <a:cubicBezTo>
                  <a:pt x="15" y="58"/>
                  <a:pt x="6" y="71"/>
                  <a:pt x="0" y="85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10" y="131"/>
                  <a:pt x="110" y="131"/>
                  <a:pt x="110" y="131"/>
                </a:cubicBezTo>
                <a:lnTo>
                  <a:pt x="195" y="47"/>
                </a:ln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42"/>
          <p:cNvSpPr/>
          <p:nvPr/>
        </p:nvSpPr>
        <p:spPr>
          <a:xfrm>
            <a:off x="3200400" y="2281237"/>
            <a:ext cx="865187" cy="1117600"/>
          </a:xfrm>
          <a:custGeom>
            <a:avLst/>
            <a:gdLst/>
            <a:ahLst/>
            <a:cxnLst/>
            <a:rect l="l" t="t" r="r" b="b"/>
            <a:pathLst>
              <a:path w="128" h="165" extrusionOk="0">
                <a:moveTo>
                  <a:pt x="44" y="130"/>
                </a:moveTo>
                <a:cubicBezTo>
                  <a:pt x="67" y="153"/>
                  <a:pt x="98" y="165"/>
                  <a:pt x="128" y="165"/>
                </a:cubicBezTo>
                <a:cubicBezTo>
                  <a:pt x="128" y="46"/>
                  <a:pt x="128" y="46"/>
                  <a:pt x="128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43"/>
                  <a:pt x="9" y="95"/>
                  <a:pt x="44" y="13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2"/>
          <p:cNvSpPr/>
          <p:nvPr/>
        </p:nvSpPr>
        <p:spPr>
          <a:xfrm>
            <a:off x="4945062" y="536575"/>
            <a:ext cx="1117600" cy="865187"/>
          </a:xfrm>
          <a:custGeom>
            <a:avLst/>
            <a:gdLst/>
            <a:ahLst/>
            <a:cxnLst/>
            <a:rect l="l" t="t" r="r" b="b"/>
            <a:pathLst>
              <a:path w="165" h="128" extrusionOk="0">
                <a:moveTo>
                  <a:pt x="130" y="44"/>
                </a:moveTo>
                <a:cubicBezTo>
                  <a:pt x="95" y="9"/>
                  <a:pt x="43" y="0"/>
                  <a:pt x="0" y="18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165" y="98"/>
                  <a:pt x="153" y="67"/>
                  <a:pt x="130" y="44"/>
                </a:cubicBezTo>
                <a:close/>
              </a:path>
            </a:pathLst>
          </a:custGeom>
          <a:solidFill>
            <a:srgbClr val="64DA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42"/>
          <p:cNvSpPr/>
          <p:nvPr/>
        </p:nvSpPr>
        <p:spPr>
          <a:xfrm>
            <a:off x="4370387" y="657225"/>
            <a:ext cx="887412" cy="1320800"/>
          </a:xfrm>
          <a:custGeom>
            <a:avLst/>
            <a:gdLst/>
            <a:ahLst/>
            <a:cxnLst/>
            <a:rect l="l" t="t" r="r" b="b"/>
            <a:pathLst>
              <a:path w="131" h="195" extrusionOk="0">
                <a:moveTo>
                  <a:pt x="47" y="26"/>
                </a:moveTo>
                <a:cubicBezTo>
                  <a:pt x="0" y="73"/>
                  <a:pt x="0" y="148"/>
                  <a:pt x="47" y="195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85" y="0"/>
                  <a:pt x="85" y="0"/>
                  <a:pt x="85" y="0"/>
                </a:cubicBezTo>
                <a:cubicBezTo>
                  <a:pt x="71" y="6"/>
                  <a:pt x="58" y="15"/>
                  <a:pt x="47" y="26"/>
                </a:cubicBezTo>
                <a:close/>
              </a:path>
            </a:pathLst>
          </a:custGeom>
          <a:solidFill>
            <a:srgbClr val="7DE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42"/>
          <p:cNvSpPr/>
          <p:nvPr/>
        </p:nvSpPr>
        <p:spPr>
          <a:xfrm>
            <a:off x="6129337" y="5462587"/>
            <a:ext cx="1117600" cy="865187"/>
          </a:xfrm>
          <a:custGeom>
            <a:avLst/>
            <a:gdLst/>
            <a:ahLst/>
            <a:cxnLst/>
            <a:rect l="l" t="t" r="r" b="b"/>
            <a:pathLst>
              <a:path w="165" h="128" extrusionOk="0">
                <a:moveTo>
                  <a:pt x="35" y="84"/>
                </a:moveTo>
                <a:cubicBezTo>
                  <a:pt x="70" y="119"/>
                  <a:pt x="122" y="128"/>
                  <a:pt x="165" y="110"/>
                </a:cubicBezTo>
                <a:cubicBezTo>
                  <a:pt x="119" y="0"/>
                  <a:pt x="119" y="0"/>
                  <a:pt x="1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"/>
                  <a:pt x="12" y="61"/>
                  <a:pt x="35" y="84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42"/>
          <p:cNvSpPr/>
          <p:nvPr/>
        </p:nvSpPr>
        <p:spPr>
          <a:xfrm>
            <a:off x="6934200" y="4887912"/>
            <a:ext cx="887412" cy="1319212"/>
          </a:xfrm>
          <a:custGeom>
            <a:avLst/>
            <a:gdLst/>
            <a:ahLst/>
            <a:cxnLst/>
            <a:rect l="l" t="t" r="r" b="b"/>
            <a:pathLst>
              <a:path w="131" h="195" extrusionOk="0">
                <a:moveTo>
                  <a:pt x="84" y="169"/>
                </a:moveTo>
                <a:cubicBezTo>
                  <a:pt x="131" y="122"/>
                  <a:pt x="131" y="47"/>
                  <a:pt x="84" y="0"/>
                </a:cubicBezTo>
                <a:cubicBezTo>
                  <a:pt x="0" y="85"/>
                  <a:pt x="0" y="85"/>
                  <a:pt x="0" y="85"/>
                </a:cubicBezTo>
                <a:cubicBezTo>
                  <a:pt x="46" y="195"/>
                  <a:pt x="46" y="195"/>
                  <a:pt x="46" y="195"/>
                </a:cubicBezTo>
                <a:cubicBezTo>
                  <a:pt x="60" y="189"/>
                  <a:pt x="73" y="180"/>
                  <a:pt x="84" y="169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42"/>
          <p:cNvSpPr/>
          <p:nvPr/>
        </p:nvSpPr>
        <p:spPr>
          <a:xfrm>
            <a:off x="8126412" y="3465512"/>
            <a:ext cx="865187" cy="1117600"/>
          </a:xfrm>
          <a:custGeom>
            <a:avLst/>
            <a:gdLst/>
            <a:ahLst/>
            <a:cxnLst/>
            <a:rect l="l" t="t" r="r" b="b"/>
            <a:pathLst>
              <a:path w="128" h="165" extrusionOk="0">
                <a:moveTo>
                  <a:pt x="84" y="35"/>
                </a:moveTo>
                <a:cubicBezTo>
                  <a:pt x="61" y="12"/>
                  <a:pt x="30" y="0"/>
                  <a:pt x="0" y="0"/>
                </a:cubicBezTo>
                <a:cubicBezTo>
                  <a:pt x="0" y="119"/>
                  <a:pt x="0" y="119"/>
                  <a:pt x="0" y="119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28" y="122"/>
                  <a:pt x="119" y="70"/>
                  <a:pt x="84" y="35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42"/>
          <p:cNvSpPr/>
          <p:nvPr/>
        </p:nvSpPr>
        <p:spPr>
          <a:xfrm>
            <a:off x="7550150" y="4271962"/>
            <a:ext cx="1319212" cy="885825"/>
          </a:xfrm>
          <a:custGeom>
            <a:avLst/>
            <a:gdLst/>
            <a:ahLst/>
            <a:cxnLst/>
            <a:rect l="l" t="t" r="r" b="b"/>
            <a:pathLst>
              <a:path w="195" h="131" extrusionOk="0">
                <a:moveTo>
                  <a:pt x="0" y="84"/>
                </a:moveTo>
                <a:cubicBezTo>
                  <a:pt x="47" y="131"/>
                  <a:pt x="122" y="131"/>
                  <a:pt x="169" y="84"/>
                </a:cubicBezTo>
                <a:cubicBezTo>
                  <a:pt x="180" y="73"/>
                  <a:pt x="189" y="60"/>
                  <a:pt x="195" y="46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lnTo>
                  <a:pt x="0" y="84"/>
                </a:lnTo>
                <a:close/>
              </a:path>
            </a:pathLst>
          </a:custGeom>
          <a:solidFill>
            <a:srgbClr val="CC2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42"/>
          <p:cNvSpPr/>
          <p:nvPr/>
        </p:nvSpPr>
        <p:spPr>
          <a:xfrm>
            <a:off x="6934200" y="657225"/>
            <a:ext cx="887412" cy="1320800"/>
          </a:xfrm>
          <a:custGeom>
            <a:avLst/>
            <a:gdLst/>
            <a:ahLst/>
            <a:cxnLst/>
            <a:rect l="l" t="t" r="r" b="b"/>
            <a:pathLst>
              <a:path w="131" h="195" extrusionOk="0">
                <a:moveTo>
                  <a:pt x="84" y="26"/>
                </a:moveTo>
                <a:cubicBezTo>
                  <a:pt x="73" y="15"/>
                  <a:pt x="60" y="6"/>
                  <a:pt x="46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84" y="195"/>
                  <a:pt x="84" y="195"/>
                  <a:pt x="84" y="195"/>
                </a:cubicBezTo>
                <a:cubicBezTo>
                  <a:pt x="131" y="148"/>
                  <a:pt x="131" y="73"/>
                  <a:pt x="84" y="26"/>
                </a:cubicBezTo>
                <a:close/>
              </a:path>
            </a:pathLst>
          </a:custGeom>
          <a:solidFill>
            <a:srgbClr val="FFBF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42"/>
          <p:cNvSpPr/>
          <p:nvPr/>
        </p:nvSpPr>
        <p:spPr>
          <a:xfrm>
            <a:off x="6129337" y="536575"/>
            <a:ext cx="1117600" cy="865187"/>
          </a:xfrm>
          <a:custGeom>
            <a:avLst/>
            <a:gdLst/>
            <a:ahLst/>
            <a:cxnLst/>
            <a:rect l="l" t="t" r="r" b="b"/>
            <a:pathLst>
              <a:path w="165" h="128" extrusionOk="0">
                <a:moveTo>
                  <a:pt x="35" y="44"/>
                </a:moveTo>
                <a:cubicBezTo>
                  <a:pt x="12" y="67"/>
                  <a:pt x="0" y="98"/>
                  <a:pt x="0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22" y="0"/>
                  <a:pt x="70" y="9"/>
                  <a:pt x="35" y="44"/>
                </a:cubicBezTo>
                <a:close/>
              </a:path>
            </a:pathLst>
          </a:custGeom>
          <a:solidFill>
            <a:srgbClr val="FFD1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42"/>
          <p:cNvSpPr/>
          <p:nvPr/>
        </p:nvSpPr>
        <p:spPr>
          <a:xfrm>
            <a:off x="7550150" y="1706562"/>
            <a:ext cx="1319212" cy="885825"/>
          </a:xfrm>
          <a:custGeom>
            <a:avLst/>
            <a:gdLst/>
            <a:ahLst/>
            <a:cxnLst/>
            <a:rect l="l" t="t" r="r" b="b"/>
            <a:pathLst>
              <a:path w="195" h="131" extrusionOk="0">
                <a:moveTo>
                  <a:pt x="169" y="47"/>
                </a:moveTo>
                <a:cubicBezTo>
                  <a:pt x="122" y="0"/>
                  <a:pt x="47" y="0"/>
                  <a:pt x="0" y="47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89" y="71"/>
                  <a:pt x="180" y="58"/>
                  <a:pt x="169" y="47"/>
                </a:cubicBez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2"/>
          <p:cNvSpPr/>
          <p:nvPr/>
        </p:nvSpPr>
        <p:spPr>
          <a:xfrm>
            <a:off x="8126412" y="2281237"/>
            <a:ext cx="865187" cy="1117600"/>
          </a:xfrm>
          <a:custGeom>
            <a:avLst/>
            <a:gdLst/>
            <a:ahLst/>
            <a:cxnLst/>
            <a:rect l="l" t="t" r="r" b="b"/>
            <a:pathLst>
              <a:path w="128" h="165" extrusionOk="0">
                <a:moveTo>
                  <a:pt x="0" y="46"/>
                </a:moveTo>
                <a:cubicBezTo>
                  <a:pt x="0" y="165"/>
                  <a:pt x="0" y="165"/>
                  <a:pt x="0" y="165"/>
                </a:cubicBezTo>
                <a:cubicBezTo>
                  <a:pt x="30" y="165"/>
                  <a:pt x="61" y="153"/>
                  <a:pt x="84" y="130"/>
                </a:cubicBezTo>
                <a:cubicBezTo>
                  <a:pt x="119" y="95"/>
                  <a:pt x="128" y="43"/>
                  <a:pt x="110" y="0"/>
                </a:cubicBezTo>
                <a:lnTo>
                  <a:pt x="0" y="46"/>
                </a:ln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42"/>
          <p:cNvSpPr/>
          <p:nvPr/>
        </p:nvSpPr>
        <p:spPr>
          <a:xfrm>
            <a:off x="3200400" y="3465512"/>
            <a:ext cx="865187" cy="1117600"/>
          </a:xfrm>
          <a:custGeom>
            <a:avLst/>
            <a:gdLst/>
            <a:ahLst/>
            <a:cxnLst/>
            <a:rect l="l" t="t" r="r" b="b"/>
            <a:pathLst>
              <a:path w="128" h="165" extrusionOk="0">
                <a:moveTo>
                  <a:pt x="44" y="35"/>
                </a:moveTo>
                <a:cubicBezTo>
                  <a:pt x="9" y="70"/>
                  <a:pt x="0" y="122"/>
                  <a:pt x="18" y="165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128" y="0"/>
                  <a:pt x="128" y="0"/>
                  <a:pt x="128" y="0"/>
                </a:cubicBezTo>
                <a:cubicBezTo>
                  <a:pt x="98" y="0"/>
                  <a:pt x="67" y="12"/>
                  <a:pt x="44" y="35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42"/>
          <p:cNvSpPr/>
          <p:nvPr/>
        </p:nvSpPr>
        <p:spPr>
          <a:xfrm>
            <a:off x="3322637" y="4271962"/>
            <a:ext cx="1319212" cy="885825"/>
          </a:xfrm>
          <a:custGeom>
            <a:avLst/>
            <a:gdLst/>
            <a:ahLst/>
            <a:cxnLst/>
            <a:rect l="l" t="t" r="r" b="b"/>
            <a:pathLst>
              <a:path w="195" h="131" extrusionOk="0">
                <a:moveTo>
                  <a:pt x="26" y="84"/>
                </a:moveTo>
                <a:cubicBezTo>
                  <a:pt x="73" y="131"/>
                  <a:pt x="148" y="131"/>
                  <a:pt x="195" y="84"/>
                </a:cubicBezTo>
                <a:cubicBezTo>
                  <a:pt x="110" y="0"/>
                  <a:pt x="110" y="0"/>
                  <a:pt x="110" y="0"/>
                </a:cubicBezTo>
                <a:cubicBezTo>
                  <a:pt x="0" y="46"/>
                  <a:pt x="0" y="46"/>
                  <a:pt x="0" y="46"/>
                </a:cubicBezTo>
                <a:cubicBezTo>
                  <a:pt x="6" y="60"/>
                  <a:pt x="15" y="73"/>
                  <a:pt x="26" y="84"/>
                </a:cubicBezTo>
                <a:close/>
              </a:path>
            </a:pathLst>
          </a:custGeom>
          <a:solidFill>
            <a:srgbClr val="0A98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42"/>
          <p:cNvSpPr/>
          <p:nvPr/>
        </p:nvSpPr>
        <p:spPr>
          <a:xfrm>
            <a:off x="4945062" y="5462587"/>
            <a:ext cx="1117600" cy="865187"/>
          </a:xfrm>
          <a:custGeom>
            <a:avLst/>
            <a:gdLst/>
            <a:ahLst/>
            <a:cxnLst/>
            <a:rect l="l" t="t" r="r" b="b"/>
            <a:pathLst>
              <a:path w="165" h="128" extrusionOk="0">
                <a:moveTo>
                  <a:pt x="130" y="84"/>
                </a:moveTo>
                <a:cubicBezTo>
                  <a:pt x="153" y="61"/>
                  <a:pt x="165" y="30"/>
                  <a:pt x="165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43" y="128"/>
                  <a:pt x="95" y="119"/>
                  <a:pt x="130" y="84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42"/>
          <p:cNvSpPr/>
          <p:nvPr/>
        </p:nvSpPr>
        <p:spPr>
          <a:xfrm>
            <a:off x="4370387" y="4887912"/>
            <a:ext cx="887412" cy="1319212"/>
          </a:xfrm>
          <a:custGeom>
            <a:avLst/>
            <a:gdLst/>
            <a:ahLst/>
            <a:cxnLst/>
            <a:rect l="l" t="t" r="r" b="b"/>
            <a:pathLst>
              <a:path w="131" h="195" extrusionOk="0">
                <a:moveTo>
                  <a:pt x="47" y="0"/>
                </a:moveTo>
                <a:cubicBezTo>
                  <a:pt x="0" y="47"/>
                  <a:pt x="0" y="122"/>
                  <a:pt x="47" y="169"/>
                </a:cubicBezTo>
                <a:cubicBezTo>
                  <a:pt x="58" y="180"/>
                  <a:pt x="71" y="189"/>
                  <a:pt x="85" y="19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5"/>
                  <a:pt x="131" y="85"/>
                  <a:pt x="131" y="85"/>
                </a:cubicBezTo>
                <a:lnTo>
                  <a:pt x="47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42"/>
          <p:cNvSpPr/>
          <p:nvPr/>
        </p:nvSpPr>
        <p:spPr>
          <a:xfrm>
            <a:off x="7205662" y="1117600"/>
            <a:ext cx="331787" cy="400050"/>
          </a:xfrm>
          <a:custGeom>
            <a:avLst/>
            <a:gdLst/>
            <a:ahLst/>
            <a:cxnLst/>
            <a:rect l="l" t="t" r="r" b="b"/>
            <a:pathLst>
              <a:path w="49" h="59" extrusionOk="0">
                <a:moveTo>
                  <a:pt x="33" y="57"/>
                </a:moveTo>
                <a:cubicBezTo>
                  <a:pt x="33" y="58"/>
                  <a:pt x="32" y="59"/>
                  <a:pt x="31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59"/>
                  <a:pt x="16" y="58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6"/>
                  <a:pt x="17" y="55"/>
                  <a:pt x="19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2" y="55"/>
                  <a:pt x="33" y="56"/>
                  <a:pt x="33" y="57"/>
                </a:cubicBezTo>
                <a:close/>
                <a:moveTo>
                  <a:pt x="33" y="52"/>
                </a:moveTo>
                <a:cubicBezTo>
                  <a:pt x="33" y="50"/>
                  <a:pt x="32" y="49"/>
                  <a:pt x="31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7" y="49"/>
                  <a:pt x="16" y="50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7" y="54"/>
                  <a:pt x="19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2" y="54"/>
                  <a:pt x="33" y="53"/>
                  <a:pt x="33" y="52"/>
                </a:cubicBezTo>
                <a:close/>
                <a:moveTo>
                  <a:pt x="27" y="29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6" y="48"/>
                  <a:pt x="27" y="48"/>
                </a:cubicBezTo>
                <a:lnTo>
                  <a:pt x="27" y="29"/>
                </a:lnTo>
                <a:close/>
                <a:moveTo>
                  <a:pt x="18" y="21"/>
                </a:moveTo>
                <a:cubicBezTo>
                  <a:pt x="16" y="21"/>
                  <a:pt x="15" y="23"/>
                  <a:pt x="15" y="24"/>
                </a:cubicBezTo>
                <a:cubicBezTo>
                  <a:pt x="15" y="26"/>
                  <a:pt x="16" y="27"/>
                  <a:pt x="1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0" y="21"/>
                  <a:pt x="18" y="21"/>
                </a:cubicBezTo>
                <a:close/>
                <a:moveTo>
                  <a:pt x="34" y="24"/>
                </a:moveTo>
                <a:cubicBezTo>
                  <a:pt x="34" y="23"/>
                  <a:pt x="33" y="21"/>
                  <a:pt x="32" y="21"/>
                </a:cubicBezTo>
                <a:cubicBezTo>
                  <a:pt x="30" y="21"/>
                  <a:pt x="29" y="23"/>
                  <a:pt x="29" y="24"/>
                </a:cubicBezTo>
                <a:cubicBezTo>
                  <a:pt x="29" y="27"/>
                  <a:pt x="29" y="27"/>
                  <a:pt x="29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3" y="27"/>
                  <a:pt x="34" y="26"/>
                  <a:pt x="34" y="24"/>
                </a:cubicBezTo>
                <a:close/>
                <a:moveTo>
                  <a:pt x="41" y="19"/>
                </a:moveTo>
                <a:cubicBezTo>
                  <a:pt x="40" y="14"/>
                  <a:pt x="33" y="8"/>
                  <a:pt x="25" y="8"/>
                </a:cubicBezTo>
                <a:cubicBezTo>
                  <a:pt x="16" y="8"/>
                  <a:pt x="10" y="14"/>
                  <a:pt x="8" y="19"/>
                </a:cubicBezTo>
                <a:cubicBezTo>
                  <a:pt x="7" y="23"/>
                  <a:pt x="8" y="27"/>
                  <a:pt x="10" y="30"/>
                </a:cubicBezTo>
                <a:cubicBezTo>
                  <a:pt x="12" y="34"/>
                  <a:pt x="14" y="36"/>
                  <a:pt x="15" y="40"/>
                </a:cubicBezTo>
                <a:cubicBezTo>
                  <a:pt x="16" y="42"/>
                  <a:pt x="16" y="44"/>
                  <a:pt x="17" y="46"/>
                </a:cubicBezTo>
                <a:cubicBezTo>
                  <a:pt x="17" y="48"/>
                  <a:pt x="18" y="48"/>
                  <a:pt x="20" y="48"/>
                </a:cubicBezTo>
                <a:cubicBezTo>
                  <a:pt x="20" y="48"/>
                  <a:pt x="20" y="48"/>
                  <a:pt x="21" y="48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5" y="29"/>
                  <a:pt x="14" y="28"/>
                </a:cubicBezTo>
                <a:cubicBezTo>
                  <a:pt x="14" y="27"/>
                  <a:pt x="13" y="26"/>
                  <a:pt x="13" y="24"/>
                </a:cubicBezTo>
                <a:cubicBezTo>
                  <a:pt x="13" y="23"/>
                  <a:pt x="14" y="22"/>
                  <a:pt x="14" y="21"/>
                </a:cubicBezTo>
                <a:cubicBezTo>
                  <a:pt x="15" y="20"/>
                  <a:pt x="17" y="19"/>
                  <a:pt x="18" y="19"/>
                </a:cubicBezTo>
                <a:cubicBezTo>
                  <a:pt x="21" y="19"/>
                  <a:pt x="23" y="22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7" y="22"/>
                  <a:pt x="28" y="21"/>
                </a:cubicBezTo>
                <a:cubicBezTo>
                  <a:pt x="29" y="20"/>
                  <a:pt x="30" y="19"/>
                  <a:pt x="32" y="19"/>
                </a:cubicBezTo>
                <a:cubicBezTo>
                  <a:pt x="33" y="19"/>
                  <a:pt x="34" y="20"/>
                  <a:pt x="35" y="21"/>
                </a:cubicBezTo>
                <a:cubicBezTo>
                  <a:pt x="36" y="22"/>
                  <a:pt x="36" y="23"/>
                  <a:pt x="36" y="24"/>
                </a:cubicBezTo>
                <a:cubicBezTo>
                  <a:pt x="36" y="26"/>
                  <a:pt x="36" y="27"/>
                  <a:pt x="35" y="28"/>
                </a:cubicBezTo>
                <a:cubicBezTo>
                  <a:pt x="34" y="29"/>
                  <a:pt x="33" y="29"/>
                  <a:pt x="32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30" y="48"/>
                </a:cubicBezTo>
                <a:cubicBezTo>
                  <a:pt x="32" y="48"/>
                  <a:pt x="32" y="48"/>
                  <a:pt x="33" y="46"/>
                </a:cubicBezTo>
                <a:cubicBezTo>
                  <a:pt x="33" y="44"/>
                  <a:pt x="33" y="42"/>
                  <a:pt x="34" y="40"/>
                </a:cubicBezTo>
                <a:cubicBezTo>
                  <a:pt x="36" y="36"/>
                  <a:pt x="37" y="34"/>
                  <a:pt x="39" y="30"/>
                </a:cubicBezTo>
                <a:cubicBezTo>
                  <a:pt x="41" y="27"/>
                  <a:pt x="42" y="23"/>
                  <a:pt x="41" y="19"/>
                </a:cubicBezTo>
                <a:close/>
                <a:moveTo>
                  <a:pt x="26" y="2"/>
                </a:moveTo>
                <a:cubicBezTo>
                  <a:pt x="26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6" y="6"/>
                  <a:pt x="26" y="5"/>
                </a:cubicBezTo>
                <a:lnTo>
                  <a:pt x="26" y="2"/>
                </a:lnTo>
                <a:close/>
                <a:moveTo>
                  <a:pt x="36" y="5"/>
                </a:moveTo>
                <a:cubicBezTo>
                  <a:pt x="37" y="4"/>
                  <a:pt x="37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5" y="2"/>
                  <a:pt x="34" y="2"/>
                  <a:pt x="33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7"/>
                  <a:pt x="32" y="8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3" y="9"/>
                  <a:pt x="34" y="9"/>
                  <a:pt x="35" y="8"/>
                </a:cubicBezTo>
                <a:lnTo>
                  <a:pt x="36" y="5"/>
                </a:lnTo>
                <a:close/>
                <a:moveTo>
                  <a:pt x="44" y="11"/>
                </a:moveTo>
                <a:cubicBezTo>
                  <a:pt x="44" y="10"/>
                  <a:pt x="44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7"/>
                  <a:pt x="42" y="7"/>
                  <a:pt x="41" y="8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11"/>
                  <a:pt x="38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40" y="14"/>
                  <a:pt x="41" y="13"/>
                </a:cubicBezTo>
                <a:lnTo>
                  <a:pt x="44" y="11"/>
                </a:lnTo>
                <a:close/>
                <a:moveTo>
                  <a:pt x="48" y="19"/>
                </a:moveTo>
                <a:cubicBezTo>
                  <a:pt x="49" y="19"/>
                  <a:pt x="49" y="18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6"/>
                  <a:pt x="48" y="16"/>
                  <a:pt x="47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2" y="18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20"/>
                  <a:pt x="43" y="20"/>
                  <a:pt x="44" y="20"/>
                </a:cubicBezTo>
                <a:lnTo>
                  <a:pt x="48" y="19"/>
                </a:lnTo>
                <a:close/>
                <a:moveTo>
                  <a:pt x="47" y="29"/>
                </a:moveTo>
                <a:cubicBezTo>
                  <a:pt x="48" y="29"/>
                  <a:pt x="49" y="29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7"/>
                  <a:pt x="48" y="26"/>
                  <a:pt x="47" y="26"/>
                </a:cubicBezTo>
                <a:cubicBezTo>
                  <a:pt x="44" y="25"/>
                  <a:pt x="44" y="25"/>
                  <a:pt x="44" y="25"/>
                </a:cubicBezTo>
                <a:cubicBezTo>
                  <a:pt x="43" y="25"/>
                  <a:pt x="42" y="25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7"/>
                  <a:pt x="43" y="28"/>
                  <a:pt x="44" y="28"/>
                </a:cubicBezTo>
                <a:lnTo>
                  <a:pt x="47" y="29"/>
                </a:lnTo>
                <a:close/>
                <a:moveTo>
                  <a:pt x="14" y="8"/>
                </a:moveTo>
                <a:cubicBezTo>
                  <a:pt x="15" y="9"/>
                  <a:pt x="16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8"/>
                  <a:pt x="18" y="7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2" y="4"/>
                  <a:pt x="13" y="5"/>
                </a:cubicBezTo>
                <a:lnTo>
                  <a:pt x="14" y="8"/>
                </a:lnTo>
                <a:close/>
                <a:moveTo>
                  <a:pt x="8" y="13"/>
                </a:moveTo>
                <a:cubicBezTo>
                  <a:pt x="9" y="14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1" y="11"/>
                  <a:pt x="10" y="10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6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5" y="11"/>
                </a:cubicBezTo>
                <a:lnTo>
                  <a:pt x="8" y="13"/>
                </a:lnTo>
                <a:close/>
                <a:moveTo>
                  <a:pt x="5" y="20"/>
                </a:moveTo>
                <a:cubicBezTo>
                  <a:pt x="6" y="20"/>
                  <a:pt x="7" y="20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6" y="17"/>
                  <a:pt x="6" y="17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9"/>
                  <a:pt x="2" y="19"/>
                </a:cubicBezTo>
                <a:lnTo>
                  <a:pt x="5" y="20"/>
                </a:lnTo>
                <a:close/>
                <a:moveTo>
                  <a:pt x="6" y="28"/>
                </a:moveTo>
                <a:cubicBezTo>
                  <a:pt x="7" y="28"/>
                  <a:pt x="7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5"/>
                  <a:pt x="6" y="25"/>
                  <a:pt x="5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2" y="29"/>
                </a:cubicBezTo>
                <a:lnTo>
                  <a:pt x="6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42"/>
          <p:cNvSpPr/>
          <p:nvPr/>
        </p:nvSpPr>
        <p:spPr>
          <a:xfrm>
            <a:off x="3741737" y="2044700"/>
            <a:ext cx="466725" cy="311150"/>
          </a:xfrm>
          <a:custGeom>
            <a:avLst/>
            <a:gdLst/>
            <a:ahLst/>
            <a:cxnLst/>
            <a:rect l="l" t="t" r="r" b="b"/>
            <a:pathLst>
              <a:path w="69" h="46" extrusionOk="0">
                <a:moveTo>
                  <a:pt x="55" y="4"/>
                </a:moveTo>
                <a:cubicBezTo>
                  <a:pt x="61" y="20"/>
                  <a:pt x="61" y="20"/>
                  <a:pt x="61" y="20"/>
                </a:cubicBezTo>
                <a:cubicBezTo>
                  <a:pt x="53" y="24"/>
                  <a:pt x="53" y="24"/>
                  <a:pt x="53" y="24"/>
                </a:cubicBezTo>
                <a:cubicBezTo>
                  <a:pt x="49" y="20"/>
                  <a:pt x="36" y="9"/>
                  <a:pt x="35" y="9"/>
                </a:cubicBezTo>
                <a:cubicBezTo>
                  <a:pt x="34" y="9"/>
                  <a:pt x="30" y="10"/>
                  <a:pt x="29" y="10"/>
                </a:cubicBezTo>
                <a:cubicBezTo>
                  <a:pt x="29" y="10"/>
                  <a:pt x="27" y="11"/>
                  <a:pt x="25" y="11"/>
                </a:cubicBezTo>
                <a:cubicBezTo>
                  <a:pt x="24" y="11"/>
                  <a:pt x="23" y="11"/>
                  <a:pt x="23" y="10"/>
                </a:cubicBezTo>
                <a:cubicBezTo>
                  <a:pt x="22" y="10"/>
                  <a:pt x="22" y="10"/>
                  <a:pt x="22" y="9"/>
                </a:cubicBezTo>
                <a:cubicBezTo>
                  <a:pt x="22" y="9"/>
                  <a:pt x="23" y="8"/>
                  <a:pt x="23" y="7"/>
                </a:cubicBezTo>
                <a:cubicBezTo>
                  <a:pt x="27" y="6"/>
                  <a:pt x="36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9" y="2"/>
                  <a:pt x="53" y="4"/>
                  <a:pt x="55" y="4"/>
                </a:cubicBezTo>
                <a:close/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57" y="1"/>
                  <a:pt x="57" y="1"/>
                  <a:pt x="57" y="1"/>
                </a:cubicBezTo>
                <a:cubicBezTo>
                  <a:pt x="56" y="1"/>
                  <a:pt x="56" y="1"/>
                  <a:pt x="56" y="2"/>
                </a:cubicBezTo>
                <a:cubicBezTo>
                  <a:pt x="56" y="2"/>
                  <a:pt x="56" y="3"/>
                  <a:pt x="56" y="3"/>
                </a:cubicBezTo>
                <a:cubicBezTo>
                  <a:pt x="62" y="20"/>
                  <a:pt x="62" y="20"/>
                  <a:pt x="62" y="20"/>
                </a:cubicBezTo>
                <a:cubicBezTo>
                  <a:pt x="63" y="21"/>
                  <a:pt x="64" y="21"/>
                  <a:pt x="65" y="21"/>
                </a:cubicBezTo>
                <a:cubicBezTo>
                  <a:pt x="67" y="20"/>
                  <a:pt x="67" y="20"/>
                  <a:pt x="67" y="20"/>
                </a:cubicBezTo>
                <a:cubicBezTo>
                  <a:pt x="68" y="20"/>
                  <a:pt x="68" y="19"/>
                  <a:pt x="68" y="19"/>
                </a:cubicBezTo>
                <a:cubicBezTo>
                  <a:pt x="69" y="18"/>
                  <a:pt x="69" y="18"/>
                  <a:pt x="68" y="18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0"/>
                  <a:pt x="61" y="0"/>
                  <a:pt x="60" y="0"/>
                </a:cubicBezTo>
                <a:close/>
                <a:moveTo>
                  <a:pt x="0" y="23"/>
                </a:move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6" y="24"/>
                  <a:pt x="6" y="23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3"/>
                  <a:pt x="7" y="3"/>
                </a:cubicBezTo>
                <a:cubicBezTo>
                  <a:pt x="7" y="3"/>
                  <a:pt x="7" y="2"/>
                  <a:pt x="6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3"/>
                  <a:pt x="1" y="4"/>
                </a:cubicBezTo>
                <a:lnTo>
                  <a:pt x="0" y="23"/>
                </a:lnTo>
                <a:close/>
                <a:moveTo>
                  <a:pt x="28" y="39"/>
                </a:moveTo>
                <a:cubicBezTo>
                  <a:pt x="28" y="39"/>
                  <a:pt x="28" y="38"/>
                  <a:pt x="27" y="38"/>
                </a:cubicBezTo>
                <a:cubicBezTo>
                  <a:pt x="26" y="37"/>
                  <a:pt x="25" y="37"/>
                  <a:pt x="24" y="38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21" y="45"/>
                  <a:pt x="21" y="45"/>
                </a:cubicBezTo>
                <a:cubicBezTo>
                  <a:pt x="22" y="45"/>
                  <a:pt x="22" y="46"/>
                  <a:pt x="23" y="46"/>
                </a:cubicBezTo>
                <a:cubicBezTo>
                  <a:pt x="24" y="46"/>
                  <a:pt x="24" y="45"/>
                  <a:pt x="25" y="45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1"/>
                  <a:pt x="27" y="41"/>
                  <a:pt x="27" y="41"/>
                </a:cubicBezTo>
                <a:cubicBezTo>
                  <a:pt x="28" y="41"/>
                  <a:pt x="28" y="40"/>
                  <a:pt x="28" y="39"/>
                </a:cubicBezTo>
                <a:close/>
                <a:moveTo>
                  <a:pt x="15" y="38"/>
                </a:moveTo>
                <a:cubicBezTo>
                  <a:pt x="14" y="39"/>
                  <a:pt x="14" y="40"/>
                  <a:pt x="16" y="42"/>
                </a:cubicBezTo>
                <a:cubicBezTo>
                  <a:pt x="17" y="43"/>
                  <a:pt x="18" y="42"/>
                  <a:pt x="19" y="41"/>
                </a:cubicBezTo>
                <a:cubicBezTo>
                  <a:pt x="22" y="37"/>
                  <a:pt x="22" y="37"/>
                  <a:pt x="22" y="37"/>
                </a:cubicBezTo>
                <a:cubicBezTo>
                  <a:pt x="24" y="35"/>
                  <a:pt x="22" y="34"/>
                  <a:pt x="22" y="34"/>
                </a:cubicBezTo>
                <a:cubicBezTo>
                  <a:pt x="21" y="33"/>
                  <a:pt x="19" y="33"/>
                  <a:pt x="18" y="34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6"/>
                  <a:pt x="16" y="36"/>
                  <a:pt x="16" y="36"/>
                </a:cubicBezTo>
                <a:lnTo>
                  <a:pt x="15" y="38"/>
                </a:lnTo>
                <a:close/>
                <a:moveTo>
                  <a:pt x="10" y="34"/>
                </a:moveTo>
                <a:cubicBezTo>
                  <a:pt x="9" y="34"/>
                  <a:pt x="9" y="35"/>
                  <a:pt x="9" y="36"/>
                </a:cubicBezTo>
                <a:cubicBezTo>
                  <a:pt x="10" y="36"/>
                  <a:pt x="10" y="37"/>
                  <a:pt x="10" y="37"/>
                </a:cubicBezTo>
                <a:cubicBezTo>
                  <a:pt x="12" y="38"/>
                  <a:pt x="13" y="38"/>
                  <a:pt x="14" y="37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0"/>
                  <a:pt x="18" y="29"/>
                  <a:pt x="17" y="29"/>
                </a:cubicBezTo>
                <a:cubicBezTo>
                  <a:pt x="16" y="28"/>
                  <a:pt x="15" y="28"/>
                  <a:pt x="14" y="29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2"/>
                  <a:pt x="12" y="32"/>
                  <a:pt x="12" y="32"/>
                </a:cubicBezTo>
                <a:lnTo>
                  <a:pt x="10" y="34"/>
                </a:lnTo>
                <a:close/>
                <a:moveTo>
                  <a:pt x="9" y="32"/>
                </a:moveTo>
                <a:cubicBezTo>
                  <a:pt x="13" y="28"/>
                  <a:pt x="13" y="28"/>
                  <a:pt x="13" y="28"/>
                </a:cubicBezTo>
                <a:cubicBezTo>
                  <a:pt x="14" y="26"/>
                  <a:pt x="13" y="25"/>
                  <a:pt x="12" y="24"/>
                </a:cubicBezTo>
                <a:cubicBezTo>
                  <a:pt x="11" y="23"/>
                  <a:pt x="10" y="23"/>
                  <a:pt x="9" y="25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9"/>
                  <a:pt x="5" y="30"/>
                  <a:pt x="5" y="30"/>
                </a:cubicBezTo>
                <a:cubicBezTo>
                  <a:pt x="5" y="31"/>
                  <a:pt x="6" y="31"/>
                  <a:pt x="6" y="32"/>
                </a:cubicBezTo>
                <a:cubicBezTo>
                  <a:pt x="6" y="32"/>
                  <a:pt x="7" y="33"/>
                  <a:pt x="8" y="33"/>
                </a:cubicBezTo>
                <a:cubicBezTo>
                  <a:pt x="8" y="33"/>
                  <a:pt x="9" y="32"/>
                  <a:pt x="9" y="32"/>
                </a:cubicBezTo>
                <a:close/>
                <a:moveTo>
                  <a:pt x="52" y="28"/>
                </a:moveTo>
                <a:cubicBezTo>
                  <a:pt x="53" y="27"/>
                  <a:pt x="53" y="26"/>
                  <a:pt x="52" y="25"/>
                </a:cubicBezTo>
                <a:cubicBezTo>
                  <a:pt x="50" y="23"/>
                  <a:pt x="50" y="23"/>
                  <a:pt x="50" y="23"/>
                </a:cubicBezTo>
                <a:cubicBezTo>
                  <a:pt x="44" y="18"/>
                  <a:pt x="36" y="11"/>
                  <a:pt x="35" y="10"/>
                </a:cubicBezTo>
                <a:cubicBezTo>
                  <a:pt x="34" y="11"/>
                  <a:pt x="32" y="11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27" y="13"/>
                  <a:pt x="25" y="13"/>
                </a:cubicBezTo>
                <a:cubicBezTo>
                  <a:pt x="23" y="13"/>
                  <a:pt x="22" y="12"/>
                  <a:pt x="22" y="12"/>
                </a:cubicBezTo>
                <a:cubicBezTo>
                  <a:pt x="20" y="11"/>
                  <a:pt x="20" y="10"/>
                  <a:pt x="20" y="9"/>
                </a:cubicBezTo>
                <a:cubicBezTo>
                  <a:pt x="20" y="8"/>
                  <a:pt x="21" y="7"/>
                  <a:pt x="22" y="6"/>
                </a:cubicBezTo>
                <a:cubicBezTo>
                  <a:pt x="9" y="4"/>
                  <a:pt x="9" y="4"/>
                  <a:pt x="9" y="4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2"/>
                  <a:pt x="10" y="22"/>
                  <a:pt x="11" y="22"/>
                </a:cubicBezTo>
                <a:cubicBezTo>
                  <a:pt x="12" y="22"/>
                  <a:pt x="13" y="22"/>
                  <a:pt x="13" y="23"/>
                </a:cubicBezTo>
                <a:cubicBezTo>
                  <a:pt x="15" y="24"/>
                  <a:pt x="15" y="25"/>
                  <a:pt x="15" y="27"/>
                </a:cubicBezTo>
                <a:cubicBezTo>
                  <a:pt x="16" y="26"/>
                  <a:pt x="17" y="27"/>
                  <a:pt x="18" y="28"/>
                </a:cubicBezTo>
                <a:cubicBezTo>
                  <a:pt x="19" y="29"/>
                  <a:pt x="20" y="30"/>
                  <a:pt x="20" y="31"/>
                </a:cubicBezTo>
                <a:cubicBezTo>
                  <a:pt x="21" y="31"/>
                  <a:pt x="22" y="32"/>
                  <a:pt x="23" y="32"/>
                </a:cubicBezTo>
                <a:cubicBezTo>
                  <a:pt x="24" y="33"/>
                  <a:pt x="25" y="34"/>
                  <a:pt x="25" y="36"/>
                </a:cubicBezTo>
                <a:cubicBezTo>
                  <a:pt x="26" y="35"/>
                  <a:pt x="27" y="36"/>
                  <a:pt x="28" y="36"/>
                </a:cubicBezTo>
                <a:cubicBezTo>
                  <a:pt x="30" y="38"/>
                  <a:pt x="30" y="39"/>
                  <a:pt x="30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2" y="43"/>
                  <a:pt x="32" y="43"/>
                </a:cubicBezTo>
                <a:cubicBezTo>
                  <a:pt x="33" y="43"/>
                  <a:pt x="34" y="42"/>
                  <a:pt x="34" y="42"/>
                </a:cubicBezTo>
                <a:cubicBezTo>
                  <a:pt x="35" y="41"/>
                  <a:pt x="35" y="40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29" y="32"/>
                  <a:pt x="30" y="33"/>
                </a:cubicBez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8" y="39"/>
                  <a:pt x="39" y="39"/>
                </a:cubicBezTo>
                <a:cubicBezTo>
                  <a:pt x="39" y="39"/>
                  <a:pt x="40" y="39"/>
                  <a:pt x="41" y="38"/>
                </a:cubicBezTo>
                <a:cubicBezTo>
                  <a:pt x="41" y="38"/>
                  <a:pt x="41" y="37"/>
                  <a:pt x="41" y="36"/>
                </a:cubicBezTo>
                <a:cubicBezTo>
                  <a:pt x="41" y="36"/>
                  <a:pt x="41" y="35"/>
                  <a:pt x="40" y="35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43" y="35"/>
                  <a:pt x="43" y="35"/>
                  <a:pt x="43" y="35"/>
                </a:cubicBezTo>
                <a:cubicBezTo>
                  <a:pt x="44" y="35"/>
                  <a:pt x="44" y="35"/>
                  <a:pt x="45" y="35"/>
                </a:cubicBezTo>
                <a:cubicBezTo>
                  <a:pt x="46" y="35"/>
                  <a:pt x="46" y="35"/>
                  <a:pt x="47" y="34"/>
                </a:cubicBezTo>
                <a:cubicBezTo>
                  <a:pt x="48" y="33"/>
                  <a:pt x="48" y="33"/>
                  <a:pt x="48" y="32"/>
                </a:cubicBezTo>
                <a:cubicBezTo>
                  <a:pt x="48" y="31"/>
                  <a:pt x="47" y="31"/>
                  <a:pt x="47" y="30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5"/>
                  <a:pt x="41" y="25"/>
                  <a:pt x="41" y="24"/>
                </a:cubicBezTo>
                <a:cubicBezTo>
                  <a:pt x="41" y="24"/>
                  <a:pt x="42" y="24"/>
                  <a:pt x="42" y="24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30"/>
                  <a:pt x="51" y="30"/>
                  <a:pt x="52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42"/>
          <p:cNvSpPr/>
          <p:nvPr/>
        </p:nvSpPr>
        <p:spPr>
          <a:xfrm>
            <a:off x="6535737" y="5624512"/>
            <a:ext cx="406400" cy="338137"/>
          </a:xfrm>
          <a:custGeom>
            <a:avLst/>
            <a:gdLst/>
            <a:ahLst/>
            <a:cxnLst/>
            <a:rect l="l" t="t" r="r" b="b"/>
            <a:pathLst>
              <a:path w="60" h="50" extrusionOk="0">
                <a:moveTo>
                  <a:pt x="8" y="40"/>
                </a:moveTo>
                <a:cubicBezTo>
                  <a:pt x="8" y="27"/>
                  <a:pt x="8" y="27"/>
                  <a:pt x="8" y="27"/>
                </a:cubicBezTo>
                <a:cubicBezTo>
                  <a:pt x="8" y="26"/>
                  <a:pt x="9" y="25"/>
                  <a:pt x="10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5" y="25"/>
                  <a:pt x="15" y="26"/>
                  <a:pt x="15" y="27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2"/>
                  <a:pt x="15" y="42"/>
                  <a:pt x="13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2"/>
                  <a:pt x="8" y="40"/>
                </a:cubicBezTo>
                <a:close/>
                <a:moveTo>
                  <a:pt x="22" y="20"/>
                </a:moveTo>
                <a:cubicBezTo>
                  <a:pt x="21" y="20"/>
                  <a:pt x="20" y="21"/>
                  <a:pt x="20" y="2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2"/>
                  <a:pt x="21" y="42"/>
                  <a:pt x="22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2"/>
                  <a:pt x="27" y="42"/>
                  <a:pt x="27" y="40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6" y="20"/>
                  <a:pt x="25" y="20"/>
                </a:cubicBezTo>
                <a:lnTo>
                  <a:pt x="22" y="20"/>
                </a:lnTo>
                <a:close/>
                <a:moveTo>
                  <a:pt x="34" y="16"/>
                </a:moveTo>
                <a:cubicBezTo>
                  <a:pt x="33" y="16"/>
                  <a:pt x="32" y="17"/>
                  <a:pt x="32" y="18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2"/>
                  <a:pt x="33" y="42"/>
                  <a:pt x="34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8" y="42"/>
                  <a:pt x="39" y="42"/>
                  <a:pt x="39" y="40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7"/>
                  <a:pt x="38" y="16"/>
                  <a:pt x="37" y="16"/>
                </a:cubicBezTo>
                <a:lnTo>
                  <a:pt x="34" y="16"/>
                </a:lnTo>
                <a:close/>
                <a:moveTo>
                  <a:pt x="46" y="12"/>
                </a:moveTo>
                <a:cubicBezTo>
                  <a:pt x="45" y="12"/>
                  <a:pt x="44" y="13"/>
                  <a:pt x="44" y="14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2"/>
                  <a:pt x="45" y="42"/>
                  <a:pt x="46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50" y="42"/>
                  <a:pt x="51" y="42"/>
                  <a:pt x="51" y="40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3"/>
                  <a:pt x="50" y="12"/>
                  <a:pt x="49" y="12"/>
                </a:cubicBezTo>
                <a:lnTo>
                  <a:pt x="46" y="12"/>
                </a:lnTo>
                <a:close/>
                <a:moveTo>
                  <a:pt x="9" y="20"/>
                </a:moveTo>
                <a:cubicBezTo>
                  <a:pt x="22" y="18"/>
                  <a:pt x="34" y="13"/>
                  <a:pt x="44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49" y="3"/>
                  <a:pt x="49" y="3"/>
                  <a:pt x="49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4"/>
                  <a:pt x="43" y="4"/>
                </a:cubicBezTo>
                <a:cubicBezTo>
                  <a:pt x="33" y="11"/>
                  <a:pt x="21" y="15"/>
                  <a:pt x="9" y="17"/>
                </a:cubicBezTo>
                <a:lnTo>
                  <a:pt x="9" y="20"/>
                </a:lnTo>
                <a:close/>
                <a:moveTo>
                  <a:pt x="60" y="46"/>
                </a:moveTo>
                <a:cubicBezTo>
                  <a:pt x="54" y="43"/>
                  <a:pt x="54" y="43"/>
                  <a:pt x="54" y="43"/>
                </a:cubicBezTo>
                <a:cubicBezTo>
                  <a:pt x="54" y="45"/>
                  <a:pt x="54" y="45"/>
                  <a:pt x="54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4" y="0"/>
                  <a:pt x="4" y="0"/>
                  <a:pt x="4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0"/>
                  <a:pt x="54" y="50"/>
                  <a:pt x="54" y="50"/>
                </a:cubicBezTo>
                <a:lnTo>
                  <a:pt x="60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42"/>
          <p:cNvSpPr/>
          <p:nvPr/>
        </p:nvSpPr>
        <p:spPr>
          <a:xfrm>
            <a:off x="7929562" y="4514850"/>
            <a:ext cx="588962" cy="311150"/>
          </a:xfrm>
          <a:custGeom>
            <a:avLst/>
            <a:gdLst/>
            <a:ahLst/>
            <a:cxnLst/>
            <a:rect l="l" t="t" r="r" b="b"/>
            <a:pathLst>
              <a:path w="87" h="46" extrusionOk="0">
                <a:moveTo>
                  <a:pt x="63" y="43"/>
                </a:moveTo>
                <a:cubicBezTo>
                  <a:pt x="62" y="44"/>
                  <a:pt x="60" y="44"/>
                  <a:pt x="59" y="45"/>
                </a:cubicBezTo>
                <a:cubicBezTo>
                  <a:pt x="55" y="46"/>
                  <a:pt x="50" y="46"/>
                  <a:pt x="45" y="46"/>
                </a:cubicBezTo>
                <a:cubicBezTo>
                  <a:pt x="39" y="46"/>
                  <a:pt x="35" y="46"/>
                  <a:pt x="30" y="45"/>
                </a:cubicBezTo>
                <a:cubicBezTo>
                  <a:pt x="29" y="44"/>
                  <a:pt x="28" y="44"/>
                  <a:pt x="26" y="43"/>
                </a:cubicBezTo>
                <a:cubicBezTo>
                  <a:pt x="23" y="41"/>
                  <a:pt x="23" y="38"/>
                  <a:pt x="25" y="36"/>
                </a:cubicBezTo>
                <a:cubicBezTo>
                  <a:pt x="27" y="34"/>
                  <a:pt x="30" y="32"/>
                  <a:pt x="33" y="31"/>
                </a:cubicBezTo>
                <a:cubicBezTo>
                  <a:pt x="34" y="30"/>
                  <a:pt x="35" y="30"/>
                  <a:pt x="37" y="29"/>
                </a:cubicBezTo>
                <a:cubicBezTo>
                  <a:pt x="39" y="28"/>
                  <a:pt x="40" y="26"/>
                  <a:pt x="38" y="24"/>
                </a:cubicBezTo>
                <a:cubicBezTo>
                  <a:pt x="34" y="20"/>
                  <a:pt x="33" y="15"/>
                  <a:pt x="33" y="10"/>
                </a:cubicBezTo>
                <a:cubicBezTo>
                  <a:pt x="33" y="5"/>
                  <a:pt x="36" y="2"/>
                  <a:pt x="41" y="1"/>
                </a:cubicBezTo>
                <a:cubicBezTo>
                  <a:pt x="42" y="1"/>
                  <a:pt x="44" y="0"/>
                  <a:pt x="45" y="0"/>
                </a:cubicBezTo>
                <a:cubicBezTo>
                  <a:pt x="46" y="0"/>
                  <a:pt x="47" y="1"/>
                  <a:pt x="48" y="1"/>
                </a:cubicBezTo>
                <a:cubicBezTo>
                  <a:pt x="53" y="2"/>
                  <a:pt x="56" y="5"/>
                  <a:pt x="56" y="10"/>
                </a:cubicBezTo>
                <a:cubicBezTo>
                  <a:pt x="56" y="15"/>
                  <a:pt x="55" y="20"/>
                  <a:pt x="51" y="24"/>
                </a:cubicBezTo>
                <a:cubicBezTo>
                  <a:pt x="49" y="26"/>
                  <a:pt x="50" y="28"/>
                  <a:pt x="52" y="29"/>
                </a:cubicBezTo>
                <a:cubicBezTo>
                  <a:pt x="54" y="30"/>
                  <a:pt x="55" y="30"/>
                  <a:pt x="56" y="31"/>
                </a:cubicBezTo>
                <a:cubicBezTo>
                  <a:pt x="59" y="32"/>
                  <a:pt x="62" y="34"/>
                  <a:pt x="64" y="36"/>
                </a:cubicBezTo>
                <a:cubicBezTo>
                  <a:pt x="66" y="38"/>
                  <a:pt x="67" y="41"/>
                  <a:pt x="63" y="43"/>
                </a:cubicBezTo>
                <a:close/>
                <a:moveTo>
                  <a:pt x="86" y="39"/>
                </a:moveTo>
                <a:cubicBezTo>
                  <a:pt x="84" y="38"/>
                  <a:pt x="82" y="36"/>
                  <a:pt x="80" y="35"/>
                </a:cubicBezTo>
                <a:cubicBezTo>
                  <a:pt x="79" y="35"/>
                  <a:pt x="78" y="35"/>
                  <a:pt x="77" y="34"/>
                </a:cubicBezTo>
                <a:cubicBezTo>
                  <a:pt x="75" y="34"/>
                  <a:pt x="75" y="32"/>
                  <a:pt x="76" y="31"/>
                </a:cubicBezTo>
                <a:cubicBezTo>
                  <a:pt x="79" y="28"/>
                  <a:pt x="80" y="25"/>
                  <a:pt x="80" y="21"/>
                </a:cubicBezTo>
                <a:cubicBezTo>
                  <a:pt x="80" y="17"/>
                  <a:pt x="77" y="15"/>
                  <a:pt x="74" y="15"/>
                </a:cubicBezTo>
                <a:cubicBezTo>
                  <a:pt x="73" y="14"/>
                  <a:pt x="72" y="14"/>
                  <a:pt x="72" y="14"/>
                </a:cubicBezTo>
                <a:cubicBezTo>
                  <a:pt x="71" y="14"/>
                  <a:pt x="70" y="14"/>
                  <a:pt x="70" y="15"/>
                </a:cubicBezTo>
                <a:cubicBezTo>
                  <a:pt x="66" y="15"/>
                  <a:pt x="64" y="17"/>
                  <a:pt x="64" y="21"/>
                </a:cubicBezTo>
                <a:cubicBezTo>
                  <a:pt x="64" y="25"/>
                  <a:pt x="65" y="28"/>
                  <a:pt x="67" y="31"/>
                </a:cubicBezTo>
                <a:cubicBezTo>
                  <a:pt x="69" y="32"/>
                  <a:pt x="68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5"/>
                  <a:pt x="67" y="35"/>
                  <a:pt x="67" y="35"/>
                </a:cubicBezTo>
                <a:cubicBezTo>
                  <a:pt x="68" y="36"/>
                  <a:pt x="69" y="38"/>
                  <a:pt x="68" y="40"/>
                </a:cubicBezTo>
                <a:cubicBezTo>
                  <a:pt x="68" y="42"/>
                  <a:pt x="67" y="44"/>
                  <a:pt x="65" y="45"/>
                </a:cubicBezTo>
                <a:cubicBezTo>
                  <a:pt x="64" y="45"/>
                  <a:pt x="64" y="45"/>
                  <a:pt x="63" y="45"/>
                </a:cubicBezTo>
                <a:cubicBezTo>
                  <a:pt x="66" y="46"/>
                  <a:pt x="69" y="46"/>
                  <a:pt x="72" y="46"/>
                </a:cubicBezTo>
                <a:cubicBezTo>
                  <a:pt x="76" y="46"/>
                  <a:pt x="79" y="46"/>
                  <a:pt x="82" y="45"/>
                </a:cubicBezTo>
                <a:cubicBezTo>
                  <a:pt x="83" y="45"/>
                  <a:pt x="84" y="44"/>
                  <a:pt x="84" y="44"/>
                </a:cubicBezTo>
                <a:cubicBezTo>
                  <a:pt x="87" y="43"/>
                  <a:pt x="87" y="40"/>
                  <a:pt x="86" y="39"/>
                </a:cubicBezTo>
                <a:close/>
                <a:moveTo>
                  <a:pt x="20" y="40"/>
                </a:moveTo>
                <a:cubicBezTo>
                  <a:pt x="20" y="38"/>
                  <a:pt x="21" y="37"/>
                  <a:pt x="22" y="35"/>
                </a:cubicBezTo>
                <a:cubicBezTo>
                  <a:pt x="23" y="35"/>
                  <a:pt x="23" y="34"/>
                  <a:pt x="24" y="34"/>
                </a:cubicBezTo>
                <a:cubicBezTo>
                  <a:pt x="24" y="33"/>
                  <a:pt x="23" y="33"/>
                  <a:pt x="23" y="33"/>
                </a:cubicBezTo>
                <a:cubicBezTo>
                  <a:pt x="21" y="32"/>
                  <a:pt x="20" y="30"/>
                  <a:pt x="22" y="29"/>
                </a:cubicBezTo>
                <a:cubicBezTo>
                  <a:pt x="25" y="26"/>
                  <a:pt x="26" y="22"/>
                  <a:pt x="26" y="19"/>
                </a:cubicBezTo>
                <a:cubicBezTo>
                  <a:pt x="26" y="14"/>
                  <a:pt x="23" y="12"/>
                  <a:pt x="19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6" y="11"/>
                  <a:pt x="15" y="11"/>
                  <a:pt x="14" y="11"/>
                </a:cubicBezTo>
                <a:cubicBezTo>
                  <a:pt x="11" y="12"/>
                  <a:pt x="8" y="14"/>
                  <a:pt x="8" y="19"/>
                </a:cubicBezTo>
                <a:cubicBezTo>
                  <a:pt x="8" y="22"/>
                  <a:pt x="9" y="26"/>
                  <a:pt x="12" y="29"/>
                </a:cubicBezTo>
                <a:cubicBezTo>
                  <a:pt x="13" y="30"/>
                  <a:pt x="13" y="32"/>
                  <a:pt x="11" y="33"/>
                </a:cubicBezTo>
                <a:cubicBezTo>
                  <a:pt x="10" y="34"/>
                  <a:pt x="9" y="34"/>
                  <a:pt x="8" y="34"/>
                </a:cubicBezTo>
                <a:cubicBezTo>
                  <a:pt x="5" y="35"/>
                  <a:pt x="3" y="37"/>
                  <a:pt x="1" y="38"/>
                </a:cubicBezTo>
                <a:cubicBezTo>
                  <a:pt x="0" y="40"/>
                  <a:pt x="0" y="42"/>
                  <a:pt x="3" y="44"/>
                </a:cubicBezTo>
                <a:cubicBezTo>
                  <a:pt x="4" y="44"/>
                  <a:pt x="5" y="45"/>
                  <a:pt x="6" y="45"/>
                </a:cubicBezTo>
                <a:cubicBezTo>
                  <a:pt x="9" y="46"/>
                  <a:pt x="13" y="46"/>
                  <a:pt x="17" y="46"/>
                </a:cubicBezTo>
                <a:cubicBezTo>
                  <a:pt x="20" y="46"/>
                  <a:pt x="23" y="46"/>
                  <a:pt x="26" y="45"/>
                </a:cubicBezTo>
                <a:cubicBezTo>
                  <a:pt x="25" y="45"/>
                  <a:pt x="25" y="45"/>
                  <a:pt x="24" y="45"/>
                </a:cubicBezTo>
                <a:cubicBezTo>
                  <a:pt x="22" y="44"/>
                  <a:pt x="21" y="42"/>
                  <a:pt x="20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42"/>
          <p:cNvSpPr/>
          <p:nvPr/>
        </p:nvSpPr>
        <p:spPr>
          <a:xfrm>
            <a:off x="5330825" y="854075"/>
            <a:ext cx="358775" cy="317500"/>
          </a:xfrm>
          <a:custGeom>
            <a:avLst/>
            <a:gdLst/>
            <a:ahLst/>
            <a:cxnLst/>
            <a:rect l="l" t="t" r="r" b="b"/>
            <a:pathLst>
              <a:path w="53" h="47" extrusionOk="0">
                <a:moveTo>
                  <a:pt x="36" y="6"/>
                </a:moveTo>
                <a:cubicBezTo>
                  <a:pt x="33" y="6"/>
                  <a:pt x="33" y="6"/>
                  <a:pt x="33" y="6"/>
                </a:cubicBezTo>
                <a:cubicBezTo>
                  <a:pt x="33" y="4"/>
                  <a:pt x="31" y="3"/>
                  <a:pt x="30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2" y="3"/>
                  <a:pt x="20" y="4"/>
                  <a:pt x="20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3"/>
                  <a:pt x="20" y="0"/>
                  <a:pt x="2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6" y="3"/>
                  <a:pt x="36" y="6"/>
                </a:cubicBezTo>
                <a:close/>
                <a:moveTo>
                  <a:pt x="8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3" y="22"/>
                  <a:pt x="24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31" y="22"/>
                  <a:pt x="32" y="23"/>
                  <a:pt x="32" y="24"/>
                </a:cubicBezTo>
                <a:cubicBezTo>
                  <a:pt x="32" y="26"/>
                  <a:pt x="32" y="26"/>
                  <a:pt x="32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9" y="26"/>
                  <a:pt x="52" y="23"/>
                  <a:pt x="53" y="19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1"/>
                  <a:pt x="50" y="7"/>
                  <a:pt x="47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6" y="7"/>
                  <a:pt x="6" y="7"/>
                </a:cubicBezTo>
                <a:cubicBezTo>
                  <a:pt x="3" y="7"/>
                  <a:pt x="0" y="11"/>
                  <a:pt x="0" y="15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3"/>
                  <a:pt x="4" y="26"/>
                  <a:pt x="8" y="26"/>
                </a:cubicBezTo>
                <a:close/>
                <a:moveTo>
                  <a:pt x="45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2"/>
                  <a:pt x="31" y="33"/>
                  <a:pt x="29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3"/>
                  <a:pt x="21" y="32"/>
                  <a:pt x="21" y="30"/>
                </a:cubicBezTo>
                <a:cubicBezTo>
                  <a:pt x="21" y="28"/>
                  <a:pt x="21" y="28"/>
                  <a:pt x="21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2" y="27"/>
                  <a:pt x="0" y="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3" y="47"/>
                  <a:pt x="6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7"/>
                  <a:pt x="53" y="44"/>
                  <a:pt x="53" y="40"/>
                </a:cubicBezTo>
                <a:cubicBezTo>
                  <a:pt x="53" y="24"/>
                  <a:pt x="53" y="24"/>
                  <a:pt x="53" y="24"/>
                </a:cubicBezTo>
                <a:cubicBezTo>
                  <a:pt x="51" y="27"/>
                  <a:pt x="48" y="28"/>
                  <a:pt x="45" y="28"/>
                </a:cubicBezTo>
                <a:close/>
                <a:moveTo>
                  <a:pt x="29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3" y="24"/>
                  <a:pt x="23" y="25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1"/>
                  <a:pt x="24" y="31"/>
                  <a:pt x="24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30" y="31"/>
                  <a:pt x="30" y="30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29" y="24"/>
                  <a:pt x="29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42"/>
          <p:cNvSpPr/>
          <p:nvPr/>
        </p:nvSpPr>
        <p:spPr>
          <a:xfrm>
            <a:off x="3538537" y="3838575"/>
            <a:ext cx="325437" cy="323850"/>
          </a:xfrm>
          <a:custGeom>
            <a:avLst/>
            <a:gdLst/>
            <a:ahLst/>
            <a:cxnLst/>
            <a:rect l="l" t="t" r="r" b="b"/>
            <a:pathLst>
              <a:path w="48" h="48" extrusionOk="0">
                <a:moveTo>
                  <a:pt x="22" y="25"/>
                </a:moveTo>
                <a:cubicBezTo>
                  <a:pt x="45" y="25"/>
                  <a:pt x="45" y="25"/>
                  <a:pt x="45" y="25"/>
                </a:cubicBezTo>
                <a:cubicBezTo>
                  <a:pt x="45" y="38"/>
                  <a:pt x="35" y="48"/>
                  <a:pt x="22" y="48"/>
                </a:cubicBezTo>
                <a:cubicBezTo>
                  <a:pt x="10" y="48"/>
                  <a:pt x="0" y="38"/>
                  <a:pt x="0" y="25"/>
                </a:cubicBezTo>
                <a:cubicBezTo>
                  <a:pt x="0" y="13"/>
                  <a:pt x="10" y="3"/>
                  <a:pt x="22" y="3"/>
                </a:cubicBezTo>
                <a:lnTo>
                  <a:pt x="22" y="25"/>
                </a:lnTo>
                <a:close/>
                <a:moveTo>
                  <a:pt x="25" y="0"/>
                </a:moveTo>
                <a:cubicBezTo>
                  <a:pt x="25" y="23"/>
                  <a:pt x="25" y="23"/>
                  <a:pt x="2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10"/>
                  <a:pt x="38" y="0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42"/>
          <p:cNvSpPr/>
          <p:nvPr/>
        </p:nvSpPr>
        <p:spPr>
          <a:xfrm>
            <a:off x="8369300" y="2647950"/>
            <a:ext cx="263525" cy="385762"/>
          </a:xfrm>
          <a:custGeom>
            <a:avLst/>
            <a:gdLst/>
            <a:ahLst/>
            <a:cxnLst/>
            <a:rect l="l" t="t" r="r" b="b"/>
            <a:pathLst>
              <a:path w="39" h="57" extrusionOk="0">
                <a:moveTo>
                  <a:pt x="39" y="38"/>
                </a:moveTo>
                <a:cubicBezTo>
                  <a:pt x="39" y="32"/>
                  <a:pt x="35" y="27"/>
                  <a:pt x="26" y="25"/>
                </a:cubicBezTo>
                <a:cubicBezTo>
                  <a:pt x="25" y="25"/>
                  <a:pt x="19" y="23"/>
                  <a:pt x="18" y="23"/>
                </a:cubicBezTo>
                <a:cubicBezTo>
                  <a:pt x="11" y="21"/>
                  <a:pt x="9" y="20"/>
                  <a:pt x="9" y="18"/>
                </a:cubicBezTo>
                <a:cubicBezTo>
                  <a:pt x="9" y="16"/>
                  <a:pt x="12" y="14"/>
                  <a:pt x="19" y="14"/>
                </a:cubicBezTo>
                <a:cubicBezTo>
                  <a:pt x="24" y="14"/>
                  <a:pt x="29" y="18"/>
                  <a:pt x="29" y="18"/>
                </a:cubicBezTo>
                <a:cubicBezTo>
                  <a:pt x="31" y="19"/>
                  <a:pt x="32" y="19"/>
                  <a:pt x="34" y="18"/>
                </a:cubicBezTo>
                <a:cubicBezTo>
                  <a:pt x="34" y="18"/>
                  <a:pt x="36" y="16"/>
                  <a:pt x="36" y="14"/>
                </a:cubicBezTo>
                <a:cubicBezTo>
                  <a:pt x="36" y="11"/>
                  <a:pt x="30" y="8"/>
                  <a:pt x="24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6"/>
                  <a:pt x="16" y="6"/>
                  <a:pt x="16" y="6"/>
                </a:cubicBezTo>
                <a:cubicBezTo>
                  <a:pt x="5" y="7"/>
                  <a:pt x="0" y="12"/>
                  <a:pt x="0" y="19"/>
                </a:cubicBezTo>
                <a:cubicBezTo>
                  <a:pt x="0" y="26"/>
                  <a:pt x="7" y="29"/>
                  <a:pt x="15" y="31"/>
                </a:cubicBezTo>
                <a:cubicBezTo>
                  <a:pt x="16" y="31"/>
                  <a:pt x="22" y="33"/>
                  <a:pt x="23" y="33"/>
                </a:cubicBezTo>
                <a:cubicBezTo>
                  <a:pt x="29" y="34"/>
                  <a:pt x="30" y="37"/>
                  <a:pt x="30" y="38"/>
                </a:cubicBezTo>
                <a:cubicBezTo>
                  <a:pt x="30" y="40"/>
                  <a:pt x="27" y="43"/>
                  <a:pt x="20" y="43"/>
                </a:cubicBezTo>
                <a:cubicBezTo>
                  <a:pt x="15" y="43"/>
                  <a:pt x="8" y="38"/>
                  <a:pt x="8" y="38"/>
                </a:cubicBezTo>
                <a:cubicBezTo>
                  <a:pt x="6" y="37"/>
                  <a:pt x="4" y="37"/>
                  <a:pt x="3" y="39"/>
                </a:cubicBezTo>
                <a:cubicBezTo>
                  <a:pt x="3" y="39"/>
                  <a:pt x="2" y="41"/>
                  <a:pt x="2" y="43"/>
                </a:cubicBezTo>
                <a:cubicBezTo>
                  <a:pt x="2" y="45"/>
                  <a:pt x="9" y="49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6"/>
                  <a:pt x="17" y="57"/>
                  <a:pt x="18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3" y="57"/>
                  <a:pt x="24" y="56"/>
                  <a:pt x="24" y="55"/>
                </a:cubicBezTo>
                <a:cubicBezTo>
                  <a:pt x="24" y="51"/>
                  <a:pt x="24" y="51"/>
                  <a:pt x="24" y="51"/>
                </a:cubicBezTo>
                <a:cubicBezTo>
                  <a:pt x="34" y="50"/>
                  <a:pt x="39" y="44"/>
                  <a:pt x="3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42"/>
          <p:cNvSpPr/>
          <p:nvPr/>
        </p:nvSpPr>
        <p:spPr>
          <a:xfrm>
            <a:off x="4648200" y="5381625"/>
            <a:ext cx="338137" cy="338137"/>
          </a:xfrm>
          <a:custGeom>
            <a:avLst/>
            <a:gdLst/>
            <a:ahLst/>
            <a:cxnLst/>
            <a:rect l="l" t="t" r="r" b="b"/>
            <a:pathLst>
              <a:path w="50" h="50" extrusionOk="0">
                <a:moveTo>
                  <a:pt x="50" y="21"/>
                </a:moveTo>
                <a:cubicBezTo>
                  <a:pt x="43" y="20"/>
                  <a:pt x="43" y="20"/>
                  <a:pt x="43" y="20"/>
                </a:cubicBezTo>
                <a:cubicBezTo>
                  <a:pt x="43" y="19"/>
                  <a:pt x="42" y="17"/>
                  <a:pt x="41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9"/>
                  <a:pt x="45" y="9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8"/>
                  <a:pt x="32" y="7"/>
                  <a:pt x="30" y="7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7" y="8"/>
                  <a:pt x="16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9" y="5"/>
                </a:cubicBezTo>
                <a:cubicBezTo>
                  <a:pt x="6" y="9"/>
                  <a:pt x="6" y="9"/>
                  <a:pt x="6" y="9"/>
                </a:cubicBezTo>
                <a:cubicBezTo>
                  <a:pt x="5" y="9"/>
                  <a:pt x="5" y="10"/>
                  <a:pt x="5" y="10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7"/>
                  <a:pt x="8" y="19"/>
                  <a:pt x="7" y="20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31"/>
                  <a:pt x="8" y="33"/>
                  <a:pt x="9" y="34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40"/>
                  <a:pt x="5" y="41"/>
                  <a:pt x="6" y="41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5"/>
                  <a:pt x="10" y="45"/>
                  <a:pt x="11" y="45"/>
                </a:cubicBezTo>
                <a:cubicBezTo>
                  <a:pt x="16" y="41"/>
                  <a:pt x="16" y="41"/>
                  <a:pt x="16" y="41"/>
                </a:cubicBezTo>
                <a:cubicBezTo>
                  <a:pt x="17" y="42"/>
                  <a:pt x="19" y="42"/>
                  <a:pt x="21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9" y="50"/>
                  <a:pt x="29" y="49"/>
                </a:cubicBezTo>
                <a:cubicBezTo>
                  <a:pt x="30" y="43"/>
                  <a:pt x="30" y="43"/>
                  <a:pt x="30" y="43"/>
                </a:cubicBezTo>
                <a:cubicBezTo>
                  <a:pt x="32" y="42"/>
                  <a:pt x="33" y="42"/>
                  <a:pt x="35" y="41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5"/>
                  <a:pt x="41" y="45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1"/>
                  <a:pt x="45" y="40"/>
                  <a:pt x="45" y="39"/>
                </a:cubicBezTo>
                <a:cubicBezTo>
                  <a:pt x="41" y="34"/>
                  <a:pt x="41" y="34"/>
                  <a:pt x="41" y="34"/>
                </a:cubicBezTo>
                <a:cubicBezTo>
                  <a:pt x="42" y="33"/>
                  <a:pt x="43" y="31"/>
                  <a:pt x="43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8"/>
                  <a:pt x="50" y="28"/>
                  <a:pt x="50" y="27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1"/>
                  <a:pt x="50" y="21"/>
                </a:cubicBezTo>
                <a:close/>
                <a:moveTo>
                  <a:pt x="25" y="34"/>
                </a:moveTo>
                <a:cubicBezTo>
                  <a:pt x="20" y="34"/>
                  <a:pt x="16" y="30"/>
                  <a:pt x="16" y="25"/>
                </a:cubicBezTo>
                <a:cubicBezTo>
                  <a:pt x="16" y="20"/>
                  <a:pt x="20" y="16"/>
                  <a:pt x="25" y="16"/>
                </a:cubicBezTo>
                <a:cubicBezTo>
                  <a:pt x="30" y="16"/>
                  <a:pt x="35" y="20"/>
                  <a:pt x="35" y="25"/>
                </a:cubicBezTo>
                <a:cubicBezTo>
                  <a:pt x="35" y="30"/>
                  <a:pt x="30" y="34"/>
                  <a:pt x="25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42"/>
          <p:cNvSpPr txBox="1"/>
          <p:nvPr/>
        </p:nvSpPr>
        <p:spPr>
          <a:xfrm>
            <a:off x="6564312" y="1560512"/>
            <a:ext cx="6619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279" name="Google Shape;1279;p42"/>
          <p:cNvSpPr txBox="1"/>
          <p:nvPr/>
        </p:nvSpPr>
        <p:spPr>
          <a:xfrm>
            <a:off x="7526337" y="2522537"/>
            <a:ext cx="6619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280" name="Google Shape;1280;p42"/>
          <p:cNvSpPr txBox="1"/>
          <p:nvPr/>
        </p:nvSpPr>
        <p:spPr>
          <a:xfrm>
            <a:off x="7535862" y="3868737"/>
            <a:ext cx="6619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281" name="Google Shape;1281;p42"/>
          <p:cNvSpPr txBox="1"/>
          <p:nvPr/>
        </p:nvSpPr>
        <p:spPr>
          <a:xfrm>
            <a:off x="6580187" y="4862512"/>
            <a:ext cx="6619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282" name="Google Shape;1282;p42"/>
          <p:cNvSpPr txBox="1"/>
          <p:nvPr/>
        </p:nvSpPr>
        <p:spPr>
          <a:xfrm>
            <a:off x="5184775" y="4862512"/>
            <a:ext cx="6619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283" name="Google Shape;1283;p42"/>
          <p:cNvSpPr txBox="1"/>
          <p:nvPr/>
        </p:nvSpPr>
        <p:spPr>
          <a:xfrm>
            <a:off x="4230687" y="3933825"/>
            <a:ext cx="663575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284" name="Google Shape;1284;p42"/>
          <p:cNvSpPr txBox="1"/>
          <p:nvPr/>
        </p:nvSpPr>
        <p:spPr>
          <a:xfrm>
            <a:off x="4240212" y="2540000"/>
            <a:ext cx="6619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1285" name="Google Shape;1285;p42"/>
          <p:cNvSpPr txBox="1"/>
          <p:nvPr/>
        </p:nvSpPr>
        <p:spPr>
          <a:xfrm>
            <a:off x="5208587" y="1558925"/>
            <a:ext cx="6619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08</a:t>
            </a:r>
            <a:endParaRPr/>
          </a:p>
        </p:txBody>
      </p:sp>
      <p:sp>
        <p:nvSpPr>
          <p:cNvPr id="1286" name="Google Shape;1286;p42"/>
          <p:cNvSpPr txBox="1"/>
          <p:nvPr/>
        </p:nvSpPr>
        <p:spPr>
          <a:xfrm>
            <a:off x="4327525" y="946150"/>
            <a:ext cx="788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87" name="Google Shape;1287;p42"/>
          <p:cNvSpPr txBox="1"/>
          <p:nvPr/>
        </p:nvSpPr>
        <p:spPr>
          <a:xfrm>
            <a:off x="6200775" y="711200"/>
            <a:ext cx="787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88" name="Google Shape;1288;p42"/>
          <p:cNvSpPr txBox="1"/>
          <p:nvPr/>
        </p:nvSpPr>
        <p:spPr>
          <a:xfrm>
            <a:off x="7874000" y="1884362"/>
            <a:ext cx="8604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89" name="Google Shape;1289;p42"/>
          <p:cNvSpPr txBox="1"/>
          <p:nvPr/>
        </p:nvSpPr>
        <p:spPr>
          <a:xfrm>
            <a:off x="5160962" y="5576887"/>
            <a:ext cx="8620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90" name="Google Shape;1290;p42"/>
          <p:cNvSpPr txBox="1"/>
          <p:nvPr/>
        </p:nvSpPr>
        <p:spPr>
          <a:xfrm>
            <a:off x="3627437" y="4429125"/>
            <a:ext cx="8620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91" name="Google Shape;1291;p42"/>
          <p:cNvSpPr txBox="1"/>
          <p:nvPr/>
        </p:nvSpPr>
        <p:spPr>
          <a:xfrm>
            <a:off x="3197225" y="2557462"/>
            <a:ext cx="788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92" name="Google Shape;1292;p42"/>
          <p:cNvSpPr txBox="1"/>
          <p:nvPr/>
        </p:nvSpPr>
        <p:spPr>
          <a:xfrm>
            <a:off x="8208962" y="3689350"/>
            <a:ext cx="787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293" name="Google Shape;1293;p42"/>
          <p:cNvSpPr txBox="1"/>
          <p:nvPr/>
        </p:nvSpPr>
        <p:spPr>
          <a:xfrm>
            <a:off x="7092950" y="5240337"/>
            <a:ext cx="787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43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43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350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90C350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300" name="Google Shape;1300;p43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301" name="Google Shape;1301;p43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302" name="Google Shape;1302;p43"/>
          <p:cNvSpPr/>
          <p:nvPr/>
        </p:nvSpPr>
        <p:spPr>
          <a:xfrm>
            <a:off x="2890837" y="215900"/>
            <a:ext cx="3573462" cy="4765675"/>
          </a:xfrm>
          <a:custGeom>
            <a:avLst/>
            <a:gdLst/>
            <a:ahLst/>
            <a:cxnLst/>
            <a:rect l="l" t="t" r="r" b="b"/>
            <a:pathLst>
              <a:path w="437" h="583" extrusionOk="0">
                <a:moveTo>
                  <a:pt x="93" y="512"/>
                </a:moveTo>
                <a:cubicBezTo>
                  <a:pt x="97" y="499"/>
                  <a:pt x="107" y="489"/>
                  <a:pt x="121" y="481"/>
                </a:cubicBezTo>
                <a:cubicBezTo>
                  <a:pt x="134" y="473"/>
                  <a:pt x="149" y="470"/>
                  <a:pt x="161" y="472"/>
                </a:cubicBezTo>
                <a:cubicBezTo>
                  <a:pt x="170" y="473"/>
                  <a:pt x="178" y="479"/>
                  <a:pt x="182" y="486"/>
                </a:cubicBezTo>
                <a:cubicBezTo>
                  <a:pt x="184" y="490"/>
                  <a:pt x="185" y="494"/>
                  <a:pt x="186" y="498"/>
                </a:cubicBezTo>
                <a:cubicBezTo>
                  <a:pt x="186" y="506"/>
                  <a:pt x="190" y="508"/>
                  <a:pt x="198" y="503"/>
                </a:cubicBezTo>
                <a:cubicBezTo>
                  <a:pt x="224" y="488"/>
                  <a:pt x="224" y="488"/>
                  <a:pt x="224" y="488"/>
                </a:cubicBezTo>
                <a:cubicBezTo>
                  <a:pt x="232" y="483"/>
                  <a:pt x="234" y="473"/>
                  <a:pt x="230" y="465"/>
                </a:cubicBezTo>
                <a:cubicBezTo>
                  <a:pt x="220" y="443"/>
                  <a:pt x="215" y="418"/>
                  <a:pt x="215" y="392"/>
                </a:cubicBezTo>
                <a:cubicBezTo>
                  <a:pt x="215" y="304"/>
                  <a:pt x="278" y="231"/>
                  <a:pt x="362" y="217"/>
                </a:cubicBezTo>
                <a:cubicBezTo>
                  <a:pt x="371" y="215"/>
                  <a:pt x="378" y="207"/>
                  <a:pt x="378" y="198"/>
                </a:cubicBezTo>
                <a:cubicBezTo>
                  <a:pt x="378" y="148"/>
                  <a:pt x="378" y="148"/>
                  <a:pt x="378" y="148"/>
                </a:cubicBezTo>
                <a:cubicBezTo>
                  <a:pt x="378" y="139"/>
                  <a:pt x="379" y="129"/>
                  <a:pt x="381" y="128"/>
                </a:cubicBezTo>
                <a:cubicBezTo>
                  <a:pt x="382" y="127"/>
                  <a:pt x="383" y="126"/>
                  <a:pt x="384" y="126"/>
                </a:cubicBezTo>
                <a:cubicBezTo>
                  <a:pt x="390" y="126"/>
                  <a:pt x="395" y="126"/>
                  <a:pt x="399" y="131"/>
                </a:cubicBezTo>
                <a:cubicBezTo>
                  <a:pt x="401" y="134"/>
                  <a:pt x="402" y="137"/>
                  <a:pt x="404" y="140"/>
                </a:cubicBezTo>
                <a:cubicBezTo>
                  <a:pt x="409" y="149"/>
                  <a:pt x="421" y="150"/>
                  <a:pt x="428" y="142"/>
                </a:cubicBezTo>
                <a:cubicBezTo>
                  <a:pt x="434" y="134"/>
                  <a:pt x="437" y="122"/>
                  <a:pt x="437" y="112"/>
                </a:cubicBezTo>
                <a:cubicBezTo>
                  <a:pt x="437" y="101"/>
                  <a:pt x="434" y="90"/>
                  <a:pt x="428" y="81"/>
                </a:cubicBezTo>
                <a:cubicBezTo>
                  <a:pt x="421" y="73"/>
                  <a:pt x="409" y="74"/>
                  <a:pt x="404" y="83"/>
                </a:cubicBezTo>
                <a:cubicBezTo>
                  <a:pt x="402" y="86"/>
                  <a:pt x="401" y="89"/>
                  <a:pt x="399" y="92"/>
                </a:cubicBezTo>
                <a:cubicBezTo>
                  <a:pt x="395" y="97"/>
                  <a:pt x="390" y="97"/>
                  <a:pt x="384" y="97"/>
                </a:cubicBezTo>
                <a:cubicBezTo>
                  <a:pt x="383" y="97"/>
                  <a:pt x="382" y="97"/>
                  <a:pt x="381" y="96"/>
                </a:cubicBezTo>
                <a:cubicBezTo>
                  <a:pt x="379" y="94"/>
                  <a:pt x="378" y="85"/>
                  <a:pt x="378" y="76"/>
                </a:cubicBezTo>
                <a:cubicBezTo>
                  <a:pt x="378" y="16"/>
                  <a:pt x="378" y="16"/>
                  <a:pt x="378" y="16"/>
                </a:cubicBezTo>
                <a:cubicBezTo>
                  <a:pt x="378" y="7"/>
                  <a:pt x="371" y="0"/>
                  <a:pt x="362" y="1"/>
                </a:cubicBezTo>
                <a:cubicBezTo>
                  <a:pt x="159" y="17"/>
                  <a:pt x="0" y="186"/>
                  <a:pt x="0" y="392"/>
                </a:cubicBezTo>
                <a:cubicBezTo>
                  <a:pt x="0" y="457"/>
                  <a:pt x="16" y="518"/>
                  <a:pt x="44" y="572"/>
                </a:cubicBezTo>
                <a:cubicBezTo>
                  <a:pt x="48" y="581"/>
                  <a:pt x="59" y="583"/>
                  <a:pt x="67" y="579"/>
                </a:cubicBezTo>
                <a:cubicBezTo>
                  <a:pt x="101" y="559"/>
                  <a:pt x="101" y="559"/>
                  <a:pt x="101" y="559"/>
                </a:cubicBezTo>
                <a:cubicBezTo>
                  <a:pt x="109" y="554"/>
                  <a:pt x="110" y="550"/>
                  <a:pt x="104" y="546"/>
                </a:cubicBezTo>
                <a:cubicBezTo>
                  <a:pt x="100" y="543"/>
                  <a:pt x="97" y="540"/>
                  <a:pt x="95" y="536"/>
                </a:cubicBezTo>
                <a:cubicBezTo>
                  <a:pt x="90" y="529"/>
                  <a:pt x="90" y="520"/>
                  <a:pt x="93" y="512"/>
                </a:cubicBezTo>
                <a:close/>
              </a:path>
            </a:pathLst>
          </a:custGeom>
          <a:solidFill>
            <a:srgbClr val="90C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43"/>
          <p:cNvSpPr/>
          <p:nvPr/>
        </p:nvSpPr>
        <p:spPr>
          <a:xfrm>
            <a:off x="6119812" y="207962"/>
            <a:ext cx="3197225" cy="4741862"/>
          </a:xfrm>
          <a:custGeom>
            <a:avLst/>
            <a:gdLst/>
            <a:ahLst/>
            <a:cxnLst/>
            <a:rect l="l" t="t" r="r" b="b"/>
            <a:pathLst>
              <a:path w="391" h="580" extrusionOk="0">
                <a:moveTo>
                  <a:pt x="45" y="73"/>
                </a:moveTo>
                <a:cubicBezTo>
                  <a:pt x="53" y="83"/>
                  <a:pt x="57" y="97"/>
                  <a:pt x="57" y="113"/>
                </a:cubicBezTo>
                <a:cubicBezTo>
                  <a:pt x="57" y="128"/>
                  <a:pt x="53" y="142"/>
                  <a:pt x="45" y="152"/>
                </a:cubicBezTo>
                <a:cubicBezTo>
                  <a:pt x="39" y="159"/>
                  <a:pt x="31" y="163"/>
                  <a:pt x="22" y="163"/>
                </a:cubicBezTo>
                <a:cubicBezTo>
                  <a:pt x="18" y="163"/>
                  <a:pt x="13" y="162"/>
                  <a:pt x="10" y="160"/>
                </a:cubicBezTo>
                <a:cubicBezTo>
                  <a:pt x="3" y="157"/>
                  <a:pt x="0" y="159"/>
                  <a:pt x="0" y="16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7"/>
                  <a:pt x="7" y="215"/>
                  <a:pt x="16" y="216"/>
                </a:cubicBezTo>
                <a:cubicBezTo>
                  <a:pt x="106" y="225"/>
                  <a:pt x="176" y="301"/>
                  <a:pt x="176" y="393"/>
                </a:cubicBezTo>
                <a:cubicBezTo>
                  <a:pt x="176" y="414"/>
                  <a:pt x="172" y="435"/>
                  <a:pt x="165" y="454"/>
                </a:cubicBezTo>
                <a:cubicBezTo>
                  <a:pt x="162" y="462"/>
                  <a:pt x="166" y="473"/>
                  <a:pt x="174" y="477"/>
                </a:cubicBezTo>
                <a:cubicBezTo>
                  <a:pt x="217" y="502"/>
                  <a:pt x="217" y="502"/>
                  <a:pt x="217" y="502"/>
                </a:cubicBezTo>
                <a:cubicBezTo>
                  <a:pt x="225" y="507"/>
                  <a:pt x="232" y="512"/>
                  <a:pt x="233" y="514"/>
                </a:cubicBezTo>
                <a:cubicBezTo>
                  <a:pt x="233" y="516"/>
                  <a:pt x="233" y="517"/>
                  <a:pt x="233" y="518"/>
                </a:cubicBezTo>
                <a:cubicBezTo>
                  <a:pt x="230" y="523"/>
                  <a:pt x="227" y="528"/>
                  <a:pt x="221" y="528"/>
                </a:cubicBezTo>
                <a:cubicBezTo>
                  <a:pt x="218" y="529"/>
                  <a:pt x="214" y="528"/>
                  <a:pt x="211" y="528"/>
                </a:cubicBezTo>
                <a:cubicBezTo>
                  <a:pt x="200" y="529"/>
                  <a:pt x="193" y="538"/>
                  <a:pt x="197" y="548"/>
                </a:cubicBezTo>
                <a:cubicBezTo>
                  <a:pt x="201" y="558"/>
                  <a:pt x="209" y="566"/>
                  <a:pt x="219" y="571"/>
                </a:cubicBezTo>
                <a:cubicBezTo>
                  <a:pt x="228" y="576"/>
                  <a:pt x="239" y="580"/>
                  <a:pt x="250" y="578"/>
                </a:cubicBezTo>
                <a:cubicBezTo>
                  <a:pt x="260" y="576"/>
                  <a:pt x="265" y="566"/>
                  <a:pt x="260" y="557"/>
                </a:cubicBezTo>
                <a:cubicBezTo>
                  <a:pt x="258" y="554"/>
                  <a:pt x="256" y="551"/>
                  <a:pt x="255" y="548"/>
                </a:cubicBezTo>
                <a:cubicBezTo>
                  <a:pt x="252" y="542"/>
                  <a:pt x="255" y="538"/>
                  <a:pt x="258" y="533"/>
                </a:cubicBezTo>
                <a:cubicBezTo>
                  <a:pt x="258" y="531"/>
                  <a:pt x="260" y="531"/>
                  <a:pt x="261" y="530"/>
                </a:cubicBezTo>
                <a:cubicBezTo>
                  <a:pt x="263" y="530"/>
                  <a:pt x="271" y="534"/>
                  <a:pt x="279" y="538"/>
                </a:cubicBezTo>
                <a:cubicBezTo>
                  <a:pt x="331" y="568"/>
                  <a:pt x="331" y="568"/>
                  <a:pt x="331" y="568"/>
                </a:cubicBezTo>
                <a:cubicBezTo>
                  <a:pt x="339" y="573"/>
                  <a:pt x="349" y="570"/>
                  <a:pt x="353" y="562"/>
                </a:cubicBezTo>
                <a:cubicBezTo>
                  <a:pt x="377" y="510"/>
                  <a:pt x="391" y="453"/>
                  <a:pt x="391" y="393"/>
                </a:cubicBezTo>
                <a:cubicBezTo>
                  <a:pt x="391" y="182"/>
                  <a:pt x="225" y="10"/>
                  <a:pt x="16" y="1"/>
                </a:cubicBezTo>
                <a:cubicBezTo>
                  <a:pt x="7" y="0"/>
                  <a:pt x="0" y="8"/>
                  <a:pt x="0" y="1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6"/>
                  <a:pt x="3" y="69"/>
                  <a:pt x="10" y="65"/>
                </a:cubicBezTo>
                <a:cubicBezTo>
                  <a:pt x="13" y="63"/>
                  <a:pt x="18" y="62"/>
                  <a:pt x="22" y="62"/>
                </a:cubicBezTo>
                <a:cubicBezTo>
                  <a:pt x="31" y="62"/>
                  <a:pt x="39" y="66"/>
                  <a:pt x="45" y="73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43"/>
          <p:cNvSpPr/>
          <p:nvPr/>
        </p:nvSpPr>
        <p:spPr>
          <a:xfrm>
            <a:off x="3422650" y="4181475"/>
            <a:ext cx="5429250" cy="2452687"/>
          </a:xfrm>
          <a:custGeom>
            <a:avLst/>
            <a:gdLst/>
            <a:ahLst/>
            <a:cxnLst/>
            <a:rect l="l" t="t" r="r" b="b"/>
            <a:pathLst>
              <a:path w="664" h="300" extrusionOk="0">
                <a:moveTo>
                  <a:pt x="582" y="107"/>
                </a:moveTo>
                <a:cubicBezTo>
                  <a:pt x="569" y="109"/>
                  <a:pt x="555" y="106"/>
                  <a:pt x="541" y="98"/>
                </a:cubicBezTo>
                <a:cubicBezTo>
                  <a:pt x="528" y="91"/>
                  <a:pt x="518" y="80"/>
                  <a:pt x="513" y="68"/>
                </a:cubicBezTo>
                <a:cubicBezTo>
                  <a:pt x="510" y="59"/>
                  <a:pt x="511" y="50"/>
                  <a:pt x="515" y="43"/>
                </a:cubicBezTo>
                <a:cubicBezTo>
                  <a:pt x="517" y="39"/>
                  <a:pt x="520" y="36"/>
                  <a:pt x="524" y="33"/>
                </a:cubicBezTo>
                <a:cubicBezTo>
                  <a:pt x="530" y="29"/>
                  <a:pt x="530" y="25"/>
                  <a:pt x="522" y="21"/>
                </a:cubicBezTo>
                <a:cubicBezTo>
                  <a:pt x="496" y="6"/>
                  <a:pt x="496" y="6"/>
                  <a:pt x="496" y="6"/>
                </a:cubicBezTo>
                <a:cubicBezTo>
                  <a:pt x="488" y="1"/>
                  <a:pt x="478" y="4"/>
                  <a:pt x="472" y="11"/>
                </a:cubicBezTo>
                <a:cubicBezTo>
                  <a:pt x="440" y="56"/>
                  <a:pt x="387" y="85"/>
                  <a:pt x="328" y="85"/>
                </a:cubicBezTo>
                <a:cubicBezTo>
                  <a:pt x="273" y="85"/>
                  <a:pt x="224" y="60"/>
                  <a:pt x="192" y="22"/>
                </a:cubicBezTo>
                <a:cubicBezTo>
                  <a:pt x="186" y="15"/>
                  <a:pt x="175" y="12"/>
                  <a:pt x="167" y="17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16" y="46"/>
                  <a:pt x="108" y="50"/>
                  <a:pt x="106" y="50"/>
                </a:cubicBezTo>
                <a:cubicBezTo>
                  <a:pt x="104" y="49"/>
                  <a:pt x="103" y="49"/>
                  <a:pt x="102" y="48"/>
                </a:cubicBezTo>
                <a:cubicBezTo>
                  <a:pt x="99" y="43"/>
                  <a:pt x="97" y="38"/>
                  <a:pt x="99" y="33"/>
                </a:cubicBezTo>
                <a:cubicBezTo>
                  <a:pt x="101" y="29"/>
                  <a:pt x="103" y="27"/>
                  <a:pt x="105" y="23"/>
                </a:cubicBezTo>
                <a:cubicBezTo>
                  <a:pt x="110" y="14"/>
                  <a:pt x="105" y="4"/>
                  <a:pt x="94" y="2"/>
                </a:cubicBezTo>
                <a:cubicBezTo>
                  <a:pt x="84" y="0"/>
                  <a:pt x="73" y="4"/>
                  <a:pt x="63" y="9"/>
                </a:cubicBezTo>
                <a:cubicBezTo>
                  <a:pt x="54" y="14"/>
                  <a:pt x="45" y="22"/>
                  <a:pt x="42" y="32"/>
                </a:cubicBezTo>
                <a:cubicBezTo>
                  <a:pt x="38" y="42"/>
                  <a:pt x="45" y="52"/>
                  <a:pt x="55" y="52"/>
                </a:cubicBezTo>
                <a:cubicBezTo>
                  <a:pt x="59" y="52"/>
                  <a:pt x="62" y="52"/>
                  <a:pt x="66" y="52"/>
                </a:cubicBezTo>
                <a:cubicBezTo>
                  <a:pt x="72" y="52"/>
                  <a:pt x="74" y="57"/>
                  <a:pt x="77" y="62"/>
                </a:cubicBezTo>
                <a:cubicBezTo>
                  <a:pt x="78" y="63"/>
                  <a:pt x="78" y="65"/>
                  <a:pt x="78" y="66"/>
                </a:cubicBezTo>
                <a:cubicBezTo>
                  <a:pt x="77" y="68"/>
                  <a:pt x="69" y="73"/>
                  <a:pt x="61" y="7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2" y="112"/>
                  <a:pt x="0" y="122"/>
                  <a:pt x="5" y="130"/>
                </a:cubicBezTo>
                <a:cubicBezTo>
                  <a:pt x="76" y="232"/>
                  <a:pt x="194" y="300"/>
                  <a:pt x="328" y="300"/>
                </a:cubicBezTo>
                <a:cubicBezTo>
                  <a:pt x="467" y="300"/>
                  <a:pt x="589" y="228"/>
                  <a:pt x="659" y="119"/>
                </a:cubicBezTo>
                <a:cubicBezTo>
                  <a:pt x="664" y="111"/>
                  <a:pt x="661" y="101"/>
                  <a:pt x="653" y="96"/>
                </a:cubicBezTo>
                <a:cubicBezTo>
                  <a:pt x="618" y="76"/>
                  <a:pt x="618" y="76"/>
                  <a:pt x="618" y="76"/>
                </a:cubicBezTo>
                <a:cubicBezTo>
                  <a:pt x="610" y="72"/>
                  <a:pt x="606" y="74"/>
                  <a:pt x="606" y="81"/>
                </a:cubicBezTo>
                <a:cubicBezTo>
                  <a:pt x="606" y="85"/>
                  <a:pt x="604" y="89"/>
                  <a:pt x="602" y="93"/>
                </a:cubicBezTo>
                <a:cubicBezTo>
                  <a:pt x="598" y="101"/>
                  <a:pt x="590" y="106"/>
                  <a:pt x="582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43"/>
          <p:cNvSpPr/>
          <p:nvPr/>
        </p:nvSpPr>
        <p:spPr>
          <a:xfrm>
            <a:off x="3306762" y="3165475"/>
            <a:ext cx="949325" cy="638175"/>
          </a:xfrm>
          <a:custGeom>
            <a:avLst/>
            <a:gdLst/>
            <a:ahLst/>
            <a:cxnLst/>
            <a:rect l="l" t="t" r="r" b="b"/>
            <a:pathLst>
              <a:path w="116" h="78" extrusionOk="0">
                <a:moveTo>
                  <a:pt x="92" y="7"/>
                </a:moveTo>
                <a:cubicBezTo>
                  <a:pt x="103" y="34"/>
                  <a:pt x="103" y="34"/>
                  <a:pt x="103" y="34"/>
                </a:cubicBezTo>
                <a:cubicBezTo>
                  <a:pt x="90" y="40"/>
                  <a:pt x="90" y="40"/>
                  <a:pt x="90" y="40"/>
                </a:cubicBezTo>
                <a:cubicBezTo>
                  <a:pt x="83" y="34"/>
                  <a:pt x="61" y="15"/>
                  <a:pt x="59" y="15"/>
                </a:cubicBezTo>
                <a:cubicBezTo>
                  <a:pt x="57" y="15"/>
                  <a:pt x="50" y="17"/>
                  <a:pt x="50" y="18"/>
                </a:cubicBezTo>
                <a:cubicBezTo>
                  <a:pt x="50" y="18"/>
                  <a:pt x="46" y="19"/>
                  <a:pt x="42" y="19"/>
                </a:cubicBezTo>
                <a:cubicBezTo>
                  <a:pt x="40" y="19"/>
                  <a:pt x="39" y="19"/>
                  <a:pt x="38" y="18"/>
                </a:cubicBezTo>
                <a:cubicBezTo>
                  <a:pt x="37" y="18"/>
                  <a:pt x="37" y="17"/>
                  <a:pt x="37" y="16"/>
                </a:cubicBezTo>
                <a:cubicBezTo>
                  <a:pt x="37" y="15"/>
                  <a:pt x="38" y="13"/>
                  <a:pt x="39" y="13"/>
                </a:cubicBezTo>
                <a:cubicBezTo>
                  <a:pt x="45" y="10"/>
                  <a:pt x="60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6" y="4"/>
                  <a:pt x="90" y="7"/>
                  <a:pt x="92" y="7"/>
                </a:cubicBezTo>
                <a:close/>
                <a:moveTo>
                  <a:pt x="102" y="0"/>
                </a:moveTo>
                <a:cubicBezTo>
                  <a:pt x="102" y="0"/>
                  <a:pt x="101" y="0"/>
                  <a:pt x="101" y="0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5" y="3"/>
                  <a:pt x="95" y="3"/>
                </a:cubicBezTo>
                <a:cubicBezTo>
                  <a:pt x="94" y="4"/>
                  <a:pt x="94" y="5"/>
                  <a:pt x="95" y="6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6"/>
                  <a:pt x="108" y="36"/>
                  <a:pt x="110" y="36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5" y="34"/>
                  <a:pt x="116" y="33"/>
                  <a:pt x="116" y="32"/>
                </a:cubicBezTo>
                <a:cubicBezTo>
                  <a:pt x="116" y="32"/>
                  <a:pt x="116" y="31"/>
                  <a:pt x="116" y="3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3" y="0"/>
                  <a:pt x="102" y="0"/>
                </a:cubicBezTo>
                <a:close/>
                <a:moveTo>
                  <a:pt x="0" y="39"/>
                </a:moveTo>
                <a:cubicBezTo>
                  <a:pt x="0" y="40"/>
                  <a:pt x="0" y="40"/>
                  <a:pt x="0" y="41"/>
                </a:cubicBezTo>
                <a:cubicBezTo>
                  <a:pt x="1" y="42"/>
                  <a:pt x="2" y="42"/>
                  <a:pt x="2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9" y="43"/>
                  <a:pt x="10" y="41"/>
                  <a:pt x="10" y="40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5"/>
                  <a:pt x="11" y="5"/>
                  <a:pt x="10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2" y="5"/>
                  <a:pt x="2" y="7"/>
                </a:cubicBezTo>
                <a:lnTo>
                  <a:pt x="0" y="39"/>
                </a:lnTo>
                <a:close/>
                <a:moveTo>
                  <a:pt x="47" y="67"/>
                </a:moveTo>
                <a:cubicBezTo>
                  <a:pt x="47" y="66"/>
                  <a:pt x="47" y="65"/>
                  <a:pt x="46" y="64"/>
                </a:cubicBezTo>
                <a:cubicBezTo>
                  <a:pt x="44" y="63"/>
                  <a:pt x="42" y="63"/>
                  <a:pt x="40" y="65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5" y="70"/>
                  <a:pt x="35" y="70"/>
                  <a:pt x="35" y="70"/>
                </a:cubicBezTo>
                <a:cubicBezTo>
                  <a:pt x="33" y="74"/>
                  <a:pt x="35" y="76"/>
                  <a:pt x="36" y="77"/>
                </a:cubicBezTo>
                <a:cubicBezTo>
                  <a:pt x="37" y="77"/>
                  <a:pt x="38" y="78"/>
                  <a:pt x="39" y="78"/>
                </a:cubicBezTo>
                <a:cubicBezTo>
                  <a:pt x="40" y="78"/>
                  <a:pt x="41" y="77"/>
                  <a:pt x="42" y="76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6" y="71"/>
                  <a:pt x="46" y="71"/>
                  <a:pt x="46" y="71"/>
                </a:cubicBezTo>
                <a:cubicBezTo>
                  <a:pt x="47" y="69"/>
                  <a:pt x="48" y="68"/>
                  <a:pt x="47" y="67"/>
                </a:cubicBezTo>
                <a:close/>
                <a:moveTo>
                  <a:pt x="25" y="65"/>
                </a:moveTo>
                <a:cubicBezTo>
                  <a:pt x="23" y="67"/>
                  <a:pt x="24" y="69"/>
                  <a:pt x="26" y="71"/>
                </a:cubicBezTo>
                <a:cubicBezTo>
                  <a:pt x="28" y="73"/>
                  <a:pt x="30" y="72"/>
                  <a:pt x="32" y="70"/>
                </a:cubicBezTo>
                <a:cubicBezTo>
                  <a:pt x="38" y="64"/>
                  <a:pt x="38" y="64"/>
                  <a:pt x="38" y="64"/>
                </a:cubicBezTo>
                <a:cubicBezTo>
                  <a:pt x="40" y="60"/>
                  <a:pt x="38" y="58"/>
                  <a:pt x="37" y="57"/>
                </a:cubicBezTo>
                <a:cubicBezTo>
                  <a:pt x="35" y="56"/>
                  <a:pt x="33" y="56"/>
                  <a:pt x="31" y="58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5" y="65"/>
                </a:lnTo>
                <a:close/>
                <a:moveTo>
                  <a:pt x="17" y="57"/>
                </a:moveTo>
                <a:cubicBezTo>
                  <a:pt x="16" y="58"/>
                  <a:pt x="16" y="60"/>
                  <a:pt x="16" y="61"/>
                </a:cubicBezTo>
                <a:cubicBezTo>
                  <a:pt x="16" y="62"/>
                  <a:pt x="17" y="63"/>
                  <a:pt x="18" y="64"/>
                </a:cubicBezTo>
                <a:cubicBezTo>
                  <a:pt x="20" y="65"/>
                  <a:pt x="22" y="65"/>
                  <a:pt x="23" y="63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4"/>
                  <a:pt x="31" y="53"/>
                  <a:pt x="31" y="52"/>
                </a:cubicBezTo>
                <a:cubicBezTo>
                  <a:pt x="30" y="51"/>
                  <a:pt x="30" y="50"/>
                  <a:pt x="29" y="49"/>
                </a:cubicBezTo>
                <a:cubicBezTo>
                  <a:pt x="27" y="48"/>
                  <a:pt x="25" y="48"/>
                  <a:pt x="23" y="50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lnTo>
                  <a:pt x="17" y="57"/>
                </a:lnTo>
                <a:close/>
                <a:moveTo>
                  <a:pt x="15" y="55"/>
                </a:moveTo>
                <a:cubicBezTo>
                  <a:pt x="22" y="48"/>
                  <a:pt x="22" y="48"/>
                  <a:pt x="22" y="48"/>
                </a:cubicBezTo>
                <a:cubicBezTo>
                  <a:pt x="24" y="44"/>
                  <a:pt x="22" y="42"/>
                  <a:pt x="21" y="41"/>
                </a:cubicBezTo>
                <a:cubicBezTo>
                  <a:pt x="19" y="40"/>
                  <a:pt x="17" y="40"/>
                  <a:pt x="15" y="42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8" y="51"/>
                  <a:pt x="8" y="52"/>
                </a:cubicBezTo>
                <a:cubicBezTo>
                  <a:pt x="9" y="53"/>
                  <a:pt x="9" y="54"/>
                  <a:pt x="10" y="54"/>
                </a:cubicBezTo>
                <a:cubicBezTo>
                  <a:pt x="11" y="55"/>
                  <a:pt x="12" y="56"/>
                  <a:pt x="13" y="56"/>
                </a:cubicBezTo>
                <a:cubicBezTo>
                  <a:pt x="14" y="56"/>
                  <a:pt x="15" y="55"/>
                  <a:pt x="15" y="55"/>
                </a:cubicBezTo>
                <a:close/>
                <a:moveTo>
                  <a:pt x="88" y="48"/>
                </a:moveTo>
                <a:cubicBezTo>
                  <a:pt x="89" y="47"/>
                  <a:pt x="90" y="44"/>
                  <a:pt x="87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74" y="31"/>
                  <a:pt x="61" y="20"/>
                  <a:pt x="58" y="18"/>
                </a:cubicBezTo>
                <a:cubicBezTo>
                  <a:pt x="57" y="18"/>
                  <a:pt x="53" y="19"/>
                  <a:pt x="51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46" y="22"/>
                  <a:pt x="42" y="22"/>
                </a:cubicBezTo>
                <a:cubicBezTo>
                  <a:pt x="40" y="22"/>
                  <a:pt x="38" y="21"/>
                  <a:pt x="37" y="21"/>
                </a:cubicBezTo>
                <a:cubicBezTo>
                  <a:pt x="34" y="19"/>
                  <a:pt x="34" y="17"/>
                  <a:pt x="34" y="16"/>
                </a:cubicBezTo>
                <a:cubicBezTo>
                  <a:pt x="34" y="14"/>
                  <a:pt x="36" y="12"/>
                  <a:pt x="3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38"/>
                  <a:pt x="17" y="37"/>
                  <a:pt x="18" y="37"/>
                </a:cubicBezTo>
                <a:cubicBezTo>
                  <a:pt x="20" y="37"/>
                  <a:pt x="21" y="38"/>
                  <a:pt x="22" y="39"/>
                </a:cubicBezTo>
                <a:cubicBezTo>
                  <a:pt x="25" y="41"/>
                  <a:pt x="26" y="43"/>
                  <a:pt x="25" y="46"/>
                </a:cubicBezTo>
                <a:cubicBezTo>
                  <a:pt x="27" y="45"/>
                  <a:pt x="29" y="46"/>
                  <a:pt x="31" y="47"/>
                </a:cubicBezTo>
                <a:cubicBezTo>
                  <a:pt x="33" y="49"/>
                  <a:pt x="34" y="51"/>
                  <a:pt x="33" y="54"/>
                </a:cubicBezTo>
                <a:cubicBezTo>
                  <a:pt x="35" y="53"/>
                  <a:pt x="37" y="54"/>
                  <a:pt x="39" y="55"/>
                </a:cubicBezTo>
                <a:cubicBezTo>
                  <a:pt x="40" y="57"/>
                  <a:pt x="41" y="59"/>
                  <a:pt x="41" y="61"/>
                </a:cubicBezTo>
                <a:cubicBezTo>
                  <a:pt x="43" y="60"/>
                  <a:pt x="46" y="61"/>
                  <a:pt x="47" y="62"/>
                </a:cubicBezTo>
                <a:cubicBezTo>
                  <a:pt x="50" y="64"/>
                  <a:pt x="51" y="67"/>
                  <a:pt x="50" y="70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3" y="72"/>
                  <a:pt x="54" y="73"/>
                  <a:pt x="55" y="73"/>
                </a:cubicBezTo>
                <a:cubicBezTo>
                  <a:pt x="56" y="73"/>
                  <a:pt x="57" y="72"/>
                  <a:pt x="58" y="71"/>
                </a:cubicBezTo>
                <a:cubicBezTo>
                  <a:pt x="59" y="69"/>
                  <a:pt x="60" y="68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7"/>
                  <a:pt x="48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5"/>
                  <a:pt x="50" y="55"/>
                  <a:pt x="50" y="56"/>
                </a:cubicBezTo>
                <a:cubicBezTo>
                  <a:pt x="63" y="66"/>
                  <a:pt x="63" y="66"/>
                  <a:pt x="63" y="66"/>
                </a:cubicBezTo>
                <a:cubicBezTo>
                  <a:pt x="64" y="67"/>
                  <a:pt x="64" y="67"/>
                  <a:pt x="65" y="67"/>
                </a:cubicBezTo>
                <a:cubicBezTo>
                  <a:pt x="67" y="67"/>
                  <a:pt x="68" y="66"/>
                  <a:pt x="69" y="65"/>
                </a:cubicBezTo>
                <a:cubicBezTo>
                  <a:pt x="70" y="64"/>
                  <a:pt x="70" y="63"/>
                  <a:pt x="70" y="62"/>
                </a:cubicBezTo>
                <a:cubicBezTo>
                  <a:pt x="70" y="61"/>
                  <a:pt x="69" y="60"/>
                  <a:pt x="68" y="59"/>
                </a:cubicBez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9"/>
                </a:cubicBezTo>
                <a:cubicBezTo>
                  <a:pt x="73" y="59"/>
                  <a:pt x="73" y="59"/>
                  <a:pt x="73" y="59"/>
                </a:cubicBezTo>
                <a:cubicBezTo>
                  <a:pt x="74" y="60"/>
                  <a:pt x="75" y="60"/>
                  <a:pt x="76" y="60"/>
                </a:cubicBezTo>
                <a:cubicBezTo>
                  <a:pt x="77" y="60"/>
                  <a:pt x="79" y="59"/>
                  <a:pt x="80" y="58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4"/>
                  <a:pt x="80" y="53"/>
                  <a:pt x="79" y="52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3"/>
                  <a:pt x="69" y="42"/>
                  <a:pt x="69" y="42"/>
                </a:cubicBezTo>
                <a:cubicBezTo>
                  <a:pt x="70" y="41"/>
                  <a:pt x="71" y="41"/>
                  <a:pt x="71" y="41"/>
                </a:cubicBezTo>
                <a:cubicBezTo>
                  <a:pt x="81" y="50"/>
                  <a:pt x="81" y="50"/>
                  <a:pt x="81" y="50"/>
                </a:cubicBezTo>
                <a:cubicBezTo>
                  <a:pt x="84" y="51"/>
                  <a:pt x="86" y="51"/>
                  <a:pt x="88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43"/>
          <p:cNvSpPr/>
          <p:nvPr/>
        </p:nvSpPr>
        <p:spPr>
          <a:xfrm>
            <a:off x="6848475" y="5113337"/>
            <a:ext cx="809625" cy="677862"/>
          </a:xfrm>
          <a:custGeom>
            <a:avLst/>
            <a:gdLst/>
            <a:ahLst/>
            <a:cxnLst/>
            <a:rect l="l" t="t" r="r" b="b"/>
            <a:pathLst>
              <a:path w="99" h="83" extrusionOk="0">
                <a:moveTo>
                  <a:pt x="13" y="68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44"/>
                  <a:pt x="14" y="42"/>
                  <a:pt x="16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4" y="42"/>
                  <a:pt x="25" y="44"/>
                  <a:pt x="25" y="45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70"/>
                  <a:pt x="24" y="71"/>
                  <a:pt x="22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4" y="71"/>
                  <a:pt x="13" y="70"/>
                  <a:pt x="13" y="68"/>
                </a:cubicBezTo>
                <a:close/>
                <a:moveTo>
                  <a:pt x="36" y="34"/>
                </a:moveTo>
                <a:cubicBezTo>
                  <a:pt x="34" y="34"/>
                  <a:pt x="33" y="36"/>
                  <a:pt x="33" y="38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70"/>
                  <a:pt x="34" y="71"/>
                  <a:pt x="36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3" y="71"/>
                  <a:pt x="45" y="70"/>
                  <a:pt x="45" y="68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6"/>
                  <a:pt x="43" y="34"/>
                  <a:pt x="42" y="34"/>
                </a:cubicBezTo>
                <a:lnTo>
                  <a:pt x="36" y="34"/>
                </a:lnTo>
                <a:close/>
                <a:moveTo>
                  <a:pt x="56" y="27"/>
                </a:moveTo>
                <a:cubicBezTo>
                  <a:pt x="54" y="27"/>
                  <a:pt x="53" y="29"/>
                  <a:pt x="53" y="31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4" y="71"/>
                  <a:pt x="56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3" y="71"/>
                  <a:pt x="65" y="70"/>
                  <a:pt x="65" y="68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29"/>
                  <a:pt x="63" y="27"/>
                  <a:pt x="61" y="27"/>
                </a:cubicBezTo>
                <a:lnTo>
                  <a:pt x="56" y="27"/>
                </a:lnTo>
                <a:close/>
                <a:moveTo>
                  <a:pt x="76" y="20"/>
                </a:moveTo>
                <a:cubicBezTo>
                  <a:pt x="74" y="20"/>
                  <a:pt x="72" y="22"/>
                  <a:pt x="72" y="2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1"/>
                  <a:pt x="76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3" y="71"/>
                  <a:pt x="84" y="70"/>
                  <a:pt x="84" y="68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2"/>
                  <a:pt x="83" y="20"/>
                  <a:pt x="81" y="20"/>
                </a:cubicBezTo>
                <a:lnTo>
                  <a:pt x="76" y="20"/>
                </a:lnTo>
                <a:close/>
                <a:moveTo>
                  <a:pt x="15" y="34"/>
                </a:moveTo>
                <a:cubicBezTo>
                  <a:pt x="36" y="30"/>
                  <a:pt x="55" y="22"/>
                  <a:pt x="73" y="11"/>
                </a:cubicBezTo>
                <a:cubicBezTo>
                  <a:pt x="75" y="14"/>
                  <a:pt x="75" y="14"/>
                  <a:pt x="75" y="14"/>
                </a:cubicBezTo>
                <a:cubicBezTo>
                  <a:pt x="81" y="5"/>
                  <a:pt x="81" y="5"/>
                  <a:pt x="81" y="5"/>
                </a:cubicBezTo>
                <a:cubicBezTo>
                  <a:pt x="70" y="4"/>
                  <a:pt x="70" y="4"/>
                  <a:pt x="70" y="4"/>
                </a:cubicBezTo>
                <a:cubicBezTo>
                  <a:pt x="71" y="7"/>
                  <a:pt x="71" y="7"/>
                  <a:pt x="71" y="7"/>
                </a:cubicBezTo>
                <a:cubicBezTo>
                  <a:pt x="54" y="18"/>
                  <a:pt x="34" y="25"/>
                  <a:pt x="14" y="29"/>
                </a:cubicBezTo>
                <a:lnTo>
                  <a:pt x="15" y="34"/>
                </a:lnTo>
                <a:close/>
                <a:moveTo>
                  <a:pt x="99" y="77"/>
                </a:moveTo>
                <a:cubicBezTo>
                  <a:pt x="89" y="72"/>
                  <a:pt x="89" y="72"/>
                  <a:pt x="89" y="72"/>
                </a:cubicBezTo>
                <a:cubicBezTo>
                  <a:pt x="89" y="75"/>
                  <a:pt x="89" y="75"/>
                  <a:pt x="89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75"/>
                  <a:pt x="3" y="75"/>
                  <a:pt x="3" y="75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80"/>
                  <a:pt x="3" y="80"/>
                  <a:pt x="3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3"/>
                  <a:pt x="89" y="83"/>
                  <a:pt x="89" y="83"/>
                </a:cubicBezTo>
                <a:lnTo>
                  <a:pt x="99" y="77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43"/>
          <p:cNvSpPr/>
          <p:nvPr/>
        </p:nvSpPr>
        <p:spPr>
          <a:xfrm>
            <a:off x="6831012" y="1017587"/>
            <a:ext cx="1225550" cy="636587"/>
          </a:xfrm>
          <a:custGeom>
            <a:avLst/>
            <a:gdLst/>
            <a:ahLst/>
            <a:cxnLst/>
            <a:rect l="l" t="t" r="r" b="b"/>
            <a:pathLst>
              <a:path w="150" h="78" extrusionOk="0">
                <a:moveTo>
                  <a:pt x="108" y="73"/>
                </a:moveTo>
                <a:cubicBezTo>
                  <a:pt x="106" y="74"/>
                  <a:pt x="104" y="75"/>
                  <a:pt x="102" y="76"/>
                </a:cubicBezTo>
                <a:cubicBezTo>
                  <a:pt x="94" y="77"/>
                  <a:pt x="87" y="78"/>
                  <a:pt x="77" y="78"/>
                </a:cubicBezTo>
                <a:cubicBezTo>
                  <a:pt x="68" y="78"/>
                  <a:pt x="60" y="77"/>
                  <a:pt x="52" y="76"/>
                </a:cubicBezTo>
                <a:cubicBezTo>
                  <a:pt x="50" y="75"/>
                  <a:pt x="48" y="74"/>
                  <a:pt x="46" y="73"/>
                </a:cubicBezTo>
                <a:cubicBezTo>
                  <a:pt x="39" y="70"/>
                  <a:pt x="39" y="65"/>
                  <a:pt x="43" y="61"/>
                </a:cubicBezTo>
                <a:cubicBezTo>
                  <a:pt x="47" y="57"/>
                  <a:pt x="52" y="55"/>
                  <a:pt x="57" y="52"/>
                </a:cubicBezTo>
                <a:cubicBezTo>
                  <a:pt x="59" y="51"/>
                  <a:pt x="61" y="50"/>
                  <a:pt x="64" y="49"/>
                </a:cubicBezTo>
                <a:cubicBezTo>
                  <a:pt x="68" y="48"/>
                  <a:pt x="69" y="43"/>
                  <a:pt x="66" y="40"/>
                </a:cubicBezTo>
                <a:cubicBezTo>
                  <a:pt x="59" y="34"/>
                  <a:pt x="57" y="26"/>
                  <a:pt x="57" y="17"/>
                </a:cubicBezTo>
                <a:cubicBezTo>
                  <a:pt x="58" y="8"/>
                  <a:pt x="63" y="3"/>
                  <a:pt x="72" y="1"/>
                </a:cubicBezTo>
                <a:cubicBezTo>
                  <a:pt x="74" y="0"/>
                  <a:pt x="75" y="0"/>
                  <a:pt x="77" y="0"/>
                </a:cubicBezTo>
                <a:cubicBezTo>
                  <a:pt x="79" y="0"/>
                  <a:pt x="81" y="0"/>
                  <a:pt x="82" y="1"/>
                </a:cubicBezTo>
                <a:cubicBezTo>
                  <a:pt x="91" y="3"/>
                  <a:pt x="96" y="8"/>
                  <a:pt x="97" y="17"/>
                </a:cubicBezTo>
                <a:cubicBezTo>
                  <a:pt x="97" y="26"/>
                  <a:pt x="95" y="34"/>
                  <a:pt x="88" y="40"/>
                </a:cubicBezTo>
                <a:cubicBezTo>
                  <a:pt x="85" y="43"/>
                  <a:pt x="86" y="48"/>
                  <a:pt x="91" y="49"/>
                </a:cubicBezTo>
                <a:cubicBezTo>
                  <a:pt x="93" y="50"/>
                  <a:pt x="95" y="51"/>
                  <a:pt x="97" y="52"/>
                </a:cubicBezTo>
                <a:cubicBezTo>
                  <a:pt x="103" y="55"/>
                  <a:pt x="107" y="57"/>
                  <a:pt x="111" y="61"/>
                </a:cubicBezTo>
                <a:cubicBezTo>
                  <a:pt x="114" y="64"/>
                  <a:pt x="115" y="70"/>
                  <a:pt x="108" y="73"/>
                </a:cubicBezTo>
                <a:close/>
                <a:moveTo>
                  <a:pt x="148" y="66"/>
                </a:moveTo>
                <a:cubicBezTo>
                  <a:pt x="145" y="64"/>
                  <a:pt x="142" y="62"/>
                  <a:pt x="138" y="60"/>
                </a:cubicBezTo>
                <a:cubicBezTo>
                  <a:pt x="136" y="59"/>
                  <a:pt x="135" y="59"/>
                  <a:pt x="133" y="58"/>
                </a:cubicBezTo>
                <a:cubicBezTo>
                  <a:pt x="130" y="57"/>
                  <a:pt x="129" y="54"/>
                  <a:pt x="132" y="52"/>
                </a:cubicBezTo>
                <a:cubicBezTo>
                  <a:pt x="136" y="47"/>
                  <a:pt x="138" y="42"/>
                  <a:pt x="138" y="35"/>
                </a:cubicBezTo>
                <a:cubicBezTo>
                  <a:pt x="137" y="29"/>
                  <a:pt x="134" y="26"/>
                  <a:pt x="128" y="24"/>
                </a:cubicBezTo>
                <a:cubicBezTo>
                  <a:pt x="126" y="24"/>
                  <a:pt x="125" y="24"/>
                  <a:pt x="124" y="24"/>
                </a:cubicBezTo>
                <a:cubicBezTo>
                  <a:pt x="123" y="24"/>
                  <a:pt x="121" y="24"/>
                  <a:pt x="120" y="24"/>
                </a:cubicBezTo>
                <a:cubicBezTo>
                  <a:pt x="114" y="26"/>
                  <a:pt x="110" y="29"/>
                  <a:pt x="110" y="35"/>
                </a:cubicBezTo>
                <a:cubicBezTo>
                  <a:pt x="110" y="42"/>
                  <a:pt x="112" y="47"/>
                  <a:pt x="116" y="52"/>
                </a:cubicBezTo>
                <a:cubicBezTo>
                  <a:pt x="118" y="54"/>
                  <a:pt x="118" y="57"/>
                  <a:pt x="115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6" y="59"/>
                </a:cubicBezTo>
                <a:cubicBezTo>
                  <a:pt x="118" y="62"/>
                  <a:pt x="119" y="65"/>
                  <a:pt x="118" y="68"/>
                </a:cubicBezTo>
                <a:cubicBezTo>
                  <a:pt x="118" y="71"/>
                  <a:pt x="115" y="74"/>
                  <a:pt x="112" y="76"/>
                </a:cubicBezTo>
                <a:cubicBezTo>
                  <a:pt x="111" y="76"/>
                  <a:pt x="110" y="76"/>
                  <a:pt x="109" y="77"/>
                </a:cubicBezTo>
                <a:cubicBezTo>
                  <a:pt x="114" y="78"/>
                  <a:pt x="118" y="78"/>
                  <a:pt x="124" y="78"/>
                </a:cubicBezTo>
                <a:cubicBezTo>
                  <a:pt x="130" y="78"/>
                  <a:pt x="136" y="77"/>
                  <a:pt x="141" y="76"/>
                </a:cubicBezTo>
                <a:cubicBezTo>
                  <a:pt x="143" y="76"/>
                  <a:pt x="144" y="75"/>
                  <a:pt x="146" y="75"/>
                </a:cubicBezTo>
                <a:cubicBezTo>
                  <a:pt x="150" y="73"/>
                  <a:pt x="149" y="68"/>
                  <a:pt x="148" y="66"/>
                </a:cubicBezTo>
                <a:close/>
                <a:moveTo>
                  <a:pt x="36" y="68"/>
                </a:moveTo>
                <a:cubicBezTo>
                  <a:pt x="35" y="65"/>
                  <a:pt x="36" y="62"/>
                  <a:pt x="39" y="59"/>
                </a:cubicBezTo>
                <a:cubicBezTo>
                  <a:pt x="40" y="59"/>
                  <a:pt x="41" y="58"/>
                  <a:pt x="42" y="57"/>
                </a:cubicBezTo>
                <a:cubicBezTo>
                  <a:pt x="41" y="56"/>
                  <a:pt x="40" y="56"/>
                  <a:pt x="40" y="56"/>
                </a:cubicBezTo>
                <a:cubicBezTo>
                  <a:pt x="36" y="55"/>
                  <a:pt x="35" y="51"/>
                  <a:pt x="38" y="49"/>
                </a:cubicBezTo>
                <a:cubicBezTo>
                  <a:pt x="43" y="44"/>
                  <a:pt x="45" y="38"/>
                  <a:pt x="45" y="31"/>
                </a:cubicBezTo>
                <a:cubicBezTo>
                  <a:pt x="44" y="24"/>
                  <a:pt x="40" y="20"/>
                  <a:pt x="34" y="18"/>
                </a:cubicBezTo>
                <a:cubicBezTo>
                  <a:pt x="32" y="18"/>
                  <a:pt x="31" y="18"/>
                  <a:pt x="29" y="18"/>
                </a:cubicBezTo>
                <a:cubicBezTo>
                  <a:pt x="28" y="18"/>
                  <a:pt x="27" y="18"/>
                  <a:pt x="25" y="18"/>
                </a:cubicBezTo>
                <a:cubicBezTo>
                  <a:pt x="19" y="20"/>
                  <a:pt x="15" y="24"/>
                  <a:pt x="14" y="31"/>
                </a:cubicBezTo>
                <a:cubicBezTo>
                  <a:pt x="14" y="38"/>
                  <a:pt x="16" y="44"/>
                  <a:pt x="21" y="49"/>
                </a:cubicBezTo>
                <a:cubicBezTo>
                  <a:pt x="23" y="51"/>
                  <a:pt x="22" y="55"/>
                  <a:pt x="19" y="56"/>
                </a:cubicBezTo>
                <a:cubicBezTo>
                  <a:pt x="17" y="57"/>
                  <a:pt x="16" y="57"/>
                  <a:pt x="14" y="58"/>
                </a:cubicBezTo>
                <a:cubicBezTo>
                  <a:pt x="10" y="60"/>
                  <a:pt x="6" y="62"/>
                  <a:pt x="3" y="65"/>
                </a:cubicBezTo>
                <a:cubicBezTo>
                  <a:pt x="0" y="68"/>
                  <a:pt x="0" y="72"/>
                  <a:pt x="5" y="74"/>
                </a:cubicBezTo>
                <a:cubicBezTo>
                  <a:pt x="7" y="75"/>
                  <a:pt x="9" y="76"/>
                  <a:pt x="10" y="76"/>
                </a:cubicBezTo>
                <a:cubicBezTo>
                  <a:pt x="16" y="77"/>
                  <a:pt x="22" y="78"/>
                  <a:pt x="29" y="78"/>
                </a:cubicBezTo>
                <a:cubicBezTo>
                  <a:pt x="35" y="78"/>
                  <a:pt x="40" y="78"/>
                  <a:pt x="45" y="77"/>
                </a:cubicBezTo>
                <a:cubicBezTo>
                  <a:pt x="44" y="76"/>
                  <a:pt x="43" y="76"/>
                  <a:pt x="42" y="76"/>
                </a:cubicBezTo>
                <a:cubicBezTo>
                  <a:pt x="38" y="74"/>
                  <a:pt x="36" y="71"/>
                  <a:pt x="36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43"/>
          <p:cNvSpPr txBox="1"/>
          <p:nvPr/>
        </p:nvSpPr>
        <p:spPr>
          <a:xfrm>
            <a:off x="4830762" y="746125"/>
            <a:ext cx="974725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PT Sans"/>
              <a:buNone/>
            </a:pPr>
            <a:r>
              <a:rPr lang="en-US" sz="5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309" name="Google Shape;1309;p43"/>
          <p:cNvSpPr txBox="1"/>
          <p:nvPr/>
        </p:nvSpPr>
        <p:spPr>
          <a:xfrm>
            <a:off x="8016875" y="3214687"/>
            <a:ext cx="1227137" cy="118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PT Sans"/>
              <a:buNone/>
            </a:pPr>
            <a:r>
              <a:rPr lang="en-US" sz="5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310" name="Google Shape;1310;p43"/>
          <p:cNvSpPr txBox="1"/>
          <p:nvPr/>
        </p:nvSpPr>
        <p:spPr>
          <a:xfrm>
            <a:off x="4183062" y="4711700"/>
            <a:ext cx="8239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5900"/>
              <a:buFont typeface="PT Sans"/>
              <a:buNone/>
            </a:pPr>
            <a:r>
              <a:rPr lang="en-US" sz="5900" b="0" i="0" u="none">
                <a:solidFill>
                  <a:srgbClr val="636466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311" name="Google Shape;1311;p43"/>
          <p:cNvSpPr txBox="1"/>
          <p:nvPr/>
        </p:nvSpPr>
        <p:spPr>
          <a:xfrm>
            <a:off x="3484562" y="1671637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12" name="Google Shape;1312;p43"/>
          <p:cNvSpPr txBox="1"/>
          <p:nvPr/>
        </p:nvSpPr>
        <p:spPr>
          <a:xfrm>
            <a:off x="7645400" y="1895475"/>
            <a:ext cx="13954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13" name="Google Shape;1313;p43"/>
          <p:cNvSpPr txBox="1"/>
          <p:nvPr/>
        </p:nvSpPr>
        <p:spPr>
          <a:xfrm>
            <a:off x="5243512" y="5157787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rgbClr val="63646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4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44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320" name="Google Shape;1320;p44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321" name="Google Shape;1321;p44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322" name="Google Shape;1322;p44"/>
          <p:cNvSpPr/>
          <p:nvPr/>
        </p:nvSpPr>
        <p:spPr>
          <a:xfrm>
            <a:off x="2873375" y="222250"/>
            <a:ext cx="3579812" cy="3194050"/>
          </a:xfrm>
          <a:custGeom>
            <a:avLst/>
            <a:gdLst/>
            <a:ahLst/>
            <a:cxnLst/>
            <a:rect l="l" t="t" r="r" b="b"/>
            <a:pathLst>
              <a:path w="436" h="389" extrusionOk="0">
                <a:moveTo>
                  <a:pt x="73" y="344"/>
                </a:moveTo>
                <a:cubicBezTo>
                  <a:pt x="83" y="336"/>
                  <a:pt x="97" y="332"/>
                  <a:pt x="112" y="332"/>
                </a:cubicBezTo>
                <a:cubicBezTo>
                  <a:pt x="128" y="332"/>
                  <a:pt x="142" y="336"/>
                  <a:pt x="152" y="344"/>
                </a:cubicBezTo>
                <a:cubicBezTo>
                  <a:pt x="159" y="350"/>
                  <a:pt x="163" y="358"/>
                  <a:pt x="163" y="367"/>
                </a:cubicBezTo>
                <a:cubicBezTo>
                  <a:pt x="163" y="371"/>
                  <a:pt x="161" y="376"/>
                  <a:pt x="160" y="379"/>
                </a:cubicBezTo>
                <a:cubicBezTo>
                  <a:pt x="156" y="386"/>
                  <a:pt x="159" y="389"/>
                  <a:pt x="168" y="389"/>
                </a:cubicBezTo>
                <a:cubicBezTo>
                  <a:pt x="198" y="389"/>
                  <a:pt x="198" y="389"/>
                  <a:pt x="198" y="389"/>
                </a:cubicBezTo>
                <a:cubicBezTo>
                  <a:pt x="207" y="389"/>
                  <a:pt x="214" y="382"/>
                  <a:pt x="215" y="373"/>
                </a:cubicBezTo>
                <a:cubicBezTo>
                  <a:pt x="223" y="294"/>
                  <a:pt x="283" y="230"/>
                  <a:pt x="361" y="216"/>
                </a:cubicBezTo>
                <a:cubicBezTo>
                  <a:pt x="370" y="214"/>
                  <a:pt x="377" y="206"/>
                  <a:pt x="377" y="197"/>
                </a:cubicBezTo>
                <a:cubicBezTo>
                  <a:pt x="377" y="147"/>
                  <a:pt x="377" y="147"/>
                  <a:pt x="377" y="147"/>
                </a:cubicBezTo>
                <a:cubicBezTo>
                  <a:pt x="377" y="138"/>
                  <a:pt x="378" y="129"/>
                  <a:pt x="380" y="127"/>
                </a:cubicBezTo>
                <a:cubicBezTo>
                  <a:pt x="381" y="126"/>
                  <a:pt x="382" y="126"/>
                  <a:pt x="383" y="126"/>
                </a:cubicBezTo>
                <a:cubicBezTo>
                  <a:pt x="389" y="126"/>
                  <a:pt x="394" y="126"/>
                  <a:pt x="398" y="131"/>
                </a:cubicBezTo>
                <a:cubicBezTo>
                  <a:pt x="400" y="134"/>
                  <a:pt x="401" y="137"/>
                  <a:pt x="403" y="140"/>
                </a:cubicBezTo>
                <a:cubicBezTo>
                  <a:pt x="408" y="149"/>
                  <a:pt x="420" y="150"/>
                  <a:pt x="427" y="142"/>
                </a:cubicBezTo>
                <a:cubicBezTo>
                  <a:pt x="433" y="133"/>
                  <a:pt x="436" y="122"/>
                  <a:pt x="436" y="111"/>
                </a:cubicBezTo>
                <a:cubicBezTo>
                  <a:pt x="436" y="101"/>
                  <a:pt x="433" y="89"/>
                  <a:pt x="427" y="81"/>
                </a:cubicBezTo>
                <a:cubicBezTo>
                  <a:pt x="420" y="73"/>
                  <a:pt x="408" y="74"/>
                  <a:pt x="403" y="83"/>
                </a:cubicBezTo>
                <a:cubicBezTo>
                  <a:pt x="401" y="86"/>
                  <a:pt x="400" y="89"/>
                  <a:pt x="398" y="92"/>
                </a:cubicBezTo>
                <a:cubicBezTo>
                  <a:pt x="394" y="97"/>
                  <a:pt x="389" y="97"/>
                  <a:pt x="383" y="97"/>
                </a:cubicBezTo>
                <a:cubicBezTo>
                  <a:pt x="382" y="97"/>
                  <a:pt x="381" y="96"/>
                  <a:pt x="380" y="95"/>
                </a:cubicBezTo>
                <a:cubicBezTo>
                  <a:pt x="378" y="94"/>
                  <a:pt x="377" y="84"/>
                  <a:pt x="377" y="75"/>
                </a:cubicBezTo>
                <a:cubicBezTo>
                  <a:pt x="377" y="16"/>
                  <a:pt x="377" y="16"/>
                  <a:pt x="377" y="16"/>
                </a:cubicBezTo>
                <a:cubicBezTo>
                  <a:pt x="377" y="7"/>
                  <a:pt x="370" y="0"/>
                  <a:pt x="361" y="0"/>
                </a:cubicBezTo>
                <a:cubicBezTo>
                  <a:pt x="165" y="16"/>
                  <a:pt x="10" y="175"/>
                  <a:pt x="1" y="373"/>
                </a:cubicBezTo>
                <a:cubicBezTo>
                  <a:pt x="0" y="382"/>
                  <a:pt x="8" y="389"/>
                  <a:pt x="17" y="389"/>
                </a:cubicBezTo>
                <a:cubicBezTo>
                  <a:pt x="57" y="389"/>
                  <a:pt x="57" y="389"/>
                  <a:pt x="57" y="389"/>
                </a:cubicBezTo>
                <a:cubicBezTo>
                  <a:pt x="66" y="389"/>
                  <a:pt x="68" y="386"/>
                  <a:pt x="65" y="379"/>
                </a:cubicBezTo>
                <a:cubicBezTo>
                  <a:pt x="63" y="376"/>
                  <a:pt x="62" y="371"/>
                  <a:pt x="62" y="367"/>
                </a:cubicBezTo>
                <a:cubicBezTo>
                  <a:pt x="62" y="358"/>
                  <a:pt x="66" y="350"/>
                  <a:pt x="73" y="344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44"/>
          <p:cNvSpPr/>
          <p:nvPr/>
        </p:nvSpPr>
        <p:spPr>
          <a:xfrm>
            <a:off x="2881312" y="3071812"/>
            <a:ext cx="3194050" cy="3579812"/>
          </a:xfrm>
          <a:custGeom>
            <a:avLst/>
            <a:gdLst/>
            <a:ahLst/>
            <a:cxnLst/>
            <a:rect l="l" t="t" r="r" b="b"/>
            <a:pathLst>
              <a:path w="389" h="436" extrusionOk="0">
                <a:moveTo>
                  <a:pt x="344" y="363"/>
                </a:moveTo>
                <a:cubicBezTo>
                  <a:pt x="336" y="353"/>
                  <a:pt x="332" y="339"/>
                  <a:pt x="332" y="324"/>
                </a:cubicBezTo>
                <a:cubicBezTo>
                  <a:pt x="332" y="308"/>
                  <a:pt x="336" y="294"/>
                  <a:pt x="344" y="284"/>
                </a:cubicBezTo>
                <a:cubicBezTo>
                  <a:pt x="350" y="277"/>
                  <a:pt x="358" y="273"/>
                  <a:pt x="367" y="273"/>
                </a:cubicBezTo>
                <a:cubicBezTo>
                  <a:pt x="371" y="273"/>
                  <a:pt x="376" y="275"/>
                  <a:pt x="379" y="276"/>
                </a:cubicBezTo>
                <a:cubicBezTo>
                  <a:pt x="386" y="280"/>
                  <a:pt x="389" y="277"/>
                  <a:pt x="389" y="268"/>
                </a:cubicBezTo>
                <a:cubicBezTo>
                  <a:pt x="389" y="238"/>
                  <a:pt x="389" y="238"/>
                  <a:pt x="389" y="238"/>
                </a:cubicBezTo>
                <a:cubicBezTo>
                  <a:pt x="389" y="229"/>
                  <a:pt x="382" y="222"/>
                  <a:pt x="373" y="221"/>
                </a:cubicBezTo>
                <a:cubicBezTo>
                  <a:pt x="294" y="213"/>
                  <a:pt x="230" y="153"/>
                  <a:pt x="216" y="75"/>
                </a:cubicBezTo>
                <a:cubicBezTo>
                  <a:pt x="214" y="66"/>
                  <a:pt x="206" y="59"/>
                  <a:pt x="197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38" y="59"/>
                  <a:pt x="129" y="58"/>
                  <a:pt x="127" y="56"/>
                </a:cubicBezTo>
                <a:cubicBezTo>
                  <a:pt x="126" y="55"/>
                  <a:pt x="126" y="54"/>
                  <a:pt x="126" y="53"/>
                </a:cubicBezTo>
                <a:cubicBezTo>
                  <a:pt x="126" y="47"/>
                  <a:pt x="126" y="42"/>
                  <a:pt x="131" y="38"/>
                </a:cubicBezTo>
                <a:cubicBezTo>
                  <a:pt x="134" y="36"/>
                  <a:pt x="137" y="35"/>
                  <a:pt x="140" y="33"/>
                </a:cubicBezTo>
                <a:cubicBezTo>
                  <a:pt x="149" y="28"/>
                  <a:pt x="150" y="16"/>
                  <a:pt x="142" y="9"/>
                </a:cubicBezTo>
                <a:cubicBezTo>
                  <a:pt x="133" y="3"/>
                  <a:pt x="122" y="0"/>
                  <a:pt x="111" y="0"/>
                </a:cubicBezTo>
                <a:cubicBezTo>
                  <a:pt x="101" y="0"/>
                  <a:pt x="89" y="3"/>
                  <a:pt x="81" y="9"/>
                </a:cubicBezTo>
                <a:cubicBezTo>
                  <a:pt x="73" y="16"/>
                  <a:pt x="74" y="28"/>
                  <a:pt x="83" y="33"/>
                </a:cubicBezTo>
                <a:cubicBezTo>
                  <a:pt x="86" y="35"/>
                  <a:pt x="89" y="36"/>
                  <a:pt x="92" y="38"/>
                </a:cubicBezTo>
                <a:cubicBezTo>
                  <a:pt x="97" y="42"/>
                  <a:pt x="97" y="47"/>
                  <a:pt x="97" y="53"/>
                </a:cubicBezTo>
                <a:cubicBezTo>
                  <a:pt x="97" y="54"/>
                  <a:pt x="96" y="55"/>
                  <a:pt x="95" y="56"/>
                </a:cubicBezTo>
                <a:cubicBezTo>
                  <a:pt x="94" y="58"/>
                  <a:pt x="84" y="59"/>
                  <a:pt x="75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7" y="59"/>
                  <a:pt x="0" y="66"/>
                  <a:pt x="0" y="75"/>
                </a:cubicBezTo>
                <a:cubicBezTo>
                  <a:pt x="16" y="271"/>
                  <a:pt x="175" y="426"/>
                  <a:pt x="373" y="435"/>
                </a:cubicBezTo>
                <a:cubicBezTo>
                  <a:pt x="382" y="436"/>
                  <a:pt x="389" y="428"/>
                  <a:pt x="389" y="419"/>
                </a:cubicBezTo>
                <a:cubicBezTo>
                  <a:pt x="389" y="379"/>
                  <a:pt x="389" y="379"/>
                  <a:pt x="389" y="379"/>
                </a:cubicBezTo>
                <a:cubicBezTo>
                  <a:pt x="389" y="370"/>
                  <a:pt x="386" y="368"/>
                  <a:pt x="379" y="371"/>
                </a:cubicBezTo>
                <a:cubicBezTo>
                  <a:pt x="376" y="373"/>
                  <a:pt x="371" y="374"/>
                  <a:pt x="367" y="374"/>
                </a:cubicBezTo>
                <a:cubicBezTo>
                  <a:pt x="358" y="374"/>
                  <a:pt x="350" y="370"/>
                  <a:pt x="344" y="363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44"/>
          <p:cNvSpPr/>
          <p:nvPr/>
        </p:nvSpPr>
        <p:spPr>
          <a:xfrm>
            <a:off x="6108700" y="214312"/>
            <a:ext cx="3194050" cy="3579812"/>
          </a:xfrm>
          <a:custGeom>
            <a:avLst/>
            <a:gdLst/>
            <a:ahLst/>
            <a:cxnLst/>
            <a:rect l="l" t="t" r="r" b="b"/>
            <a:pathLst>
              <a:path w="389" h="436" extrusionOk="0">
                <a:moveTo>
                  <a:pt x="45" y="73"/>
                </a:moveTo>
                <a:cubicBezTo>
                  <a:pt x="53" y="83"/>
                  <a:pt x="57" y="97"/>
                  <a:pt x="57" y="112"/>
                </a:cubicBezTo>
                <a:cubicBezTo>
                  <a:pt x="57" y="128"/>
                  <a:pt x="53" y="142"/>
                  <a:pt x="45" y="152"/>
                </a:cubicBezTo>
                <a:cubicBezTo>
                  <a:pt x="39" y="159"/>
                  <a:pt x="31" y="163"/>
                  <a:pt x="22" y="163"/>
                </a:cubicBezTo>
                <a:cubicBezTo>
                  <a:pt x="18" y="163"/>
                  <a:pt x="13" y="161"/>
                  <a:pt x="10" y="160"/>
                </a:cubicBezTo>
                <a:cubicBezTo>
                  <a:pt x="3" y="156"/>
                  <a:pt x="0" y="159"/>
                  <a:pt x="0" y="16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7"/>
                  <a:pt x="7" y="214"/>
                  <a:pt x="16" y="215"/>
                </a:cubicBezTo>
                <a:cubicBezTo>
                  <a:pt x="95" y="223"/>
                  <a:pt x="159" y="283"/>
                  <a:pt x="173" y="361"/>
                </a:cubicBezTo>
                <a:cubicBezTo>
                  <a:pt x="175" y="370"/>
                  <a:pt x="183" y="377"/>
                  <a:pt x="192" y="377"/>
                </a:cubicBezTo>
                <a:cubicBezTo>
                  <a:pt x="242" y="377"/>
                  <a:pt x="242" y="377"/>
                  <a:pt x="242" y="377"/>
                </a:cubicBezTo>
                <a:cubicBezTo>
                  <a:pt x="251" y="377"/>
                  <a:pt x="260" y="378"/>
                  <a:pt x="262" y="380"/>
                </a:cubicBezTo>
                <a:cubicBezTo>
                  <a:pt x="263" y="381"/>
                  <a:pt x="263" y="382"/>
                  <a:pt x="263" y="383"/>
                </a:cubicBezTo>
                <a:cubicBezTo>
                  <a:pt x="263" y="389"/>
                  <a:pt x="263" y="394"/>
                  <a:pt x="258" y="398"/>
                </a:cubicBezTo>
                <a:cubicBezTo>
                  <a:pt x="255" y="400"/>
                  <a:pt x="252" y="401"/>
                  <a:pt x="249" y="403"/>
                </a:cubicBezTo>
                <a:cubicBezTo>
                  <a:pt x="240" y="408"/>
                  <a:pt x="239" y="420"/>
                  <a:pt x="247" y="427"/>
                </a:cubicBezTo>
                <a:cubicBezTo>
                  <a:pt x="256" y="433"/>
                  <a:pt x="267" y="436"/>
                  <a:pt x="278" y="436"/>
                </a:cubicBezTo>
                <a:cubicBezTo>
                  <a:pt x="288" y="436"/>
                  <a:pt x="300" y="433"/>
                  <a:pt x="308" y="427"/>
                </a:cubicBezTo>
                <a:cubicBezTo>
                  <a:pt x="316" y="420"/>
                  <a:pt x="315" y="408"/>
                  <a:pt x="306" y="403"/>
                </a:cubicBezTo>
                <a:cubicBezTo>
                  <a:pt x="303" y="401"/>
                  <a:pt x="300" y="400"/>
                  <a:pt x="297" y="398"/>
                </a:cubicBezTo>
                <a:cubicBezTo>
                  <a:pt x="292" y="394"/>
                  <a:pt x="292" y="389"/>
                  <a:pt x="292" y="383"/>
                </a:cubicBezTo>
                <a:cubicBezTo>
                  <a:pt x="292" y="382"/>
                  <a:pt x="293" y="381"/>
                  <a:pt x="294" y="380"/>
                </a:cubicBezTo>
                <a:cubicBezTo>
                  <a:pt x="295" y="378"/>
                  <a:pt x="305" y="377"/>
                  <a:pt x="314" y="377"/>
                </a:cubicBezTo>
                <a:cubicBezTo>
                  <a:pt x="373" y="377"/>
                  <a:pt x="373" y="377"/>
                  <a:pt x="373" y="377"/>
                </a:cubicBezTo>
                <a:cubicBezTo>
                  <a:pt x="382" y="377"/>
                  <a:pt x="389" y="370"/>
                  <a:pt x="389" y="361"/>
                </a:cubicBezTo>
                <a:cubicBezTo>
                  <a:pt x="373" y="165"/>
                  <a:pt x="214" y="10"/>
                  <a:pt x="16" y="1"/>
                </a:cubicBezTo>
                <a:cubicBezTo>
                  <a:pt x="7" y="0"/>
                  <a:pt x="0" y="8"/>
                  <a:pt x="0" y="1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6"/>
                  <a:pt x="3" y="68"/>
                  <a:pt x="10" y="65"/>
                </a:cubicBezTo>
                <a:cubicBezTo>
                  <a:pt x="13" y="63"/>
                  <a:pt x="18" y="62"/>
                  <a:pt x="22" y="62"/>
                </a:cubicBezTo>
                <a:cubicBezTo>
                  <a:pt x="31" y="62"/>
                  <a:pt x="39" y="66"/>
                  <a:pt x="45" y="73"/>
                </a:cubicBezTo>
                <a:close/>
              </a:path>
            </a:pathLst>
          </a:custGeom>
          <a:solidFill>
            <a:srgbClr val="90C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44"/>
          <p:cNvSpPr/>
          <p:nvPr/>
        </p:nvSpPr>
        <p:spPr>
          <a:xfrm>
            <a:off x="5730875" y="3449637"/>
            <a:ext cx="3579812" cy="3194050"/>
          </a:xfrm>
          <a:custGeom>
            <a:avLst/>
            <a:gdLst/>
            <a:ahLst/>
            <a:cxnLst/>
            <a:rect l="l" t="t" r="r" b="b"/>
            <a:pathLst>
              <a:path w="436" h="389" extrusionOk="0">
                <a:moveTo>
                  <a:pt x="363" y="45"/>
                </a:moveTo>
                <a:cubicBezTo>
                  <a:pt x="353" y="53"/>
                  <a:pt x="339" y="57"/>
                  <a:pt x="324" y="57"/>
                </a:cubicBezTo>
                <a:cubicBezTo>
                  <a:pt x="308" y="57"/>
                  <a:pt x="294" y="53"/>
                  <a:pt x="284" y="45"/>
                </a:cubicBezTo>
                <a:cubicBezTo>
                  <a:pt x="277" y="39"/>
                  <a:pt x="273" y="31"/>
                  <a:pt x="273" y="22"/>
                </a:cubicBezTo>
                <a:cubicBezTo>
                  <a:pt x="273" y="18"/>
                  <a:pt x="275" y="13"/>
                  <a:pt x="276" y="10"/>
                </a:cubicBezTo>
                <a:cubicBezTo>
                  <a:pt x="280" y="3"/>
                  <a:pt x="277" y="0"/>
                  <a:pt x="268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29" y="0"/>
                  <a:pt x="222" y="7"/>
                  <a:pt x="221" y="16"/>
                </a:cubicBezTo>
                <a:cubicBezTo>
                  <a:pt x="213" y="95"/>
                  <a:pt x="153" y="159"/>
                  <a:pt x="75" y="173"/>
                </a:cubicBezTo>
                <a:cubicBezTo>
                  <a:pt x="66" y="175"/>
                  <a:pt x="59" y="183"/>
                  <a:pt x="59" y="192"/>
                </a:cubicBezTo>
                <a:cubicBezTo>
                  <a:pt x="59" y="242"/>
                  <a:pt x="59" y="242"/>
                  <a:pt x="59" y="242"/>
                </a:cubicBezTo>
                <a:cubicBezTo>
                  <a:pt x="59" y="251"/>
                  <a:pt x="58" y="260"/>
                  <a:pt x="56" y="262"/>
                </a:cubicBezTo>
                <a:cubicBezTo>
                  <a:pt x="55" y="263"/>
                  <a:pt x="54" y="263"/>
                  <a:pt x="53" y="263"/>
                </a:cubicBezTo>
                <a:cubicBezTo>
                  <a:pt x="47" y="263"/>
                  <a:pt x="42" y="263"/>
                  <a:pt x="38" y="258"/>
                </a:cubicBezTo>
                <a:cubicBezTo>
                  <a:pt x="36" y="255"/>
                  <a:pt x="35" y="252"/>
                  <a:pt x="33" y="249"/>
                </a:cubicBezTo>
                <a:cubicBezTo>
                  <a:pt x="28" y="240"/>
                  <a:pt x="16" y="239"/>
                  <a:pt x="9" y="247"/>
                </a:cubicBezTo>
                <a:cubicBezTo>
                  <a:pt x="3" y="256"/>
                  <a:pt x="0" y="267"/>
                  <a:pt x="0" y="278"/>
                </a:cubicBezTo>
                <a:cubicBezTo>
                  <a:pt x="0" y="288"/>
                  <a:pt x="3" y="300"/>
                  <a:pt x="9" y="308"/>
                </a:cubicBezTo>
                <a:cubicBezTo>
                  <a:pt x="16" y="316"/>
                  <a:pt x="28" y="315"/>
                  <a:pt x="33" y="306"/>
                </a:cubicBezTo>
                <a:cubicBezTo>
                  <a:pt x="35" y="303"/>
                  <a:pt x="36" y="300"/>
                  <a:pt x="38" y="297"/>
                </a:cubicBezTo>
                <a:cubicBezTo>
                  <a:pt x="42" y="292"/>
                  <a:pt x="47" y="292"/>
                  <a:pt x="53" y="292"/>
                </a:cubicBezTo>
                <a:cubicBezTo>
                  <a:pt x="54" y="292"/>
                  <a:pt x="55" y="293"/>
                  <a:pt x="56" y="294"/>
                </a:cubicBezTo>
                <a:cubicBezTo>
                  <a:pt x="58" y="295"/>
                  <a:pt x="59" y="305"/>
                  <a:pt x="59" y="314"/>
                </a:cubicBezTo>
                <a:cubicBezTo>
                  <a:pt x="59" y="373"/>
                  <a:pt x="59" y="373"/>
                  <a:pt x="59" y="373"/>
                </a:cubicBezTo>
                <a:cubicBezTo>
                  <a:pt x="59" y="382"/>
                  <a:pt x="66" y="389"/>
                  <a:pt x="75" y="389"/>
                </a:cubicBezTo>
                <a:cubicBezTo>
                  <a:pt x="271" y="373"/>
                  <a:pt x="426" y="214"/>
                  <a:pt x="435" y="16"/>
                </a:cubicBezTo>
                <a:cubicBezTo>
                  <a:pt x="436" y="7"/>
                  <a:pt x="428" y="0"/>
                  <a:pt x="419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0" y="0"/>
                  <a:pt x="368" y="3"/>
                  <a:pt x="371" y="10"/>
                </a:cubicBezTo>
                <a:cubicBezTo>
                  <a:pt x="373" y="13"/>
                  <a:pt x="374" y="18"/>
                  <a:pt x="374" y="22"/>
                </a:cubicBezTo>
                <a:cubicBezTo>
                  <a:pt x="374" y="31"/>
                  <a:pt x="370" y="39"/>
                  <a:pt x="363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44"/>
          <p:cNvSpPr/>
          <p:nvPr/>
        </p:nvSpPr>
        <p:spPr>
          <a:xfrm>
            <a:off x="6699250" y="822325"/>
            <a:ext cx="533400" cy="631825"/>
          </a:xfrm>
          <a:custGeom>
            <a:avLst/>
            <a:gdLst/>
            <a:ahLst/>
            <a:cxnLst/>
            <a:rect l="l" t="t" r="r" b="b"/>
            <a:pathLst>
              <a:path w="65" h="77" extrusionOk="0">
                <a:moveTo>
                  <a:pt x="44" y="74"/>
                </a:moveTo>
                <a:cubicBezTo>
                  <a:pt x="44" y="76"/>
                  <a:pt x="43" y="77"/>
                  <a:pt x="41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77"/>
                  <a:pt x="22" y="76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3"/>
                  <a:pt x="23" y="72"/>
                  <a:pt x="25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3" y="72"/>
                  <a:pt x="44" y="73"/>
                  <a:pt x="44" y="74"/>
                </a:cubicBezTo>
                <a:close/>
                <a:moveTo>
                  <a:pt x="44" y="67"/>
                </a:moveTo>
                <a:cubicBezTo>
                  <a:pt x="44" y="66"/>
                  <a:pt x="43" y="64"/>
                  <a:pt x="41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3" y="64"/>
                  <a:pt x="22" y="66"/>
                  <a:pt x="22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9"/>
                  <a:pt x="23" y="70"/>
                  <a:pt x="25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3" y="70"/>
                  <a:pt x="44" y="69"/>
                  <a:pt x="44" y="67"/>
                </a:cubicBezTo>
                <a:close/>
                <a:moveTo>
                  <a:pt x="36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2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3"/>
                  <a:pt x="35" y="63"/>
                  <a:pt x="36" y="63"/>
                </a:cubicBezTo>
                <a:lnTo>
                  <a:pt x="36" y="38"/>
                </a:lnTo>
                <a:close/>
                <a:moveTo>
                  <a:pt x="24" y="27"/>
                </a:moveTo>
                <a:cubicBezTo>
                  <a:pt x="22" y="27"/>
                  <a:pt x="20" y="29"/>
                  <a:pt x="20" y="31"/>
                </a:cubicBezTo>
                <a:cubicBezTo>
                  <a:pt x="20" y="33"/>
                  <a:pt x="22" y="35"/>
                  <a:pt x="24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9"/>
                  <a:pt x="26" y="27"/>
                  <a:pt x="24" y="27"/>
                </a:cubicBezTo>
                <a:close/>
                <a:moveTo>
                  <a:pt x="46" y="31"/>
                </a:moveTo>
                <a:cubicBezTo>
                  <a:pt x="46" y="29"/>
                  <a:pt x="44" y="27"/>
                  <a:pt x="42" y="27"/>
                </a:cubicBezTo>
                <a:cubicBezTo>
                  <a:pt x="40" y="27"/>
                  <a:pt x="38" y="29"/>
                  <a:pt x="38" y="31"/>
                </a:cubicBezTo>
                <a:cubicBezTo>
                  <a:pt x="38" y="35"/>
                  <a:pt x="38" y="35"/>
                  <a:pt x="38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4" y="35"/>
                  <a:pt x="46" y="33"/>
                  <a:pt x="46" y="31"/>
                </a:cubicBezTo>
                <a:close/>
                <a:moveTo>
                  <a:pt x="54" y="24"/>
                </a:moveTo>
                <a:cubicBezTo>
                  <a:pt x="53" y="17"/>
                  <a:pt x="44" y="10"/>
                  <a:pt x="33" y="10"/>
                </a:cubicBezTo>
                <a:cubicBezTo>
                  <a:pt x="22" y="10"/>
                  <a:pt x="13" y="17"/>
                  <a:pt x="12" y="24"/>
                </a:cubicBezTo>
                <a:cubicBezTo>
                  <a:pt x="10" y="29"/>
                  <a:pt x="12" y="34"/>
                  <a:pt x="14" y="39"/>
                </a:cubicBezTo>
                <a:cubicBezTo>
                  <a:pt x="16" y="44"/>
                  <a:pt x="19" y="47"/>
                  <a:pt x="21" y="52"/>
                </a:cubicBezTo>
                <a:cubicBezTo>
                  <a:pt x="22" y="54"/>
                  <a:pt x="22" y="58"/>
                  <a:pt x="23" y="60"/>
                </a:cubicBezTo>
                <a:cubicBezTo>
                  <a:pt x="23" y="62"/>
                  <a:pt x="24" y="63"/>
                  <a:pt x="26" y="63"/>
                </a:cubicBezTo>
                <a:cubicBezTo>
                  <a:pt x="27" y="63"/>
                  <a:pt x="27" y="63"/>
                  <a:pt x="28" y="63"/>
                </a:cubicBezTo>
                <a:cubicBezTo>
                  <a:pt x="28" y="38"/>
                  <a:pt x="28" y="38"/>
                  <a:pt x="28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2" y="38"/>
                  <a:pt x="21" y="37"/>
                  <a:pt x="20" y="36"/>
                </a:cubicBezTo>
                <a:cubicBezTo>
                  <a:pt x="18" y="35"/>
                  <a:pt x="18" y="33"/>
                  <a:pt x="18" y="31"/>
                </a:cubicBezTo>
                <a:cubicBezTo>
                  <a:pt x="18" y="30"/>
                  <a:pt x="18" y="28"/>
                  <a:pt x="20" y="27"/>
                </a:cubicBezTo>
                <a:cubicBezTo>
                  <a:pt x="21" y="26"/>
                  <a:pt x="22" y="25"/>
                  <a:pt x="24" y="25"/>
                </a:cubicBezTo>
                <a:cubicBezTo>
                  <a:pt x="28" y="25"/>
                  <a:pt x="30" y="28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6" y="28"/>
                  <a:pt x="37" y="27"/>
                </a:cubicBezTo>
                <a:cubicBezTo>
                  <a:pt x="39" y="26"/>
                  <a:pt x="40" y="25"/>
                  <a:pt x="42" y="25"/>
                </a:cubicBezTo>
                <a:cubicBezTo>
                  <a:pt x="44" y="25"/>
                  <a:pt x="45" y="26"/>
                  <a:pt x="47" y="27"/>
                </a:cubicBezTo>
                <a:cubicBezTo>
                  <a:pt x="48" y="28"/>
                  <a:pt x="48" y="30"/>
                  <a:pt x="48" y="31"/>
                </a:cubicBezTo>
                <a:cubicBezTo>
                  <a:pt x="48" y="33"/>
                  <a:pt x="48" y="35"/>
                  <a:pt x="47" y="36"/>
                </a:cubicBezTo>
                <a:cubicBezTo>
                  <a:pt x="45" y="37"/>
                  <a:pt x="44" y="38"/>
                  <a:pt x="42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63"/>
                  <a:pt x="38" y="63"/>
                  <a:pt x="38" y="63"/>
                </a:cubicBezTo>
                <a:cubicBezTo>
                  <a:pt x="39" y="63"/>
                  <a:pt x="39" y="63"/>
                  <a:pt x="40" y="63"/>
                </a:cubicBezTo>
                <a:cubicBezTo>
                  <a:pt x="42" y="63"/>
                  <a:pt x="43" y="62"/>
                  <a:pt x="43" y="60"/>
                </a:cubicBezTo>
                <a:cubicBezTo>
                  <a:pt x="44" y="58"/>
                  <a:pt x="44" y="54"/>
                  <a:pt x="45" y="52"/>
                </a:cubicBezTo>
                <a:cubicBezTo>
                  <a:pt x="47" y="47"/>
                  <a:pt x="50" y="44"/>
                  <a:pt x="52" y="39"/>
                </a:cubicBezTo>
                <a:cubicBezTo>
                  <a:pt x="55" y="34"/>
                  <a:pt x="56" y="29"/>
                  <a:pt x="54" y="24"/>
                </a:cubicBezTo>
                <a:close/>
                <a:moveTo>
                  <a:pt x="35" y="2"/>
                </a:moveTo>
                <a:cubicBezTo>
                  <a:pt x="35" y="1"/>
                  <a:pt x="34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31" y="1"/>
                  <a:pt x="31" y="2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8"/>
                  <a:pt x="32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4" y="9"/>
                  <a:pt x="35" y="8"/>
                  <a:pt x="35" y="6"/>
                </a:cubicBezTo>
                <a:lnTo>
                  <a:pt x="35" y="2"/>
                </a:lnTo>
                <a:close/>
                <a:moveTo>
                  <a:pt x="48" y="6"/>
                </a:moveTo>
                <a:cubicBezTo>
                  <a:pt x="49" y="5"/>
                  <a:pt x="49" y="3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2"/>
                  <a:pt x="45" y="2"/>
                  <a:pt x="44" y="4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8"/>
                  <a:pt x="42" y="10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4" y="11"/>
                  <a:pt x="46" y="11"/>
                  <a:pt x="46" y="10"/>
                </a:cubicBezTo>
                <a:lnTo>
                  <a:pt x="48" y="6"/>
                </a:lnTo>
                <a:close/>
                <a:moveTo>
                  <a:pt x="58" y="13"/>
                </a:moveTo>
                <a:cubicBezTo>
                  <a:pt x="59" y="12"/>
                  <a:pt x="59" y="11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7" y="9"/>
                  <a:pt x="56" y="9"/>
                  <a:pt x="55" y="10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5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2" y="17"/>
                  <a:pt x="54" y="17"/>
                  <a:pt x="55" y="16"/>
                </a:cubicBezTo>
                <a:lnTo>
                  <a:pt x="58" y="13"/>
                </a:lnTo>
                <a:close/>
                <a:moveTo>
                  <a:pt x="63" y="25"/>
                </a:moveTo>
                <a:cubicBezTo>
                  <a:pt x="64" y="25"/>
                  <a:pt x="65" y="23"/>
                  <a:pt x="65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1"/>
                  <a:pt x="64" y="20"/>
                  <a:pt x="62" y="20"/>
                </a:cubicBezTo>
                <a:cubicBezTo>
                  <a:pt x="58" y="21"/>
                  <a:pt x="58" y="21"/>
                  <a:pt x="58" y="21"/>
                </a:cubicBezTo>
                <a:cubicBezTo>
                  <a:pt x="57" y="21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5"/>
                  <a:pt x="58" y="26"/>
                  <a:pt x="59" y="26"/>
                </a:cubicBezTo>
                <a:lnTo>
                  <a:pt x="63" y="25"/>
                </a:lnTo>
                <a:close/>
                <a:moveTo>
                  <a:pt x="62" y="38"/>
                </a:moveTo>
                <a:cubicBezTo>
                  <a:pt x="63" y="38"/>
                  <a:pt x="65" y="37"/>
                  <a:pt x="65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34"/>
                  <a:pt x="64" y="33"/>
                  <a:pt x="63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7" y="32"/>
                  <a:pt x="56" y="33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5"/>
                  <a:pt x="57" y="36"/>
                  <a:pt x="58" y="37"/>
                </a:cubicBezTo>
                <a:lnTo>
                  <a:pt x="62" y="38"/>
                </a:lnTo>
                <a:close/>
                <a:moveTo>
                  <a:pt x="19" y="10"/>
                </a:moveTo>
                <a:cubicBezTo>
                  <a:pt x="20" y="11"/>
                  <a:pt x="21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0"/>
                  <a:pt x="24" y="8"/>
                  <a:pt x="24" y="7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2"/>
                  <a:pt x="19" y="2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5"/>
                  <a:pt x="17" y="6"/>
                </a:cubicBezTo>
                <a:lnTo>
                  <a:pt x="19" y="10"/>
                </a:lnTo>
                <a:close/>
                <a:moveTo>
                  <a:pt x="11" y="16"/>
                </a:moveTo>
                <a:cubicBezTo>
                  <a:pt x="12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5"/>
                  <a:pt x="15" y="14"/>
                  <a:pt x="14" y="13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9"/>
                  <a:pt x="8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7" y="12"/>
                  <a:pt x="8" y="13"/>
                </a:cubicBezTo>
                <a:lnTo>
                  <a:pt x="11" y="16"/>
                </a:lnTo>
                <a:close/>
                <a:moveTo>
                  <a:pt x="7" y="26"/>
                </a:moveTo>
                <a:cubicBezTo>
                  <a:pt x="8" y="26"/>
                  <a:pt x="9" y="25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3"/>
                  <a:pt x="9" y="21"/>
                  <a:pt x="8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1" y="21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5"/>
                  <a:pt x="3" y="25"/>
                </a:cubicBezTo>
                <a:lnTo>
                  <a:pt x="7" y="26"/>
                </a:lnTo>
                <a:close/>
                <a:moveTo>
                  <a:pt x="8" y="37"/>
                </a:move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3"/>
                  <a:pt x="8" y="32"/>
                  <a:pt x="7" y="32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3"/>
                  <a:pt x="1" y="34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7"/>
                  <a:pt x="2" y="38"/>
                  <a:pt x="4" y="38"/>
                </a:cubicBezTo>
                <a:lnTo>
                  <a:pt x="8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44"/>
          <p:cNvSpPr/>
          <p:nvPr/>
        </p:nvSpPr>
        <p:spPr>
          <a:xfrm>
            <a:off x="7945437" y="4127500"/>
            <a:ext cx="747712" cy="500062"/>
          </a:xfrm>
          <a:custGeom>
            <a:avLst/>
            <a:gdLst/>
            <a:ahLst/>
            <a:cxnLst/>
            <a:rect l="l" t="t" r="r" b="b"/>
            <a:pathLst>
              <a:path w="91" h="61" extrusionOk="0">
                <a:moveTo>
                  <a:pt x="73" y="6"/>
                </a:moveTo>
                <a:cubicBezTo>
                  <a:pt x="81" y="27"/>
                  <a:pt x="81" y="27"/>
                  <a:pt x="81" y="27"/>
                </a:cubicBezTo>
                <a:cubicBezTo>
                  <a:pt x="70" y="32"/>
                  <a:pt x="70" y="32"/>
                  <a:pt x="70" y="32"/>
                </a:cubicBezTo>
                <a:cubicBezTo>
                  <a:pt x="65" y="27"/>
                  <a:pt x="48" y="12"/>
                  <a:pt x="46" y="12"/>
                </a:cubicBezTo>
                <a:cubicBezTo>
                  <a:pt x="45" y="12"/>
                  <a:pt x="40" y="14"/>
                  <a:pt x="39" y="14"/>
                </a:cubicBezTo>
                <a:cubicBezTo>
                  <a:pt x="39" y="14"/>
                  <a:pt x="36" y="15"/>
                  <a:pt x="33" y="15"/>
                </a:cubicBezTo>
                <a:cubicBezTo>
                  <a:pt x="32" y="15"/>
                  <a:pt x="31" y="15"/>
                  <a:pt x="30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12"/>
                  <a:pt x="30" y="10"/>
                  <a:pt x="31" y="10"/>
                </a:cubicBezTo>
                <a:cubicBezTo>
                  <a:pt x="35" y="8"/>
                  <a:pt x="47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2" y="3"/>
                  <a:pt x="70" y="6"/>
                  <a:pt x="73" y="6"/>
                </a:cubicBezTo>
                <a:close/>
                <a:moveTo>
                  <a:pt x="80" y="0"/>
                </a:moveTo>
                <a:cubicBezTo>
                  <a:pt x="80" y="0"/>
                  <a:pt x="79" y="0"/>
                  <a:pt x="79" y="0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2"/>
                  <a:pt x="75" y="2"/>
                  <a:pt x="74" y="3"/>
                </a:cubicBezTo>
                <a:cubicBezTo>
                  <a:pt x="74" y="3"/>
                  <a:pt x="74" y="4"/>
                  <a:pt x="74" y="5"/>
                </a:cubicBezTo>
                <a:cubicBezTo>
                  <a:pt x="83" y="27"/>
                  <a:pt x="83" y="27"/>
                  <a:pt x="83" y="27"/>
                </a:cubicBezTo>
                <a:cubicBezTo>
                  <a:pt x="84" y="28"/>
                  <a:pt x="85" y="29"/>
                  <a:pt x="86" y="28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7"/>
                  <a:pt x="91" y="26"/>
                  <a:pt x="91" y="25"/>
                </a:cubicBezTo>
                <a:cubicBezTo>
                  <a:pt x="91" y="25"/>
                  <a:pt x="91" y="24"/>
                  <a:pt x="91" y="24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0"/>
                  <a:pt x="81" y="0"/>
                  <a:pt x="80" y="0"/>
                </a:cubicBezTo>
                <a:close/>
                <a:moveTo>
                  <a:pt x="0" y="30"/>
                </a:moveTo>
                <a:cubicBezTo>
                  <a:pt x="0" y="31"/>
                  <a:pt x="0" y="32"/>
                  <a:pt x="0" y="32"/>
                </a:cubicBezTo>
                <a:cubicBezTo>
                  <a:pt x="1" y="33"/>
                  <a:pt x="1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7" y="33"/>
                  <a:pt x="8" y="32"/>
                  <a:pt x="8" y="31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9" y="4"/>
                </a:cubicBezTo>
                <a:cubicBezTo>
                  <a:pt x="9" y="4"/>
                  <a:pt x="8" y="4"/>
                  <a:pt x="8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5"/>
                </a:cubicBezTo>
                <a:lnTo>
                  <a:pt x="0" y="30"/>
                </a:lnTo>
                <a:close/>
                <a:moveTo>
                  <a:pt x="37" y="53"/>
                </a:moveTo>
                <a:cubicBezTo>
                  <a:pt x="37" y="52"/>
                  <a:pt x="37" y="51"/>
                  <a:pt x="36" y="51"/>
                </a:cubicBezTo>
                <a:cubicBezTo>
                  <a:pt x="34" y="49"/>
                  <a:pt x="33" y="49"/>
                  <a:pt x="31" y="51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4"/>
                  <a:pt x="29" y="54"/>
                  <a:pt x="29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6" y="58"/>
                  <a:pt x="28" y="60"/>
                  <a:pt x="28" y="60"/>
                </a:cubicBezTo>
                <a:cubicBezTo>
                  <a:pt x="29" y="61"/>
                  <a:pt x="30" y="61"/>
                  <a:pt x="30" y="61"/>
                </a:cubicBezTo>
                <a:cubicBezTo>
                  <a:pt x="31" y="61"/>
                  <a:pt x="32" y="61"/>
                  <a:pt x="33" y="60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5"/>
                  <a:pt x="36" y="55"/>
                  <a:pt x="36" y="55"/>
                </a:cubicBezTo>
                <a:cubicBezTo>
                  <a:pt x="37" y="55"/>
                  <a:pt x="37" y="54"/>
                  <a:pt x="37" y="53"/>
                </a:cubicBezTo>
                <a:close/>
                <a:moveTo>
                  <a:pt x="19" y="51"/>
                </a:moveTo>
                <a:cubicBezTo>
                  <a:pt x="18" y="53"/>
                  <a:pt x="19" y="54"/>
                  <a:pt x="20" y="56"/>
                </a:cubicBezTo>
                <a:cubicBezTo>
                  <a:pt x="22" y="57"/>
                  <a:pt x="24" y="57"/>
                  <a:pt x="25" y="55"/>
                </a:cubicBezTo>
                <a:cubicBezTo>
                  <a:pt x="29" y="50"/>
                  <a:pt x="29" y="50"/>
                  <a:pt x="29" y="50"/>
                </a:cubicBezTo>
                <a:cubicBezTo>
                  <a:pt x="32" y="47"/>
                  <a:pt x="30" y="46"/>
                  <a:pt x="29" y="45"/>
                </a:cubicBezTo>
                <a:cubicBezTo>
                  <a:pt x="27" y="44"/>
                  <a:pt x="26" y="44"/>
                  <a:pt x="24" y="46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lnTo>
                  <a:pt x="19" y="51"/>
                </a:lnTo>
                <a:close/>
                <a:moveTo>
                  <a:pt x="13" y="45"/>
                </a:moveTo>
                <a:cubicBezTo>
                  <a:pt x="12" y="46"/>
                  <a:pt x="12" y="47"/>
                  <a:pt x="12" y="48"/>
                </a:cubicBezTo>
                <a:cubicBezTo>
                  <a:pt x="12" y="49"/>
                  <a:pt x="13" y="49"/>
                  <a:pt x="14" y="50"/>
                </a:cubicBezTo>
                <a:cubicBezTo>
                  <a:pt x="15" y="51"/>
                  <a:pt x="17" y="51"/>
                  <a:pt x="18" y="49"/>
                </a:cubicBezTo>
                <a:cubicBezTo>
                  <a:pt x="23" y="44"/>
                  <a:pt x="23" y="44"/>
                  <a:pt x="23" y="44"/>
                </a:cubicBezTo>
                <a:cubicBezTo>
                  <a:pt x="24" y="43"/>
                  <a:pt x="24" y="42"/>
                  <a:pt x="24" y="41"/>
                </a:cubicBezTo>
                <a:cubicBezTo>
                  <a:pt x="24" y="40"/>
                  <a:pt x="23" y="39"/>
                  <a:pt x="23" y="39"/>
                </a:cubicBezTo>
                <a:cubicBezTo>
                  <a:pt x="21" y="37"/>
                  <a:pt x="19" y="38"/>
                  <a:pt x="18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3"/>
                  <a:pt x="15" y="43"/>
                  <a:pt x="15" y="43"/>
                </a:cubicBezTo>
                <a:lnTo>
                  <a:pt x="13" y="45"/>
                </a:lnTo>
                <a:close/>
                <a:moveTo>
                  <a:pt x="12" y="43"/>
                </a:moveTo>
                <a:cubicBezTo>
                  <a:pt x="17" y="37"/>
                  <a:pt x="17" y="37"/>
                  <a:pt x="17" y="37"/>
                </a:cubicBezTo>
                <a:cubicBezTo>
                  <a:pt x="19" y="35"/>
                  <a:pt x="17" y="33"/>
                  <a:pt x="16" y="32"/>
                </a:cubicBezTo>
                <a:cubicBezTo>
                  <a:pt x="15" y="31"/>
                  <a:pt x="13" y="31"/>
                  <a:pt x="12" y="33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9"/>
                  <a:pt x="6" y="40"/>
                  <a:pt x="7" y="41"/>
                </a:cubicBezTo>
                <a:cubicBezTo>
                  <a:pt x="7" y="41"/>
                  <a:pt x="7" y="42"/>
                  <a:pt x="8" y="42"/>
                </a:cubicBezTo>
                <a:cubicBezTo>
                  <a:pt x="8" y="43"/>
                  <a:pt x="9" y="44"/>
                  <a:pt x="10" y="44"/>
                </a:cubicBezTo>
                <a:cubicBezTo>
                  <a:pt x="11" y="44"/>
                  <a:pt x="12" y="43"/>
                  <a:pt x="12" y="43"/>
                </a:cubicBezTo>
                <a:close/>
                <a:moveTo>
                  <a:pt x="69" y="38"/>
                </a:moveTo>
                <a:cubicBezTo>
                  <a:pt x="70" y="37"/>
                  <a:pt x="71" y="35"/>
                  <a:pt x="69" y="33"/>
                </a:cubicBezTo>
                <a:cubicBezTo>
                  <a:pt x="67" y="32"/>
                  <a:pt x="67" y="32"/>
                  <a:pt x="67" y="32"/>
                </a:cubicBezTo>
                <a:cubicBezTo>
                  <a:pt x="58" y="24"/>
                  <a:pt x="48" y="16"/>
                  <a:pt x="46" y="14"/>
                </a:cubicBezTo>
                <a:cubicBezTo>
                  <a:pt x="45" y="14"/>
                  <a:pt x="42" y="15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6" y="17"/>
                  <a:pt x="33" y="17"/>
                </a:cubicBezTo>
                <a:cubicBezTo>
                  <a:pt x="31" y="17"/>
                  <a:pt x="30" y="17"/>
                  <a:pt x="29" y="16"/>
                </a:cubicBezTo>
                <a:cubicBezTo>
                  <a:pt x="27" y="15"/>
                  <a:pt x="27" y="13"/>
                  <a:pt x="27" y="13"/>
                </a:cubicBezTo>
                <a:cubicBezTo>
                  <a:pt x="27" y="11"/>
                  <a:pt x="28" y="9"/>
                  <a:pt x="30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0" y="31"/>
                  <a:pt x="10" y="31"/>
                  <a:pt x="10" y="31"/>
                </a:cubicBezTo>
                <a:cubicBezTo>
                  <a:pt x="12" y="30"/>
                  <a:pt x="13" y="29"/>
                  <a:pt x="14" y="29"/>
                </a:cubicBezTo>
                <a:cubicBezTo>
                  <a:pt x="15" y="29"/>
                  <a:pt x="17" y="30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6"/>
                  <a:pt x="23" y="36"/>
                  <a:pt x="24" y="37"/>
                </a:cubicBezTo>
                <a:cubicBezTo>
                  <a:pt x="26" y="38"/>
                  <a:pt x="26" y="40"/>
                  <a:pt x="26" y="42"/>
                </a:cubicBezTo>
                <a:cubicBezTo>
                  <a:pt x="28" y="42"/>
                  <a:pt x="29" y="42"/>
                  <a:pt x="30" y="43"/>
                </a:cubicBezTo>
                <a:cubicBezTo>
                  <a:pt x="32" y="45"/>
                  <a:pt x="33" y="46"/>
                  <a:pt x="33" y="48"/>
                </a:cubicBezTo>
                <a:cubicBezTo>
                  <a:pt x="34" y="47"/>
                  <a:pt x="36" y="48"/>
                  <a:pt x="37" y="49"/>
                </a:cubicBezTo>
                <a:cubicBezTo>
                  <a:pt x="39" y="51"/>
                  <a:pt x="40" y="53"/>
                  <a:pt x="39" y="55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7"/>
                  <a:pt x="41" y="57"/>
                  <a:pt x="41" y="57"/>
                </a:cubicBezTo>
                <a:cubicBezTo>
                  <a:pt x="42" y="57"/>
                  <a:pt x="42" y="57"/>
                  <a:pt x="43" y="57"/>
                </a:cubicBezTo>
                <a:cubicBezTo>
                  <a:pt x="44" y="57"/>
                  <a:pt x="45" y="56"/>
                  <a:pt x="45" y="56"/>
                </a:cubicBezTo>
                <a:cubicBezTo>
                  <a:pt x="46" y="55"/>
                  <a:pt x="47" y="54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5"/>
                  <a:pt x="37" y="45"/>
                  <a:pt x="37" y="45"/>
                </a:cubicBezTo>
                <a:cubicBezTo>
                  <a:pt x="37" y="44"/>
                  <a:pt x="37" y="44"/>
                  <a:pt x="38" y="44"/>
                </a:cubicBezTo>
                <a:cubicBezTo>
                  <a:pt x="38" y="43"/>
                  <a:pt x="39" y="43"/>
                  <a:pt x="39" y="44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3"/>
                  <a:pt x="51" y="53"/>
                  <a:pt x="51" y="53"/>
                </a:cubicBezTo>
                <a:cubicBezTo>
                  <a:pt x="52" y="53"/>
                  <a:pt x="53" y="52"/>
                  <a:pt x="54" y="51"/>
                </a:cubicBezTo>
                <a:cubicBezTo>
                  <a:pt x="55" y="50"/>
                  <a:pt x="55" y="50"/>
                  <a:pt x="55" y="49"/>
                </a:cubicBezTo>
                <a:cubicBezTo>
                  <a:pt x="55" y="48"/>
                  <a:pt x="54" y="47"/>
                  <a:pt x="53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0"/>
                  <a:pt x="46" y="40"/>
                </a:cubicBezTo>
                <a:cubicBezTo>
                  <a:pt x="46" y="40"/>
                  <a:pt x="46" y="39"/>
                  <a:pt x="46" y="39"/>
                </a:cubicBezTo>
                <a:cubicBezTo>
                  <a:pt x="47" y="38"/>
                  <a:pt x="48" y="38"/>
                  <a:pt x="48" y="39"/>
                </a:cubicBezTo>
                <a:cubicBezTo>
                  <a:pt x="57" y="46"/>
                  <a:pt x="57" y="46"/>
                  <a:pt x="57" y="46"/>
                </a:cubicBezTo>
                <a:cubicBezTo>
                  <a:pt x="58" y="47"/>
                  <a:pt x="59" y="47"/>
                  <a:pt x="60" y="47"/>
                </a:cubicBezTo>
                <a:cubicBezTo>
                  <a:pt x="61" y="47"/>
                  <a:pt x="62" y="47"/>
                  <a:pt x="63" y="46"/>
                </a:cubicBezTo>
                <a:cubicBezTo>
                  <a:pt x="63" y="45"/>
                  <a:pt x="64" y="44"/>
                  <a:pt x="64" y="43"/>
                </a:cubicBezTo>
                <a:cubicBezTo>
                  <a:pt x="63" y="42"/>
                  <a:pt x="63" y="41"/>
                  <a:pt x="62" y="41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3"/>
                  <a:pt x="54" y="33"/>
                </a:cubicBezTo>
                <a:cubicBezTo>
                  <a:pt x="55" y="32"/>
                  <a:pt x="56" y="32"/>
                  <a:pt x="56" y="33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40"/>
                  <a:pt x="68" y="40"/>
                  <a:pt x="69" y="38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44"/>
          <p:cNvSpPr/>
          <p:nvPr/>
        </p:nvSpPr>
        <p:spPr>
          <a:xfrm>
            <a:off x="3381375" y="2266950"/>
            <a:ext cx="969962" cy="509587"/>
          </a:xfrm>
          <a:custGeom>
            <a:avLst/>
            <a:gdLst/>
            <a:ahLst/>
            <a:cxnLst/>
            <a:rect l="l" t="t" r="r" b="b"/>
            <a:pathLst>
              <a:path w="118" h="62" extrusionOk="0">
                <a:moveTo>
                  <a:pt x="86" y="58"/>
                </a:moveTo>
                <a:cubicBezTo>
                  <a:pt x="84" y="59"/>
                  <a:pt x="82" y="60"/>
                  <a:pt x="80" y="60"/>
                </a:cubicBezTo>
                <a:cubicBezTo>
                  <a:pt x="74" y="62"/>
                  <a:pt x="68" y="62"/>
                  <a:pt x="61" y="62"/>
                </a:cubicBezTo>
                <a:cubicBezTo>
                  <a:pt x="53" y="62"/>
                  <a:pt x="47" y="62"/>
                  <a:pt x="41" y="60"/>
                </a:cubicBezTo>
                <a:cubicBezTo>
                  <a:pt x="39" y="60"/>
                  <a:pt x="38" y="59"/>
                  <a:pt x="36" y="58"/>
                </a:cubicBezTo>
                <a:cubicBezTo>
                  <a:pt x="31" y="56"/>
                  <a:pt x="31" y="52"/>
                  <a:pt x="34" y="49"/>
                </a:cubicBezTo>
                <a:cubicBezTo>
                  <a:pt x="37" y="46"/>
                  <a:pt x="41" y="44"/>
                  <a:pt x="45" y="42"/>
                </a:cubicBezTo>
                <a:cubicBezTo>
                  <a:pt x="46" y="41"/>
                  <a:pt x="48" y="40"/>
                  <a:pt x="50" y="40"/>
                </a:cubicBezTo>
                <a:cubicBezTo>
                  <a:pt x="54" y="38"/>
                  <a:pt x="55" y="35"/>
                  <a:pt x="52" y="32"/>
                </a:cubicBezTo>
                <a:cubicBezTo>
                  <a:pt x="47" y="27"/>
                  <a:pt x="45" y="21"/>
                  <a:pt x="45" y="14"/>
                </a:cubicBezTo>
                <a:cubicBezTo>
                  <a:pt x="45" y="6"/>
                  <a:pt x="50" y="3"/>
                  <a:pt x="57" y="1"/>
                </a:cubicBezTo>
                <a:cubicBezTo>
                  <a:pt x="58" y="1"/>
                  <a:pt x="59" y="0"/>
                  <a:pt x="61" y="0"/>
                </a:cubicBezTo>
                <a:cubicBezTo>
                  <a:pt x="62" y="0"/>
                  <a:pt x="64" y="1"/>
                  <a:pt x="65" y="1"/>
                </a:cubicBezTo>
                <a:cubicBezTo>
                  <a:pt x="72" y="3"/>
                  <a:pt x="76" y="6"/>
                  <a:pt x="76" y="14"/>
                </a:cubicBezTo>
                <a:cubicBezTo>
                  <a:pt x="77" y="21"/>
                  <a:pt x="75" y="27"/>
                  <a:pt x="70" y="32"/>
                </a:cubicBezTo>
                <a:cubicBezTo>
                  <a:pt x="67" y="35"/>
                  <a:pt x="68" y="38"/>
                  <a:pt x="71" y="40"/>
                </a:cubicBezTo>
                <a:cubicBezTo>
                  <a:pt x="73" y="40"/>
                  <a:pt x="75" y="41"/>
                  <a:pt x="77" y="42"/>
                </a:cubicBezTo>
                <a:cubicBezTo>
                  <a:pt x="81" y="44"/>
                  <a:pt x="85" y="46"/>
                  <a:pt x="88" y="49"/>
                </a:cubicBezTo>
                <a:cubicBezTo>
                  <a:pt x="90" y="51"/>
                  <a:pt x="91" y="56"/>
                  <a:pt x="86" y="58"/>
                </a:cubicBezTo>
                <a:close/>
                <a:moveTo>
                  <a:pt x="117" y="53"/>
                </a:moveTo>
                <a:cubicBezTo>
                  <a:pt x="114" y="51"/>
                  <a:pt x="112" y="49"/>
                  <a:pt x="109" y="48"/>
                </a:cubicBezTo>
                <a:cubicBezTo>
                  <a:pt x="108" y="47"/>
                  <a:pt x="106" y="47"/>
                  <a:pt x="105" y="46"/>
                </a:cubicBezTo>
                <a:cubicBezTo>
                  <a:pt x="103" y="45"/>
                  <a:pt x="102" y="43"/>
                  <a:pt x="104" y="41"/>
                </a:cubicBezTo>
                <a:cubicBezTo>
                  <a:pt x="107" y="38"/>
                  <a:pt x="109" y="33"/>
                  <a:pt x="109" y="28"/>
                </a:cubicBezTo>
                <a:cubicBezTo>
                  <a:pt x="108" y="23"/>
                  <a:pt x="105" y="21"/>
                  <a:pt x="101" y="20"/>
                </a:cubicBezTo>
                <a:cubicBezTo>
                  <a:pt x="100" y="19"/>
                  <a:pt x="99" y="19"/>
                  <a:pt x="98" y="19"/>
                </a:cubicBezTo>
                <a:cubicBezTo>
                  <a:pt x="97" y="19"/>
                  <a:pt x="96" y="19"/>
                  <a:pt x="95" y="20"/>
                </a:cubicBezTo>
                <a:cubicBezTo>
                  <a:pt x="90" y="21"/>
                  <a:pt x="87" y="23"/>
                  <a:pt x="87" y="28"/>
                </a:cubicBezTo>
                <a:cubicBezTo>
                  <a:pt x="87" y="33"/>
                  <a:pt x="88" y="38"/>
                  <a:pt x="92" y="41"/>
                </a:cubicBezTo>
                <a:cubicBezTo>
                  <a:pt x="93" y="43"/>
                  <a:pt x="93" y="45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7"/>
                  <a:pt x="91" y="47"/>
                  <a:pt x="91" y="48"/>
                </a:cubicBezTo>
                <a:cubicBezTo>
                  <a:pt x="93" y="49"/>
                  <a:pt x="94" y="52"/>
                  <a:pt x="93" y="54"/>
                </a:cubicBezTo>
                <a:cubicBezTo>
                  <a:pt x="93" y="57"/>
                  <a:pt x="91" y="59"/>
                  <a:pt x="88" y="60"/>
                </a:cubicBezTo>
                <a:cubicBezTo>
                  <a:pt x="88" y="61"/>
                  <a:pt x="87" y="61"/>
                  <a:pt x="86" y="61"/>
                </a:cubicBezTo>
                <a:cubicBezTo>
                  <a:pt x="90" y="62"/>
                  <a:pt x="93" y="62"/>
                  <a:pt x="98" y="62"/>
                </a:cubicBezTo>
                <a:cubicBezTo>
                  <a:pt x="103" y="62"/>
                  <a:pt x="107" y="62"/>
                  <a:pt x="111" y="61"/>
                </a:cubicBezTo>
                <a:cubicBezTo>
                  <a:pt x="113" y="60"/>
                  <a:pt x="114" y="60"/>
                  <a:pt x="115" y="59"/>
                </a:cubicBezTo>
                <a:cubicBezTo>
                  <a:pt x="118" y="58"/>
                  <a:pt x="118" y="54"/>
                  <a:pt x="117" y="53"/>
                </a:cubicBezTo>
                <a:close/>
                <a:moveTo>
                  <a:pt x="28" y="54"/>
                </a:moveTo>
                <a:cubicBezTo>
                  <a:pt x="28" y="52"/>
                  <a:pt x="28" y="49"/>
                  <a:pt x="30" y="48"/>
                </a:cubicBezTo>
                <a:cubicBezTo>
                  <a:pt x="31" y="47"/>
                  <a:pt x="32" y="46"/>
                  <a:pt x="33" y="45"/>
                </a:cubicBezTo>
                <a:cubicBezTo>
                  <a:pt x="32" y="45"/>
                  <a:pt x="32" y="45"/>
                  <a:pt x="31" y="45"/>
                </a:cubicBezTo>
                <a:cubicBezTo>
                  <a:pt x="29" y="44"/>
                  <a:pt x="28" y="41"/>
                  <a:pt x="30" y="39"/>
                </a:cubicBezTo>
                <a:cubicBezTo>
                  <a:pt x="34" y="35"/>
                  <a:pt x="35" y="30"/>
                  <a:pt x="35" y="25"/>
                </a:cubicBezTo>
                <a:cubicBezTo>
                  <a:pt x="35" y="19"/>
                  <a:pt x="32" y="16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15" y="16"/>
                  <a:pt x="11" y="19"/>
                  <a:pt x="11" y="25"/>
                </a:cubicBezTo>
                <a:cubicBezTo>
                  <a:pt x="11" y="30"/>
                  <a:pt x="12" y="35"/>
                  <a:pt x="16" y="39"/>
                </a:cubicBezTo>
                <a:cubicBezTo>
                  <a:pt x="18" y="41"/>
                  <a:pt x="18" y="44"/>
                  <a:pt x="15" y="45"/>
                </a:cubicBezTo>
                <a:cubicBezTo>
                  <a:pt x="14" y="45"/>
                  <a:pt x="12" y="46"/>
                  <a:pt x="11" y="46"/>
                </a:cubicBezTo>
                <a:cubicBezTo>
                  <a:pt x="8" y="48"/>
                  <a:pt x="5" y="50"/>
                  <a:pt x="2" y="52"/>
                </a:cubicBezTo>
                <a:cubicBezTo>
                  <a:pt x="0" y="54"/>
                  <a:pt x="0" y="57"/>
                  <a:pt x="4" y="59"/>
                </a:cubicBezTo>
                <a:cubicBezTo>
                  <a:pt x="5" y="60"/>
                  <a:pt x="7" y="60"/>
                  <a:pt x="8" y="61"/>
                </a:cubicBezTo>
                <a:cubicBezTo>
                  <a:pt x="13" y="62"/>
                  <a:pt x="17" y="62"/>
                  <a:pt x="23" y="62"/>
                </a:cubicBezTo>
                <a:cubicBezTo>
                  <a:pt x="28" y="62"/>
                  <a:pt x="32" y="62"/>
                  <a:pt x="35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30" y="59"/>
                  <a:pt x="28" y="57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44"/>
          <p:cNvSpPr/>
          <p:nvPr/>
        </p:nvSpPr>
        <p:spPr>
          <a:xfrm>
            <a:off x="4983162" y="5346700"/>
            <a:ext cx="476250" cy="688975"/>
          </a:xfrm>
          <a:custGeom>
            <a:avLst/>
            <a:gdLst/>
            <a:ahLst/>
            <a:cxnLst/>
            <a:rect l="l" t="t" r="r" b="b"/>
            <a:pathLst>
              <a:path w="58" h="84" extrusionOk="0">
                <a:moveTo>
                  <a:pt x="58" y="56"/>
                </a:moveTo>
                <a:cubicBezTo>
                  <a:pt x="58" y="47"/>
                  <a:pt x="51" y="40"/>
                  <a:pt x="38" y="37"/>
                </a:cubicBezTo>
                <a:cubicBezTo>
                  <a:pt x="36" y="37"/>
                  <a:pt x="29" y="35"/>
                  <a:pt x="27" y="34"/>
                </a:cubicBezTo>
                <a:cubicBezTo>
                  <a:pt x="17" y="32"/>
                  <a:pt x="14" y="30"/>
                  <a:pt x="14" y="28"/>
                </a:cubicBezTo>
                <a:cubicBezTo>
                  <a:pt x="14" y="25"/>
                  <a:pt x="18" y="21"/>
                  <a:pt x="28" y="21"/>
                </a:cubicBezTo>
                <a:cubicBezTo>
                  <a:pt x="36" y="21"/>
                  <a:pt x="43" y="27"/>
                  <a:pt x="43" y="27"/>
                </a:cubicBezTo>
                <a:cubicBezTo>
                  <a:pt x="46" y="29"/>
                  <a:pt x="48" y="29"/>
                  <a:pt x="50" y="26"/>
                </a:cubicBezTo>
                <a:cubicBezTo>
                  <a:pt x="50" y="26"/>
                  <a:pt x="53" y="24"/>
                  <a:pt x="53" y="21"/>
                </a:cubicBezTo>
                <a:cubicBezTo>
                  <a:pt x="53" y="17"/>
                  <a:pt x="44" y="12"/>
                  <a:pt x="35" y="10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3" y="0"/>
                  <a:pt x="3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2"/>
                  <a:pt x="23" y="3"/>
                </a:cubicBezTo>
                <a:cubicBezTo>
                  <a:pt x="23" y="10"/>
                  <a:pt x="23" y="10"/>
                  <a:pt x="23" y="10"/>
                </a:cubicBezTo>
                <a:cubicBezTo>
                  <a:pt x="8" y="11"/>
                  <a:pt x="0" y="19"/>
                  <a:pt x="0" y="28"/>
                </a:cubicBezTo>
                <a:cubicBezTo>
                  <a:pt x="0" y="39"/>
                  <a:pt x="11" y="43"/>
                  <a:pt x="22" y="46"/>
                </a:cubicBezTo>
                <a:cubicBezTo>
                  <a:pt x="23" y="46"/>
                  <a:pt x="32" y="48"/>
                  <a:pt x="34" y="49"/>
                </a:cubicBezTo>
                <a:cubicBezTo>
                  <a:pt x="42" y="51"/>
                  <a:pt x="44" y="54"/>
                  <a:pt x="44" y="56"/>
                </a:cubicBezTo>
                <a:cubicBezTo>
                  <a:pt x="44" y="60"/>
                  <a:pt x="40" y="63"/>
                  <a:pt x="30" y="63"/>
                </a:cubicBezTo>
                <a:cubicBezTo>
                  <a:pt x="22" y="63"/>
                  <a:pt x="12" y="57"/>
                  <a:pt x="12" y="57"/>
                </a:cubicBezTo>
                <a:cubicBezTo>
                  <a:pt x="9" y="55"/>
                  <a:pt x="7" y="55"/>
                  <a:pt x="4" y="58"/>
                </a:cubicBezTo>
                <a:cubicBezTo>
                  <a:pt x="4" y="58"/>
                  <a:pt x="3" y="60"/>
                  <a:pt x="3" y="63"/>
                </a:cubicBezTo>
                <a:cubicBezTo>
                  <a:pt x="3" y="67"/>
                  <a:pt x="13" y="72"/>
                  <a:pt x="23" y="74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2"/>
                  <a:pt x="25" y="84"/>
                  <a:pt x="27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33" y="84"/>
                  <a:pt x="35" y="82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51" y="73"/>
                  <a:pt x="58" y="65"/>
                  <a:pt x="58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44"/>
          <p:cNvSpPr txBox="1"/>
          <p:nvPr/>
        </p:nvSpPr>
        <p:spPr>
          <a:xfrm>
            <a:off x="5149850" y="706437"/>
            <a:ext cx="8001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331" name="Google Shape;1331;p44"/>
          <p:cNvSpPr txBox="1"/>
          <p:nvPr/>
        </p:nvSpPr>
        <p:spPr>
          <a:xfrm>
            <a:off x="7996237" y="2422525"/>
            <a:ext cx="1027112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332" name="Google Shape;1332;p44"/>
          <p:cNvSpPr txBox="1"/>
          <p:nvPr/>
        </p:nvSpPr>
        <p:spPr>
          <a:xfrm>
            <a:off x="6403975" y="5311775"/>
            <a:ext cx="6858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636466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333" name="Google Shape;1333;p44"/>
          <p:cNvSpPr txBox="1"/>
          <p:nvPr/>
        </p:nvSpPr>
        <p:spPr>
          <a:xfrm>
            <a:off x="3416300" y="3651250"/>
            <a:ext cx="788987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334" name="Google Shape;1334;p44"/>
          <p:cNvSpPr txBox="1"/>
          <p:nvPr/>
        </p:nvSpPr>
        <p:spPr>
          <a:xfrm>
            <a:off x="3797300" y="1123950"/>
            <a:ext cx="13017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35" name="Google Shape;1335;p44"/>
          <p:cNvSpPr txBox="1"/>
          <p:nvPr/>
        </p:nvSpPr>
        <p:spPr>
          <a:xfrm>
            <a:off x="7259637" y="1317625"/>
            <a:ext cx="13001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36" name="Google Shape;1336;p44"/>
          <p:cNvSpPr txBox="1"/>
          <p:nvPr/>
        </p:nvSpPr>
        <p:spPr>
          <a:xfrm>
            <a:off x="7108825" y="4587875"/>
            <a:ext cx="13017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63646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37" name="Google Shape;1337;p44"/>
          <p:cNvSpPr txBox="1"/>
          <p:nvPr/>
        </p:nvSpPr>
        <p:spPr>
          <a:xfrm>
            <a:off x="3671887" y="4354512"/>
            <a:ext cx="130175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5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45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BE00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8FBE00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344" name="Google Shape;1344;p45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345" name="Google Shape;1345;p45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346" name="Google Shape;1346;p45"/>
          <p:cNvSpPr/>
          <p:nvPr/>
        </p:nvSpPr>
        <p:spPr>
          <a:xfrm>
            <a:off x="2808287" y="2344737"/>
            <a:ext cx="2319337" cy="3702050"/>
          </a:xfrm>
          <a:custGeom>
            <a:avLst/>
            <a:gdLst/>
            <a:ahLst/>
            <a:cxnLst/>
            <a:rect l="l" t="t" r="r" b="b"/>
            <a:pathLst>
              <a:path w="277" h="442" extrusionOk="0">
                <a:moveTo>
                  <a:pt x="169" y="366"/>
                </a:moveTo>
                <a:cubicBezTo>
                  <a:pt x="169" y="355"/>
                  <a:pt x="173" y="342"/>
                  <a:pt x="181" y="331"/>
                </a:cubicBezTo>
                <a:cubicBezTo>
                  <a:pt x="189" y="320"/>
                  <a:pt x="200" y="312"/>
                  <a:pt x="211" y="309"/>
                </a:cubicBezTo>
                <a:cubicBezTo>
                  <a:pt x="218" y="307"/>
                  <a:pt x="226" y="309"/>
                  <a:pt x="232" y="313"/>
                </a:cubicBezTo>
                <a:cubicBezTo>
                  <a:pt x="236" y="315"/>
                  <a:pt x="238" y="318"/>
                  <a:pt x="240" y="322"/>
                </a:cubicBezTo>
                <a:cubicBezTo>
                  <a:pt x="243" y="328"/>
                  <a:pt x="247" y="327"/>
                  <a:pt x="253" y="320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77" y="286"/>
                  <a:pt x="275" y="276"/>
                  <a:pt x="268" y="270"/>
                </a:cubicBezTo>
                <a:cubicBezTo>
                  <a:pt x="230" y="236"/>
                  <a:pt x="205" y="186"/>
                  <a:pt x="205" y="130"/>
                </a:cubicBezTo>
                <a:cubicBezTo>
                  <a:pt x="205" y="120"/>
                  <a:pt x="206" y="111"/>
                  <a:pt x="207" y="101"/>
                </a:cubicBezTo>
                <a:cubicBezTo>
                  <a:pt x="209" y="92"/>
                  <a:pt x="204" y="83"/>
                  <a:pt x="195" y="80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39" y="62"/>
                  <a:pt x="130" y="58"/>
                  <a:pt x="130" y="57"/>
                </a:cubicBezTo>
                <a:cubicBezTo>
                  <a:pt x="129" y="55"/>
                  <a:pt x="129" y="54"/>
                  <a:pt x="129" y="53"/>
                </a:cubicBezTo>
                <a:cubicBezTo>
                  <a:pt x="131" y="48"/>
                  <a:pt x="132" y="44"/>
                  <a:pt x="137" y="42"/>
                </a:cubicBezTo>
                <a:cubicBezTo>
                  <a:pt x="140" y="41"/>
                  <a:pt x="143" y="41"/>
                  <a:pt x="146" y="40"/>
                </a:cubicBezTo>
                <a:cubicBezTo>
                  <a:pt x="156" y="38"/>
                  <a:pt x="160" y="29"/>
                  <a:pt x="155" y="21"/>
                </a:cubicBezTo>
                <a:cubicBezTo>
                  <a:pt x="150" y="13"/>
                  <a:pt x="140" y="7"/>
                  <a:pt x="131" y="4"/>
                </a:cubicBezTo>
                <a:cubicBezTo>
                  <a:pt x="122" y="1"/>
                  <a:pt x="112" y="0"/>
                  <a:pt x="103" y="4"/>
                </a:cubicBezTo>
                <a:cubicBezTo>
                  <a:pt x="94" y="7"/>
                  <a:pt x="92" y="17"/>
                  <a:pt x="98" y="24"/>
                </a:cubicBezTo>
                <a:cubicBezTo>
                  <a:pt x="100" y="27"/>
                  <a:pt x="103" y="29"/>
                  <a:pt x="104" y="31"/>
                </a:cubicBezTo>
                <a:cubicBezTo>
                  <a:pt x="108" y="36"/>
                  <a:pt x="106" y="40"/>
                  <a:pt x="105" y="45"/>
                </a:cubicBezTo>
                <a:cubicBezTo>
                  <a:pt x="104" y="46"/>
                  <a:pt x="103" y="47"/>
                  <a:pt x="102" y="48"/>
                </a:cubicBezTo>
                <a:cubicBezTo>
                  <a:pt x="100" y="49"/>
                  <a:pt x="92" y="46"/>
                  <a:pt x="83" y="43"/>
                </a:cubicBezTo>
                <a:cubicBezTo>
                  <a:pt x="31" y="27"/>
                  <a:pt x="31" y="27"/>
                  <a:pt x="31" y="27"/>
                </a:cubicBezTo>
                <a:cubicBezTo>
                  <a:pt x="22" y="24"/>
                  <a:pt x="13" y="29"/>
                  <a:pt x="11" y="38"/>
                </a:cubicBezTo>
                <a:cubicBezTo>
                  <a:pt x="4" y="67"/>
                  <a:pt x="0" y="98"/>
                  <a:pt x="0" y="130"/>
                </a:cubicBezTo>
                <a:cubicBezTo>
                  <a:pt x="0" y="254"/>
                  <a:pt x="58" y="364"/>
                  <a:pt x="147" y="436"/>
                </a:cubicBezTo>
                <a:cubicBezTo>
                  <a:pt x="155" y="442"/>
                  <a:pt x="165" y="440"/>
                  <a:pt x="170" y="433"/>
                </a:cubicBezTo>
                <a:cubicBezTo>
                  <a:pt x="192" y="403"/>
                  <a:pt x="192" y="403"/>
                  <a:pt x="192" y="403"/>
                </a:cubicBezTo>
                <a:cubicBezTo>
                  <a:pt x="198" y="395"/>
                  <a:pt x="197" y="391"/>
                  <a:pt x="190" y="390"/>
                </a:cubicBezTo>
                <a:cubicBezTo>
                  <a:pt x="187" y="389"/>
                  <a:pt x="183" y="388"/>
                  <a:pt x="180" y="386"/>
                </a:cubicBezTo>
                <a:cubicBezTo>
                  <a:pt x="174" y="381"/>
                  <a:pt x="170" y="374"/>
                  <a:pt x="169" y="366"/>
                </a:cubicBezTo>
                <a:close/>
              </a:path>
            </a:pathLst>
          </a:custGeom>
          <a:solidFill>
            <a:srgbClr val="AEE2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45"/>
          <p:cNvSpPr/>
          <p:nvPr/>
        </p:nvSpPr>
        <p:spPr>
          <a:xfrm>
            <a:off x="2992437" y="157162"/>
            <a:ext cx="3425825" cy="2765425"/>
          </a:xfrm>
          <a:custGeom>
            <a:avLst/>
            <a:gdLst/>
            <a:ahLst/>
            <a:cxnLst/>
            <a:rect l="l" t="t" r="r" b="b"/>
            <a:pathLst>
              <a:path w="409" h="330" extrusionOk="0">
                <a:moveTo>
                  <a:pt x="77" y="252"/>
                </a:moveTo>
                <a:cubicBezTo>
                  <a:pt x="87" y="248"/>
                  <a:pt x="100" y="248"/>
                  <a:pt x="114" y="252"/>
                </a:cubicBezTo>
                <a:cubicBezTo>
                  <a:pt x="127" y="257"/>
                  <a:pt x="138" y="264"/>
                  <a:pt x="144" y="274"/>
                </a:cubicBezTo>
                <a:cubicBezTo>
                  <a:pt x="148" y="281"/>
                  <a:pt x="149" y="289"/>
                  <a:pt x="147" y="296"/>
                </a:cubicBezTo>
                <a:cubicBezTo>
                  <a:pt x="145" y="300"/>
                  <a:pt x="143" y="303"/>
                  <a:pt x="141" y="306"/>
                </a:cubicBezTo>
                <a:cubicBezTo>
                  <a:pt x="136" y="310"/>
                  <a:pt x="138" y="314"/>
                  <a:pt x="147" y="317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0"/>
                  <a:pt x="195" y="325"/>
                  <a:pt x="199" y="317"/>
                </a:cubicBezTo>
                <a:cubicBezTo>
                  <a:pt x="224" y="259"/>
                  <a:pt x="277" y="217"/>
                  <a:pt x="340" y="207"/>
                </a:cubicBezTo>
                <a:cubicBezTo>
                  <a:pt x="349" y="205"/>
                  <a:pt x="357" y="197"/>
                  <a:pt x="357" y="188"/>
                </a:cubicBezTo>
                <a:cubicBezTo>
                  <a:pt x="357" y="138"/>
                  <a:pt x="357" y="138"/>
                  <a:pt x="357" y="138"/>
                </a:cubicBezTo>
                <a:cubicBezTo>
                  <a:pt x="357" y="129"/>
                  <a:pt x="357" y="120"/>
                  <a:pt x="359" y="119"/>
                </a:cubicBezTo>
                <a:cubicBezTo>
                  <a:pt x="360" y="118"/>
                  <a:pt x="361" y="117"/>
                  <a:pt x="362" y="117"/>
                </a:cubicBezTo>
                <a:cubicBezTo>
                  <a:pt x="367" y="117"/>
                  <a:pt x="372" y="117"/>
                  <a:pt x="375" y="122"/>
                </a:cubicBezTo>
                <a:cubicBezTo>
                  <a:pt x="377" y="124"/>
                  <a:pt x="378" y="127"/>
                  <a:pt x="380" y="130"/>
                </a:cubicBezTo>
                <a:cubicBezTo>
                  <a:pt x="384" y="138"/>
                  <a:pt x="395" y="139"/>
                  <a:pt x="401" y="131"/>
                </a:cubicBezTo>
                <a:cubicBezTo>
                  <a:pt x="407" y="124"/>
                  <a:pt x="409" y="114"/>
                  <a:pt x="409" y="104"/>
                </a:cubicBezTo>
                <a:cubicBezTo>
                  <a:pt x="409" y="95"/>
                  <a:pt x="407" y="85"/>
                  <a:pt x="401" y="77"/>
                </a:cubicBezTo>
                <a:cubicBezTo>
                  <a:pt x="395" y="70"/>
                  <a:pt x="384" y="71"/>
                  <a:pt x="380" y="79"/>
                </a:cubicBezTo>
                <a:cubicBezTo>
                  <a:pt x="378" y="82"/>
                  <a:pt x="377" y="84"/>
                  <a:pt x="375" y="87"/>
                </a:cubicBezTo>
                <a:cubicBezTo>
                  <a:pt x="372" y="92"/>
                  <a:pt x="367" y="92"/>
                  <a:pt x="362" y="91"/>
                </a:cubicBezTo>
                <a:cubicBezTo>
                  <a:pt x="361" y="91"/>
                  <a:pt x="360" y="91"/>
                  <a:pt x="359" y="90"/>
                </a:cubicBezTo>
                <a:cubicBezTo>
                  <a:pt x="357" y="89"/>
                  <a:pt x="357" y="79"/>
                  <a:pt x="357" y="70"/>
                </a:cubicBezTo>
                <a:cubicBezTo>
                  <a:pt x="357" y="16"/>
                  <a:pt x="357" y="16"/>
                  <a:pt x="357" y="16"/>
                </a:cubicBezTo>
                <a:cubicBezTo>
                  <a:pt x="357" y="7"/>
                  <a:pt x="349" y="0"/>
                  <a:pt x="340" y="0"/>
                </a:cubicBezTo>
                <a:cubicBezTo>
                  <a:pt x="185" y="12"/>
                  <a:pt x="56" y="114"/>
                  <a:pt x="3" y="253"/>
                </a:cubicBezTo>
                <a:cubicBezTo>
                  <a:pt x="0" y="262"/>
                  <a:pt x="5" y="271"/>
                  <a:pt x="13" y="274"/>
                </a:cubicBezTo>
                <a:cubicBezTo>
                  <a:pt x="49" y="285"/>
                  <a:pt x="49" y="285"/>
                  <a:pt x="49" y="285"/>
                </a:cubicBezTo>
                <a:cubicBezTo>
                  <a:pt x="58" y="288"/>
                  <a:pt x="61" y="286"/>
                  <a:pt x="60" y="280"/>
                </a:cubicBezTo>
                <a:cubicBezTo>
                  <a:pt x="60" y="276"/>
                  <a:pt x="60" y="272"/>
                  <a:pt x="61" y="268"/>
                </a:cubicBezTo>
                <a:cubicBezTo>
                  <a:pt x="64" y="261"/>
                  <a:pt x="69" y="255"/>
                  <a:pt x="77" y="252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45"/>
          <p:cNvSpPr/>
          <p:nvPr/>
        </p:nvSpPr>
        <p:spPr>
          <a:xfrm>
            <a:off x="7138987" y="2444750"/>
            <a:ext cx="2236787" cy="3535362"/>
          </a:xfrm>
          <a:custGeom>
            <a:avLst/>
            <a:gdLst/>
            <a:ahLst/>
            <a:cxnLst/>
            <a:rect l="l" t="t" r="r" b="b"/>
            <a:pathLst>
              <a:path w="267" h="422" extrusionOk="0">
                <a:moveTo>
                  <a:pt x="191" y="26"/>
                </a:moveTo>
                <a:cubicBezTo>
                  <a:pt x="194" y="29"/>
                  <a:pt x="196" y="32"/>
                  <a:pt x="197" y="36"/>
                </a:cubicBezTo>
                <a:cubicBezTo>
                  <a:pt x="199" y="43"/>
                  <a:pt x="198" y="51"/>
                  <a:pt x="194" y="58"/>
                </a:cubicBezTo>
                <a:cubicBezTo>
                  <a:pt x="188" y="68"/>
                  <a:pt x="177" y="75"/>
                  <a:pt x="164" y="79"/>
                </a:cubicBezTo>
                <a:cubicBezTo>
                  <a:pt x="151" y="84"/>
                  <a:pt x="138" y="84"/>
                  <a:pt x="127" y="80"/>
                </a:cubicBezTo>
                <a:cubicBezTo>
                  <a:pt x="120" y="77"/>
                  <a:pt x="114" y="71"/>
                  <a:pt x="112" y="64"/>
                </a:cubicBezTo>
                <a:cubicBezTo>
                  <a:pt x="110" y="60"/>
                  <a:pt x="110" y="56"/>
                  <a:pt x="111" y="52"/>
                </a:cubicBezTo>
                <a:cubicBezTo>
                  <a:pt x="112" y="46"/>
                  <a:pt x="108" y="44"/>
                  <a:pt x="99" y="46"/>
                </a:cubicBezTo>
                <a:cubicBezTo>
                  <a:pt x="69" y="56"/>
                  <a:pt x="69" y="56"/>
                  <a:pt x="69" y="56"/>
                </a:cubicBezTo>
                <a:cubicBezTo>
                  <a:pt x="60" y="59"/>
                  <a:pt x="55" y="69"/>
                  <a:pt x="57" y="78"/>
                </a:cubicBezTo>
                <a:cubicBezTo>
                  <a:pt x="60" y="91"/>
                  <a:pt x="62" y="104"/>
                  <a:pt x="62" y="118"/>
                </a:cubicBezTo>
                <a:cubicBezTo>
                  <a:pt x="62" y="169"/>
                  <a:pt x="41" y="216"/>
                  <a:pt x="7" y="250"/>
                </a:cubicBezTo>
                <a:cubicBezTo>
                  <a:pt x="1" y="256"/>
                  <a:pt x="0" y="267"/>
                  <a:pt x="5" y="274"/>
                </a:cubicBezTo>
                <a:cubicBezTo>
                  <a:pt x="34" y="315"/>
                  <a:pt x="34" y="315"/>
                  <a:pt x="34" y="315"/>
                </a:cubicBezTo>
                <a:cubicBezTo>
                  <a:pt x="40" y="322"/>
                  <a:pt x="44" y="330"/>
                  <a:pt x="44" y="332"/>
                </a:cubicBezTo>
                <a:cubicBezTo>
                  <a:pt x="44" y="333"/>
                  <a:pt x="43" y="334"/>
                  <a:pt x="42" y="335"/>
                </a:cubicBezTo>
                <a:cubicBezTo>
                  <a:pt x="38" y="338"/>
                  <a:pt x="35" y="341"/>
                  <a:pt x="29" y="339"/>
                </a:cubicBezTo>
                <a:cubicBezTo>
                  <a:pt x="26" y="338"/>
                  <a:pt x="24" y="336"/>
                  <a:pt x="21" y="335"/>
                </a:cubicBezTo>
                <a:cubicBezTo>
                  <a:pt x="12" y="331"/>
                  <a:pt x="3" y="337"/>
                  <a:pt x="3" y="346"/>
                </a:cubicBezTo>
                <a:cubicBezTo>
                  <a:pt x="2" y="355"/>
                  <a:pt x="6" y="365"/>
                  <a:pt x="12" y="373"/>
                </a:cubicBezTo>
                <a:cubicBezTo>
                  <a:pt x="18" y="381"/>
                  <a:pt x="25" y="388"/>
                  <a:pt x="35" y="390"/>
                </a:cubicBezTo>
                <a:cubicBezTo>
                  <a:pt x="44" y="392"/>
                  <a:pt x="51" y="385"/>
                  <a:pt x="51" y="376"/>
                </a:cubicBezTo>
                <a:cubicBezTo>
                  <a:pt x="51" y="373"/>
                  <a:pt x="50" y="370"/>
                  <a:pt x="50" y="367"/>
                </a:cubicBezTo>
                <a:cubicBezTo>
                  <a:pt x="50" y="361"/>
                  <a:pt x="53" y="359"/>
                  <a:pt x="58" y="356"/>
                </a:cubicBezTo>
                <a:cubicBezTo>
                  <a:pt x="59" y="355"/>
                  <a:pt x="60" y="355"/>
                  <a:pt x="61" y="355"/>
                </a:cubicBezTo>
                <a:cubicBezTo>
                  <a:pt x="63" y="355"/>
                  <a:pt x="69" y="362"/>
                  <a:pt x="74" y="370"/>
                </a:cubicBezTo>
                <a:cubicBezTo>
                  <a:pt x="106" y="414"/>
                  <a:pt x="106" y="414"/>
                  <a:pt x="106" y="414"/>
                </a:cubicBezTo>
                <a:cubicBezTo>
                  <a:pt x="112" y="421"/>
                  <a:pt x="122" y="422"/>
                  <a:pt x="129" y="417"/>
                </a:cubicBezTo>
                <a:cubicBezTo>
                  <a:pt x="213" y="345"/>
                  <a:pt x="267" y="238"/>
                  <a:pt x="267" y="118"/>
                </a:cubicBezTo>
                <a:cubicBezTo>
                  <a:pt x="267" y="82"/>
                  <a:pt x="262" y="47"/>
                  <a:pt x="253" y="14"/>
                </a:cubicBezTo>
                <a:cubicBezTo>
                  <a:pt x="250" y="5"/>
                  <a:pt x="241" y="0"/>
                  <a:pt x="232" y="3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188" y="18"/>
                  <a:pt x="186" y="21"/>
                  <a:pt x="191" y="26"/>
                </a:cubicBezTo>
                <a:close/>
              </a:path>
            </a:pathLst>
          </a:custGeom>
          <a:solidFill>
            <a:srgbClr val="40C0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45"/>
          <p:cNvSpPr/>
          <p:nvPr/>
        </p:nvSpPr>
        <p:spPr>
          <a:xfrm>
            <a:off x="6100762" y="149225"/>
            <a:ext cx="3057525" cy="2881312"/>
          </a:xfrm>
          <a:custGeom>
            <a:avLst/>
            <a:gdLst/>
            <a:ahLst/>
            <a:cxnLst/>
            <a:rect l="l" t="t" r="r" b="b"/>
            <a:pathLst>
              <a:path w="365" h="344" extrusionOk="0">
                <a:moveTo>
                  <a:pt x="40" y="70"/>
                </a:moveTo>
                <a:cubicBezTo>
                  <a:pt x="48" y="79"/>
                  <a:pt x="52" y="91"/>
                  <a:pt x="51" y="105"/>
                </a:cubicBezTo>
                <a:cubicBezTo>
                  <a:pt x="52" y="119"/>
                  <a:pt x="48" y="132"/>
                  <a:pt x="40" y="141"/>
                </a:cubicBezTo>
                <a:cubicBezTo>
                  <a:pt x="35" y="147"/>
                  <a:pt x="28" y="150"/>
                  <a:pt x="20" y="150"/>
                </a:cubicBezTo>
                <a:cubicBezTo>
                  <a:pt x="17" y="150"/>
                  <a:pt x="13" y="149"/>
                  <a:pt x="9" y="147"/>
                </a:cubicBezTo>
                <a:cubicBezTo>
                  <a:pt x="3" y="145"/>
                  <a:pt x="0" y="148"/>
                  <a:pt x="0" y="157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98"/>
                  <a:pt x="8" y="205"/>
                  <a:pt x="17" y="206"/>
                </a:cubicBezTo>
                <a:cubicBezTo>
                  <a:pt x="82" y="212"/>
                  <a:pt x="137" y="251"/>
                  <a:pt x="165" y="307"/>
                </a:cubicBezTo>
                <a:cubicBezTo>
                  <a:pt x="169" y="315"/>
                  <a:pt x="179" y="320"/>
                  <a:pt x="188" y="317"/>
                </a:cubicBezTo>
                <a:cubicBezTo>
                  <a:pt x="235" y="301"/>
                  <a:pt x="235" y="301"/>
                  <a:pt x="235" y="301"/>
                </a:cubicBezTo>
                <a:cubicBezTo>
                  <a:pt x="244" y="299"/>
                  <a:pt x="253" y="296"/>
                  <a:pt x="254" y="297"/>
                </a:cubicBezTo>
                <a:cubicBezTo>
                  <a:pt x="256" y="298"/>
                  <a:pt x="256" y="299"/>
                  <a:pt x="257" y="300"/>
                </a:cubicBezTo>
                <a:cubicBezTo>
                  <a:pt x="259" y="305"/>
                  <a:pt x="260" y="309"/>
                  <a:pt x="257" y="313"/>
                </a:cubicBezTo>
                <a:cubicBezTo>
                  <a:pt x="255" y="316"/>
                  <a:pt x="252" y="318"/>
                  <a:pt x="250" y="320"/>
                </a:cubicBezTo>
                <a:cubicBezTo>
                  <a:pt x="244" y="328"/>
                  <a:pt x="247" y="337"/>
                  <a:pt x="255" y="341"/>
                </a:cubicBezTo>
                <a:cubicBezTo>
                  <a:pt x="264" y="344"/>
                  <a:pt x="275" y="343"/>
                  <a:pt x="284" y="340"/>
                </a:cubicBezTo>
                <a:cubicBezTo>
                  <a:pt x="293" y="338"/>
                  <a:pt x="302" y="332"/>
                  <a:pt x="307" y="324"/>
                </a:cubicBezTo>
                <a:cubicBezTo>
                  <a:pt x="312" y="316"/>
                  <a:pt x="308" y="307"/>
                  <a:pt x="299" y="305"/>
                </a:cubicBezTo>
                <a:cubicBezTo>
                  <a:pt x="296" y="304"/>
                  <a:pt x="293" y="304"/>
                  <a:pt x="290" y="303"/>
                </a:cubicBezTo>
                <a:cubicBezTo>
                  <a:pt x="284" y="301"/>
                  <a:pt x="283" y="297"/>
                  <a:pt x="281" y="292"/>
                </a:cubicBezTo>
                <a:cubicBezTo>
                  <a:pt x="281" y="291"/>
                  <a:pt x="281" y="289"/>
                  <a:pt x="282" y="288"/>
                </a:cubicBezTo>
                <a:cubicBezTo>
                  <a:pt x="283" y="286"/>
                  <a:pt x="291" y="283"/>
                  <a:pt x="300" y="280"/>
                </a:cubicBezTo>
                <a:cubicBezTo>
                  <a:pt x="352" y="263"/>
                  <a:pt x="352" y="263"/>
                  <a:pt x="352" y="263"/>
                </a:cubicBezTo>
                <a:cubicBezTo>
                  <a:pt x="360" y="261"/>
                  <a:pt x="365" y="251"/>
                  <a:pt x="361" y="243"/>
                </a:cubicBezTo>
                <a:cubicBezTo>
                  <a:pt x="305" y="106"/>
                  <a:pt x="173" y="8"/>
                  <a:pt x="17" y="1"/>
                </a:cubicBezTo>
                <a:cubicBezTo>
                  <a:pt x="8" y="0"/>
                  <a:pt x="0" y="8"/>
                  <a:pt x="0" y="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3"/>
                  <a:pt x="3" y="66"/>
                  <a:pt x="9" y="63"/>
                </a:cubicBezTo>
                <a:cubicBezTo>
                  <a:pt x="13" y="61"/>
                  <a:pt x="17" y="60"/>
                  <a:pt x="20" y="60"/>
                </a:cubicBezTo>
                <a:cubicBezTo>
                  <a:pt x="28" y="60"/>
                  <a:pt x="35" y="64"/>
                  <a:pt x="40" y="70"/>
                </a:cubicBezTo>
                <a:close/>
              </a:path>
            </a:pathLst>
          </a:cu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45"/>
          <p:cNvSpPr/>
          <p:nvPr/>
        </p:nvSpPr>
        <p:spPr>
          <a:xfrm>
            <a:off x="4291012" y="4740275"/>
            <a:ext cx="3686175" cy="1976437"/>
          </a:xfrm>
          <a:custGeom>
            <a:avLst/>
            <a:gdLst/>
            <a:ahLst/>
            <a:cxnLst/>
            <a:rect l="l" t="t" r="r" b="b"/>
            <a:pathLst>
              <a:path w="440" h="236" extrusionOk="0">
                <a:moveTo>
                  <a:pt x="371" y="129"/>
                </a:moveTo>
                <a:cubicBezTo>
                  <a:pt x="360" y="126"/>
                  <a:pt x="349" y="118"/>
                  <a:pt x="341" y="107"/>
                </a:cubicBezTo>
                <a:cubicBezTo>
                  <a:pt x="333" y="96"/>
                  <a:pt x="329" y="83"/>
                  <a:pt x="329" y="72"/>
                </a:cubicBezTo>
                <a:cubicBezTo>
                  <a:pt x="330" y="64"/>
                  <a:pt x="334" y="57"/>
                  <a:pt x="340" y="52"/>
                </a:cubicBezTo>
                <a:cubicBezTo>
                  <a:pt x="343" y="50"/>
                  <a:pt x="347" y="48"/>
                  <a:pt x="350" y="48"/>
                </a:cubicBezTo>
                <a:cubicBezTo>
                  <a:pt x="357" y="47"/>
                  <a:pt x="358" y="42"/>
                  <a:pt x="352" y="35"/>
                </a:cubicBezTo>
                <a:cubicBezTo>
                  <a:pt x="334" y="9"/>
                  <a:pt x="334" y="9"/>
                  <a:pt x="334" y="9"/>
                </a:cubicBezTo>
                <a:cubicBezTo>
                  <a:pt x="328" y="2"/>
                  <a:pt x="318" y="0"/>
                  <a:pt x="310" y="5"/>
                </a:cubicBezTo>
                <a:cubicBezTo>
                  <a:pt x="282" y="21"/>
                  <a:pt x="250" y="31"/>
                  <a:pt x="215" y="31"/>
                </a:cubicBezTo>
                <a:cubicBezTo>
                  <a:pt x="185" y="31"/>
                  <a:pt x="156" y="24"/>
                  <a:pt x="131" y="11"/>
                </a:cubicBezTo>
                <a:cubicBezTo>
                  <a:pt x="122" y="7"/>
                  <a:pt x="112" y="9"/>
                  <a:pt x="106" y="16"/>
                </a:cubicBezTo>
                <a:cubicBezTo>
                  <a:pt x="77" y="56"/>
                  <a:pt x="77" y="56"/>
                  <a:pt x="77" y="56"/>
                </a:cubicBezTo>
                <a:cubicBezTo>
                  <a:pt x="72" y="64"/>
                  <a:pt x="66" y="71"/>
                  <a:pt x="64" y="71"/>
                </a:cubicBezTo>
                <a:cubicBezTo>
                  <a:pt x="63" y="71"/>
                  <a:pt x="62" y="71"/>
                  <a:pt x="61" y="70"/>
                </a:cubicBezTo>
                <a:cubicBezTo>
                  <a:pt x="56" y="67"/>
                  <a:pt x="53" y="65"/>
                  <a:pt x="53" y="59"/>
                </a:cubicBezTo>
                <a:cubicBezTo>
                  <a:pt x="53" y="56"/>
                  <a:pt x="54" y="53"/>
                  <a:pt x="54" y="50"/>
                </a:cubicBezTo>
                <a:cubicBezTo>
                  <a:pt x="54" y="40"/>
                  <a:pt x="47" y="34"/>
                  <a:pt x="38" y="36"/>
                </a:cubicBezTo>
                <a:cubicBezTo>
                  <a:pt x="28" y="38"/>
                  <a:pt x="21" y="45"/>
                  <a:pt x="15" y="53"/>
                </a:cubicBezTo>
                <a:cubicBezTo>
                  <a:pt x="9" y="61"/>
                  <a:pt x="5" y="70"/>
                  <a:pt x="6" y="80"/>
                </a:cubicBezTo>
                <a:cubicBezTo>
                  <a:pt x="6" y="89"/>
                  <a:pt x="15" y="94"/>
                  <a:pt x="24" y="91"/>
                </a:cubicBezTo>
                <a:cubicBezTo>
                  <a:pt x="27" y="90"/>
                  <a:pt x="29" y="88"/>
                  <a:pt x="32" y="87"/>
                </a:cubicBezTo>
                <a:cubicBezTo>
                  <a:pt x="38" y="85"/>
                  <a:pt x="41" y="88"/>
                  <a:pt x="45" y="91"/>
                </a:cubicBezTo>
                <a:cubicBezTo>
                  <a:pt x="46" y="92"/>
                  <a:pt x="47" y="93"/>
                  <a:pt x="47" y="94"/>
                </a:cubicBezTo>
                <a:cubicBezTo>
                  <a:pt x="47" y="96"/>
                  <a:pt x="43" y="104"/>
                  <a:pt x="37" y="111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2" y="173"/>
                  <a:pt x="9" y="178"/>
                </a:cubicBezTo>
                <a:cubicBezTo>
                  <a:pt x="69" y="215"/>
                  <a:pt x="140" y="236"/>
                  <a:pt x="215" y="236"/>
                </a:cubicBezTo>
                <a:cubicBezTo>
                  <a:pt x="295" y="236"/>
                  <a:pt x="369" y="212"/>
                  <a:pt x="431" y="171"/>
                </a:cubicBezTo>
                <a:cubicBezTo>
                  <a:pt x="438" y="166"/>
                  <a:pt x="440" y="156"/>
                  <a:pt x="435" y="14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07" y="111"/>
                  <a:pt x="403" y="110"/>
                  <a:pt x="400" y="116"/>
                </a:cubicBezTo>
                <a:cubicBezTo>
                  <a:pt x="398" y="119"/>
                  <a:pt x="396" y="122"/>
                  <a:pt x="392" y="125"/>
                </a:cubicBezTo>
                <a:cubicBezTo>
                  <a:pt x="386" y="129"/>
                  <a:pt x="378" y="131"/>
                  <a:pt x="371" y="1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45"/>
          <p:cNvSpPr/>
          <p:nvPr/>
        </p:nvSpPr>
        <p:spPr>
          <a:xfrm>
            <a:off x="3713162" y="1376362"/>
            <a:ext cx="511175" cy="612775"/>
          </a:xfrm>
          <a:custGeom>
            <a:avLst/>
            <a:gdLst/>
            <a:ahLst/>
            <a:cxnLst/>
            <a:rect l="l" t="t" r="r" b="b"/>
            <a:pathLst>
              <a:path w="61" h="73" extrusionOk="0">
                <a:moveTo>
                  <a:pt x="41" y="70"/>
                </a:moveTo>
                <a:cubicBezTo>
                  <a:pt x="41" y="72"/>
                  <a:pt x="40" y="73"/>
                  <a:pt x="38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73"/>
                  <a:pt x="21" y="72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2" y="68"/>
                  <a:pt x="23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0" y="68"/>
                  <a:pt x="41" y="69"/>
                  <a:pt x="41" y="70"/>
                </a:cubicBezTo>
                <a:close/>
                <a:moveTo>
                  <a:pt x="41" y="64"/>
                </a:moveTo>
                <a:cubicBezTo>
                  <a:pt x="41" y="62"/>
                  <a:pt x="40" y="61"/>
                  <a:pt x="38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1"/>
                  <a:pt x="21" y="62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2" y="66"/>
                  <a:pt x="23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40" y="66"/>
                  <a:pt x="41" y="65"/>
                  <a:pt x="41" y="64"/>
                </a:cubicBezTo>
                <a:close/>
                <a:moveTo>
                  <a:pt x="33" y="36"/>
                </a:moveTo>
                <a:cubicBezTo>
                  <a:pt x="30" y="36"/>
                  <a:pt x="30" y="36"/>
                  <a:pt x="30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60"/>
                  <a:pt x="28" y="60"/>
                  <a:pt x="28" y="60"/>
                </a:cubicBezTo>
                <a:cubicBezTo>
                  <a:pt x="29" y="60"/>
                  <a:pt x="30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2" y="60"/>
                  <a:pt x="32" y="60"/>
                  <a:pt x="33" y="60"/>
                </a:cubicBezTo>
                <a:lnTo>
                  <a:pt x="33" y="36"/>
                </a:lnTo>
                <a:close/>
                <a:moveTo>
                  <a:pt x="22" y="26"/>
                </a:moveTo>
                <a:cubicBezTo>
                  <a:pt x="20" y="26"/>
                  <a:pt x="19" y="28"/>
                  <a:pt x="19" y="30"/>
                </a:cubicBezTo>
                <a:cubicBezTo>
                  <a:pt x="19" y="32"/>
                  <a:pt x="20" y="34"/>
                  <a:pt x="22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8"/>
                  <a:pt x="24" y="26"/>
                  <a:pt x="22" y="26"/>
                </a:cubicBezTo>
                <a:close/>
                <a:moveTo>
                  <a:pt x="43" y="30"/>
                </a:moveTo>
                <a:cubicBezTo>
                  <a:pt x="43" y="28"/>
                  <a:pt x="41" y="26"/>
                  <a:pt x="39" y="26"/>
                </a:cubicBezTo>
                <a:cubicBezTo>
                  <a:pt x="37" y="26"/>
                  <a:pt x="36" y="28"/>
                  <a:pt x="36" y="30"/>
                </a:cubicBezTo>
                <a:cubicBezTo>
                  <a:pt x="36" y="34"/>
                  <a:pt x="36" y="34"/>
                  <a:pt x="3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34"/>
                  <a:pt x="43" y="32"/>
                  <a:pt x="43" y="30"/>
                </a:cubicBezTo>
                <a:close/>
                <a:moveTo>
                  <a:pt x="51" y="23"/>
                </a:moveTo>
                <a:cubicBezTo>
                  <a:pt x="49" y="17"/>
                  <a:pt x="41" y="10"/>
                  <a:pt x="31" y="10"/>
                </a:cubicBezTo>
                <a:cubicBezTo>
                  <a:pt x="20" y="10"/>
                  <a:pt x="12" y="17"/>
                  <a:pt x="11" y="23"/>
                </a:cubicBezTo>
                <a:cubicBezTo>
                  <a:pt x="9" y="28"/>
                  <a:pt x="11" y="33"/>
                  <a:pt x="13" y="38"/>
                </a:cubicBezTo>
                <a:cubicBezTo>
                  <a:pt x="15" y="42"/>
                  <a:pt x="17" y="45"/>
                  <a:pt x="19" y="49"/>
                </a:cubicBezTo>
                <a:cubicBezTo>
                  <a:pt x="20" y="52"/>
                  <a:pt x="20" y="55"/>
                  <a:pt x="21" y="57"/>
                </a:cubicBezTo>
                <a:cubicBezTo>
                  <a:pt x="21" y="59"/>
                  <a:pt x="22" y="60"/>
                  <a:pt x="24" y="60"/>
                </a:cubicBezTo>
                <a:cubicBezTo>
                  <a:pt x="25" y="60"/>
                  <a:pt x="25" y="60"/>
                  <a:pt x="26" y="60"/>
                </a:cubicBezTo>
                <a:cubicBezTo>
                  <a:pt x="26" y="36"/>
                  <a:pt x="26" y="36"/>
                  <a:pt x="26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1" y="36"/>
                  <a:pt x="19" y="35"/>
                  <a:pt x="18" y="34"/>
                </a:cubicBezTo>
                <a:cubicBezTo>
                  <a:pt x="17" y="33"/>
                  <a:pt x="16" y="32"/>
                  <a:pt x="16" y="30"/>
                </a:cubicBezTo>
                <a:cubicBezTo>
                  <a:pt x="16" y="28"/>
                  <a:pt x="17" y="27"/>
                  <a:pt x="18" y="26"/>
                </a:cubicBezTo>
                <a:cubicBezTo>
                  <a:pt x="19" y="25"/>
                  <a:pt x="21" y="24"/>
                  <a:pt x="22" y="24"/>
                </a:cubicBezTo>
                <a:cubicBezTo>
                  <a:pt x="26" y="24"/>
                  <a:pt x="28" y="27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8"/>
                  <a:pt x="34" y="27"/>
                  <a:pt x="35" y="26"/>
                </a:cubicBezTo>
                <a:cubicBezTo>
                  <a:pt x="36" y="25"/>
                  <a:pt x="38" y="24"/>
                  <a:pt x="39" y="24"/>
                </a:cubicBezTo>
                <a:cubicBezTo>
                  <a:pt x="41" y="24"/>
                  <a:pt x="42" y="25"/>
                  <a:pt x="43" y="26"/>
                </a:cubicBezTo>
                <a:cubicBezTo>
                  <a:pt x="45" y="27"/>
                  <a:pt x="45" y="28"/>
                  <a:pt x="45" y="30"/>
                </a:cubicBezTo>
                <a:cubicBezTo>
                  <a:pt x="45" y="32"/>
                  <a:pt x="45" y="33"/>
                  <a:pt x="43" y="34"/>
                </a:cubicBezTo>
                <a:cubicBezTo>
                  <a:pt x="42" y="35"/>
                  <a:pt x="41" y="36"/>
                  <a:pt x="39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60"/>
                  <a:pt x="37" y="60"/>
                  <a:pt x="37" y="60"/>
                </a:cubicBezTo>
                <a:cubicBezTo>
                  <a:pt x="39" y="60"/>
                  <a:pt x="40" y="59"/>
                  <a:pt x="40" y="57"/>
                </a:cubicBezTo>
                <a:cubicBezTo>
                  <a:pt x="41" y="55"/>
                  <a:pt x="41" y="52"/>
                  <a:pt x="42" y="49"/>
                </a:cubicBezTo>
                <a:cubicBezTo>
                  <a:pt x="44" y="45"/>
                  <a:pt x="46" y="42"/>
                  <a:pt x="49" y="38"/>
                </a:cubicBezTo>
                <a:cubicBezTo>
                  <a:pt x="51" y="33"/>
                  <a:pt x="52" y="28"/>
                  <a:pt x="51" y="23"/>
                </a:cubicBezTo>
                <a:close/>
                <a:moveTo>
                  <a:pt x="33" y="3"/>
                </a:moveTo>
                <a:cubicBezTo>
                  <a:pt x="33" y="1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1"/>
                  <a:pt x="29" y="3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8"/>
                  <a:pt x="30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2" y="9"/>
                  <a:pt x="33" y="8"/>
                  <a:pt x="33" y="7"/>
                </a:cubicBezTo>
                <a:lnTo>
                  <a:pt x="33" y="3"/>
                </a:lnTo>
                <a:close/>
                <a:moveTo>
                  <a:pt x="45" y="6"/>
                </a:moveTo>
                <a:cubicBezTo>
                  <a:pt x="46" y="5"/>
                  <a:pt x="45" y="4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3" y="3"/>
                  <a:pt x="42" y="3"/>
                  <a:pt x="41" y="4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9"/>
                  <a:pt x="39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3" y="11"/>
                  <a:pt x="43" y="10"/>
                </a:cubicBezTo>
                <a:lnTo>
                  <a:pt x="45" y="6"/>
                </a:lnTo>
                <a:close/>
                <a:moveTo>
                  <a:pt x="54" y="13"/>
                </a:moveTo>
                <a:cubicBezTo>
                  <a:pt x="55" y="12"/>
                  <a:pt x="55" y="11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9"/>
                  <a:pt x="52" y="9"/>
                  <a:pt x="51" y="10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4"/>
                  <a:pt x="47" y="15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9" y="17"/>
                  <a:pt x="50" y="17"/>
                  <a:pt x="51" y="16"/>
                </a:cubicBezTo>
                <a:lnTo>
                  <a:pt x="54" y="13"/>
                </a:lnTo>
                <a:close/>
                <a:moveTo>
                  <a:pt x="59" y="24"/>
                </a:moveTo>
                <a:cubicBezTo>
                  <a:pt x="60" y="24"/>
                  <a:pt x="61" y="23"/>
                  <a:pt x="61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0"/>
                  <a:pt x="59" y="20"/>
                  <a:pt x="58" y="20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21"/>
                  <a:pt x="52" y="22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3" y="24"/>
                  <a:pt x="54" y="25"/>
                  <a:pt x="55" y="25"/>
                </a:cubicBezTo>
                <a:lnTo>
                  <a:pt x="59" y="24"/>
                </a:lnTo>
                <a:close/>
                <a:moveTo>
                  <a:pt x="58" y="36"/>
                </a:moveTo>
                <a:cubicBezTo>
                  <a:pt x="59" y="36"/>
                  <a:pt x="60" y="35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3"/>
                  <a:pt x="60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31"/>
                  <a:pt x="53" y="31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4"/>
                  <a:pt x="53" y="35"/>
                  <a:pt x="54" y="35"/>
                </a:cubicBezTo>
                <a:lnTo>
                  <a:pt x="58" y="36"/>
                </a:lnTo>
                <a:close/>
                <a:moveTo>
                  <a:pt x="18" y="10"/>
                </a:moveTo>
                <a:cubicBezTo>
                  <a:pt x="19" y="11"/>
                  <a:pt x="20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2" y="10"/>
                  <a:pt x="22" y="9"/>
                  <a:pt x="22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3"/>
                  <a:pt x="18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5" y="5"/>
                  <a:pt x="16" y="6"/>
                </a:cubicBezTo>
                <a:lnTo>
                  <a:pt x="18" y="10"/>
                </a:lnTo>
                <a:close/>
                <a:moveTo>
                  <a:pt x="10" y="16"/>
                </a:moveTo>
                <a:cubicBezTo>
                  <a:pt x="11" y="17"/>
                  <a:pt x="12" y="17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9"/>
                  <a:pt x="8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2"/>
                  <a:pt x="7" y="13"/>
                </a:cubicBezTo>
                <a:lnTo>
                  <a:pt x="10" y="16"/>
                </a:lnTo>
                <a:close/>
                <a:moveTo>
                  <a:pt x="6" y="25"/>
                </a:moveTo>
                <a:cubicBezTo>
                  <a:pt x="7" y="25"/>
                  <a:pt x="9" y="24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2"/>
                  <a:pt x="8" y="21"/>
                  <a:pt x="7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1" y="20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4"/>
                  <a:pt x="2" y="24"/>
                </a:cubicBezTo>
                <a:lnTo>
                  <a:pt x="6" y="25"/>
                </a:lnTo>
                <a:close/>
                <a:moveTo>
                  <a:pt x="7" y="35"/>
                </a:moveTo>
                <a:cubicBezTo>
                  <a:pt x="8" y="35"/>
                  <a:pt x="9" y="34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1"/>
                  <a:pt x="7" y="31"/>
                  <a:pt x="6" y="31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3"/>
                  <a:pt x="1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5"/>
                  <a:pt x="2" y="36"/>
                  <a:pt x="3" y="36"/>
                </a:cubicBezTo>
                <a:lnTo>
                  <a:pt x="7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45"/>
          <p:cNvSpPr/>
          <p:nvPr/>
        </p:nvSpPr>
        <p:spPr>
          <a:xfrm>
            <a:off x="8404225" y="3298825"/>
            <a:ext cx="754062" cy="503237"/>
          </a:xfrm>
          <a:custGeom>
            <a:avLst/>
            <a:gdLst/>
            <a:ahLst/>
            <a:cxnLst/>
            <a:rect l="l" t="t" r="r" b="b"/>
            <a:pathLst>
              <a:path w="90" h="60" extrusionOk="0">
                <a:moveTo>
                  <a:pt x="72" y="6"/>
                </a:moveTo>
                <a:cubicBezTo>
                  <a:pt x="80" y="27"/>
                  <a:pt x="80" y="27"/>
                  <a:pt x="80" y="27"/>
                </a:cubicBezTo>
                <a:cubicBezTo>
                  <a:pt x="70" y="31"/>
                  <a:pt x="70" y="31"/>
                  <a:pt x="70" y="31"/>
                </a:cubicBezTo>
                <a:cubicBezTo>
                  <a:pt x="64" y="27"/>
                  <a:pt x="47" y="12"/>
                  <a:pt x="46" y="12"/>
                </a:cubicBezTo>
                <a:cubicBezTo>
                  <a:pt x="45" y="12"/>
                  <a:pt x="40" y="14"/>
                  <a:pt x="39" y="14"/>
                </a:cubicBezTo>
                <a:cubicBezTo>
                  <a:pt x="39" y="14"/>
                  <a:pt x="36" y="15"/>
                  <a:pt x="33" y="15"/>
                </a:cubicBezTo>
                <a:cubicBezTo>
                  <a:pt x="32" y="15"/>
                  <a:pt x="31" y="15"/>
                  <a:pt x="30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12"/>
                  <a:pt x="30" y="11"/>
                  <a:pt x="31" y="10"/>
                </a:cubicBezTo>
                <a:cubicBezTo>
                  <a:pt x="35" y="8"/>
                  <a:pt x="47" y="3"/>
                  <a:pt x="48" y="3"/>
                </a:cubicBezTo>
                <a:cubicBezTo>
                  <a:pt x="48" y="3"/>
                  <a:pt x="49" y="3"/>
                  <a:pt x="49" y="3"/>
                </a:cubicBezTo>
                <a:cubicBezTo>
                  <a:pt x="51" y="3"/>
                  <a:pt x="70" y="6"/>
                  <a:pt x="72" y="6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8" y="0"/>
                </a:cubicBezTo>
                <a:cubicBezTo>
                  <a:pt x="75" y="2"/>
                  <a:pt x="75" y="2"/>
                  <a:pt x="75" y="2"/>
                </a:cubicBezTo>
                <a:cubicBezTo>
                  <a:pt x="74" y="2"/>
                  <a:pt x="74" y="2"/>
                  <a:pt x="74" y="3"/>
                </a:cubicBezTo>
                <a:cubicBezTo>
                  <a:pt x="73" y="4"/>
                  <a:pt x="73" y="4"/>
                  <a:pt x="74" y="5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8"/>
                  <a:pt x="84" y="28"/>
                  <a:pt x="85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90" y="26"/>
                  <a:pt x="90" y="25"/>
                </a:cubicBezTo>
                <a:cubicBezTo>
                  <a:pt x="90" y="25"/>
                  <a:pt x="90" y="24"/>
                  <a:pt x="90" y="24"/>
                </a:cubicBezTo>
                <a:cubicBezTo>
                  <a:pt x="81" y="2"/>
                  <a:pt x="81" y="2"/>
                  <a:pt x="81" y="2"/>
                </a:cubicBezTo>
                <a:cubicBezTo>
                  <a:pt x="81" y="1"/>
                  <a:pt x="80" y="0"/>
                  <a:pt x="79" y="0"/>
                </a:cubicBezTo>
                <a:close/>
                <a:moveTo>
                  <a:pt x="0" y="30"/>
                </a:moveTo>
                <a:cubicBezTo>
                  <a:pt x="0" y="31"/>
                  <a:pt x="1" y="31"/>
                  <a:pt x="1" y="32"/>
                </a:cubicBezTo>
                <a:cubicBezTo>
                  <a:pt x="1" y="32"/>
                  <a:pt x="2" y="33"/>
                  <a:pt x="3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8" y="33"/>
                  <a:pt x="9" y="32"/>
                  <a:pt x="9" y="31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0" y="5"/>
                  <a:pt x="10" y="5"/>
                </a:cubicBezTo>
                <a:cubicBezTo>
                  <a:pt x="10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3" y="3"/>
                  <a:pt x="2" y="4"/>
                  <a:pt x="2" y="6"/>
                </a:cubicBezTo>
                <a:lnTo>
                  <a:pt x="0" y="30"/>
                </a:lnTo>
                <a:close/>
                <a:moveTo>
                  <a:pt x="37" y="52"/>
                </a:moveTo>
                <a:cubicBezTo>
                  <a:pt x="37" y="51"/>
                  <a:pt x="37" y="50"/>
                  <a:pt x="36" y="50"/>
                </a:cubicBezTo>
                <a:cubicBezTo>
                  <a:pt x="34" y="49"/>
                  <a:pt x="33" y="49"/>
                  <a:pt x="31" y="50"/>
                </a:cubicBezTo>
                <a:cubicBezTo>
                  <a:pt x="30" y="52"/>
                  <a:pt x="30" y="52"/>
                  <a:pt x="30" y="52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6" y="57"/>
                  <a:pt x="28" y="59"/>
                  <a:pt x="29" y="59"/>
                </a:cubicBezTo>
                <a:cubicBezTo>
                  <a:pt x="29" y="60"/>
                  <a:pt x="30" y="60"/>
                  <a:pt x="31" y="60"/>
                </a:cubicBezTo>
                <a:cubicBezTo>
                  <a:pt x="32" y="60"/>
                  <a:pt x="32" y="60"/>
                  <a:pt x="33" y="59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5"/>
                  <a:pt x="36" y="55"/>
                  <a:pt x="36" y="55"/>
                </a:cubicBezTo>
                <a:cubicBezTo>
                  <a:pt x="37" y="54"/>
                  <a:pt x="37" y="53"/>
                  <a:pt x="37" y="52"/>
                </a:cubicBezTo>
                <a:close/>
                <a:moveTo>
                  <a:pt x="20" y="51"/>
                </a:moveTo>
                <a:cubicBezTo>
                  <a:pt x="19" y="52"/>
                  <a:pt x="19" y="53"/>
                  <a:pt x="21" y="55"/>
                </a:cubicBezTo>
                <a:cubicBezTo>
                  <a:pt x="22" y="56"/>
                  <a:pt x="24" y="56"/>
                  <a:pt x="25" y="54"/>
                </a:cubicBezTo>
                <a:cubicBezTo>
                  <a:pt x="30" y="49"/>
                  <a:pt x="30" y="49"/>
                  <a:pt x="30" y="49"/>
                </a:cubicBezTo>
                <a:cubicBezTo>
                  <a:pt x="32" y="47"/>
                  <a:pt x="30" y="45"/>
                  <a:pt x="29" y="44"/>
                </a:cubicBezTo>
                <a:cubicBezTo>
                  <a:pt x="28" y="43"/>
                  <a:pt x="26" y="43"/>
                  <a:pt x="25" y="45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lnTo>
                  <a:pt x="20" y="51"/>
                </a:lnTo>
                <a:close/>
                <a:moveTo>
                  <a:pt x="14" y="44"/>
                </a:moveTo>
                <a:cubicBezTo>
                  <a:pt x="13" y="45"/>
                  <a:pt x="13" y="46"/>
                  <a:pt x="13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6" y="50"/>
                  <a:pt x="17" y="50"/>
                  <a:pt x="19" y="49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2"/>
                  <a:pt x="24" y="41"/>
                  <a:pt x="24" y="40"/>
                </a:cubicBezTo>
                <a:cubicBezTo>
                  <a:pt x="24" y="40"/>
                  <a:pt x="24" y="39"/>
                  <a:pt x="23" y="38"/>
                </a:cubicBezTo>
                <a:cubicBezTo>
                  <a:pt x="21" y="37"/>
                  <a:pt x="20" y="37"/>
                  <a:pt x="18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lnTo>
                  <a:pt x="14" y="44"/>
                </a:lnTo>
                <a:close/>
                <a:moveTo>
                  <a:pt x="13" y="42"/>
                </a:moveTo>
                <a:cubicBezTo>
                  <a:pt x="17" y="37"/>
                  <a:pt x="17" y="37"/>
                  <a:pt x="17" y="37"/>
                </a:cubicBezTo>
                <a:cubicBezTo>
                  <a:pt x="19" y="34"/>
                  <a:pt x="17" y="33"/>
                  <a:pt x="17" y="32"/>
                </a:cubicBezTo>
                <a:cubicBezTo>
                  <a:pt x="15" y="31"/>
                  <a:pt x="14" y="31"/>
                  <a:pt x="12" y="33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7" y="39"/>
                  <a:pt x="7" y="40"/>
                </a:cubicBezTo>
                <a:cubicBezTo>
                  <a:pt x="7" y="41"/>
                  <a:pt x="8" y="42"/>
                  <a:pt x="8" y="42"/>
                </a:cubicBezTo>
                <a:cubicBezTo>
                  <a:pt x="9" y="42"/>
                  <a:pt x="10" y="43"/>
                  <a:pt x="11" y="43"/>
                </a:cubicBezTo>
                <a:cubicBezTo>
                  <a:pt x="12" y="43"/>
                  <a:pt x="12" y="43"/>
                  <a:pt x="13" y="42"/>
                </a:cubicBezTo>
                <a:close/>
                <a:moveTo>
                  <a:pt x="68" y="38"/>
                </a:moveTo>
                <a:cubicBezTo>
                  <a:pt x="69" y="36"/>
                  <a:pt x="70" y="35"/>
                  <a:pt x="68" y="33"/>
                </a:cubicBezTo>
                <a:cubicBezTo>
                  <a:pt x="66" y="31"/>
                  <a:pt x="66" y="31"/>
                  <a:pt x="66" y="31"/>
                </a:cubicBezTo>
                <a:cubicBezTo>
                  <a:pt x="58" y="24"/>
                  <a:pt x="48" y="16"/>
                  <a:pt x="46" y="14"/>
                </a:cubicBezTo>
                <a:cubicBezTo>
                  <a:pt x="45" y="14"/>
                  <a:pt x="42" y="15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6" y="17"/>
                  <a:pt x="33" y="17"/>
                </a:cubicBezTo>
                <a:cubicBezTo>
                  <a:pt x="31" y="17"/>
                  <a:pt x="30" y="17"/>
                  <a:pt x="29" y="16"/>
                </a:cubicBezTo>
                <a:cubicBezTo>
                  <a:pt x="27" y="15"/>
                  <a:pt x="27" y="13"/>
                  <a:pt x="27" y="13"/>
                </a:cubicBezTo>
                <a:cubicBezTo>
                  <a:pt x="27" y="11"/>
                  <a:pt x="29" y="9"/>
                  <a:pt x="30" y="8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29"/>
                  <a:pt x="14" y="29"/>
                  <a:pt x="15" y="29"/>
                </a:cubicBezTo>
                <a:cubicBezTo>
                  <a:pt x="16" y="29"/>
                  <a:pt x="17" y="30"/>
                  <a:pt x="18" y="30"/>
                </a:cubicBezTo>
                <a:cubicBezTo>
                  <a:pt x="20" y="32"/>
                  <a:pt x="20" y="34"/>
                  <a:pt x="20" y="35"/>
                </a:cubicBezTo>
                <a:cubicBezTo>
                  <a:pt x="22" y="35"/>
                  <a:pt x="23" y="36"/>
                  <a:pt x="24" y="37"/>
                </a:cubicBezTo>
                <a:cubicBezTo>
                  <a:pt x="26" y="38"/>
                  <a:pt x="27" y="40"/>
                  <a:pt x="26" y="42"/>
                </a:cubicBezTo>
                <a:cubicBezTo>
                  <a:pt x="28" y="41"/>
                  <a:pt x="29" y="42"/>
                  <a:pt x="30" y="43"/>
                </a:cubicBezTo>
                <a:cubicBezTo>
                  <a:pt x="32" y="44"/>
                  <a:pt x="33" y="45"/>
                  <a:pt x="33" y="47"/>
                </a:cubicBezTo>
                <a:cubicBezTo>
                  <a:pt x="34" y="47"/>
                  <a:pt x="36" y="47"/>
                  <a:pt x="37" y="48"/>
                </a:cubicBezTo>
                <a:cubicBezTo>
                  <a:pt x="39" y="50"/>
                  <a:pt x="40" y="52"/>
                  <a:pt x="39" y="54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5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2" y="56"/>
                  <a:pt x="42" y="56"/>
                  <a:pt x="43" y="56"/>
                </a:cubicBezTo>
                <a:cubicBezTo>
                  <a:pt x="44" y="56"/>
                  <a:pt x="45" y="56"/>
                  <a:pt x="45" y="55"/>
                </a:cubicBezTo>
                <a:cubicBezTo>
                  <a:pt x="46" y="54"/>
                  <a:pt x="47" y="53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7" y="44"/>
                  <a:pt x="37" y="44"/>
                </a:cubicBezTo>
                <a:cubicBezTo>
                  <a:pt x="37" y="44"/>
                  <a:pt x="37" y="43"/>
                  <a:pt x="38" y="43"/>
                </a:cubicBezTo>
                <a:cubicBezTo>
                  <a:pt x="38" y="43"/>
                  <a:pt x="39" y="43"/>
                  <a:pt x="39" y="43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2"/>
                  <a:pt x="50" y="52"/>
                  <a:pt x="51" y="52"/>
                </a:cubicBezTo>
                <a:cubicBezTo>
                  <a:pt x="52" y="52"/>
                  <a:pt x="53" y="51"/>
                  <a:pt x="54" y="50"/>
                </a:cubicBezTo>
                <a:cubicBezTo>
                  <a:pt x="54" y="50"/>
                  <a:pt x="55" y="49"/>
                  <a:pt x="54" y="48"/>
                </a:cubicBezTo>
                <a:cubicBezTo>
                  <a:pt x="54" y="47"/>
                  <a:pt x="54" y="46"/>
                  <a:pt x="53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7" y="38"/>
                  <a:pt x="47" y="38"/>
                  <a:pt x="48" y="38"/>
                </a:cubicBezTo>
                <a:cubicBezTo>
                  <a:pt x="57" y="46"/>
                  <a:pt x="57" y="46"/>
                  <a:pt x="57" y="46"/>
                </a:cubicBezTo>
                <a:cubicBezTo>
                  <a:pt x="58" y="46"/>
                  <a:pt x="58" y="47"/>
                  <a:pt x="59" y="47"/>
                </a:cubicBezTo>
                <a:cubicBezTo>
                  <a:pt x="60" y="47"/>
                  <a:pt x="61" y="46"/>
                  <a:pt x="62" y="45"/>
                </a:cubicBezTo>
                <a:cubicBezTo>
                  <a:pt x="63" y="44"/>
                  <a:pt x="63" y="43"/>
                  <a:pt x="63" y="42"/>
                </a:cubicBezTo>
                <a:cubicBezTo>
                  <a:pt x="63" y="42"/>
                  <a:pt x="62" y="41"/>
                  <a:pt x="62" y="40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3"/>
                  <a:pt x="54" y="32"/>
                </a:cubicBezTo>
                <a:cubicBezTo>
                  <a:pt x="54" y="32"/>
                  <a:pt x="55" y="32"/>
                  <a:pt x="56" y="32"/>
                </a:cubicBezTo>
                <a:cubicBezTo>
                  <a:pt x="63" y="38"/>
                  <a:pt x="63" y="38"/>
                  <a:pt x="63" y="38"/>
                </a:cubicBezTo>
                <a:cubicBezTo>
                  <a:pt x="65" y="40"/>
                  <a:pt x="67" y="39"/>
                  <a:pt x="68" y="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45"/>
          <p:cNvSpPr/>
          <p:nvPr/>
        </p:nvSpPr>
        <p:spPr>
          <a:xfrm>
            <a:off x="3484562" y="4659312"/>
            <a:ext cx="612775" cy="377825"/>
          </a:xfrm>
          <a:custGeom>
            <a:avLst/>
            <a:gdLst/>
            <a:ahLst/>
            <a:cxnLst/>
            <a:rect l="l" t="t" r="r" b="b"/>
            <a:pathLst>
              <a:path w="73" h="45" extrusionOk="0">
                <a:moveTo>
                  <a:pt x="65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4" y="45"/>
                  <a:pt x="8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9" y="45"/>
                  <a:pt x="73" y="41"/>
                  <a:pt x="73" y="3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4"/>
                  <a:pt x="69" y="0"/>
                  <a:pt x="65" y="0"/>
                </a:cubicBezTo>
                <a:close/>
                <a:moveTo>
                  <a:pt x="69" y="40"/>
                </a:moveTo>
                <a:cubicBezTo>
                  <a:pt x="69" y="40"/>
                  <a:pt x="69" y="40"/>
                  <a:pt x="69" y="40"/>
                </a:cubicBezTo>
                <a:cubicBezTo>
                  <a:pt x="68" y="41"/>
                  <a:pt x="68" y="41"/>
                  <a:pt x="67" y="40"/>
                </a:cubicBezTo>
                <a:cubicBezTo>
                  <a:pt x="48" y="24"/>
                  <a:pt x="48" y="24"/>
                  <a:pt x="48" y="24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6" y="33"/>
                </a:cubicBezTo>
                <a:cubicBezTo>
                  <a:pt x="36" y="33"/>
                  <a:pt x="36" y="33"/>
                  <a:pt x="35" y="32"/>
                </a:cubicBezTo>
                <a:cubicBezTo>
                  <a:pt x="25" y="24"/>
                  <a:pt x="25" y="24"/>
                  <a:pt x="25" y="24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1"/>
                  <a:pt x="5" y="41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39"/>
                  <a:pt x="4" y="38"/>
                  <a:pt x="4" y="38"/>
                </a:cubicBezTo>
                <a:cubicBezTo>
                  <a:pt x="23" y="22"/>
                  <a:pt x="23" y="22"/>
                  <a:pt x="23" y="22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4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6" y="6"/>
                  <a:pt x="7" y="6"/>
                </a:cubicBezTo>
                <a:cubicBezTo>
                  <a:pt x="37" y="29"/>
                  <a:pt x="37" y="29"/>
                  <a:pt x="37" y="29"/>
                </a:cubicBezTo>
                <a:cubicBezTo>
                  <a:pt x="66" y="6"/>
                  <a:pt x="66" y="6"/>
                  <a:pt x="66" y="6"/>
                </a:cubicBezTo>
                <a:cubicBezTo>
                  <a:pt x="67" y="6"/>
                  <a:pt x="68" y="6"/>
                  <a:pt x="68" y="6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8"/>
                  <a:pt x="68" y="9"/>
                </a:cubicBezTo>
                <a:cubicBezTo>
                  <a:pt x="51" y="22"/>
                  <a:pt x="51" y="22"/>
                  <a:pt x="51" y="22"/>
                </a:cubicBezTo>
                <a:cubicBezTo>
                  <a:pt x="69" y="38"/>
                  <a:pt x="69" y="38"/>
                  <a:pt x="69" y="38"/>
                </a:cubicBezTo>
                <a:cubicBezTo>
                  <a:pt x="70" y="38"/>
                  <a:pt x="70" y="39"/>
                  <a:pt x="69" y="4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45"/>
          <p:cNvSpPr/>
          <p:nvPr/>
        </p:nvSpPr>
        <p:spPr>
          <a:xfrm>
            <a:off x="6678612" y="425450"/>
            <a:ext cx="434975" cy="628650"/>
          </a:xfrm>
          <a:custGeom>
            <a:avLst/>
            <a:gdLst/>
            <a:ahLst/>
            <a:cxnLst/>
            <a:rect l="l" t="t" r="r" b="b"/>
            <a:pathLst>
              <a:path w="52" h="75" extrusionOk="0">
                <a:moveTo>
                  <a:pt x="52" y="50"/>
                </a:moveTo>
                <a:cubicBezTo>
                  <a:pt x="52" y="42"/>
                  <a:pt x="46" y="36"/>
                  <a:pt x="34" y="33"/>
                </a:cubicBezTo>
                <a:cubicBezTo>
                  <a:pt x="32" y="33"/>
                  <a:pt x="26" y="31"/>
                  <a:pt x="25" y="31"/>
                </a:cubicBezTo>
                <a:cubicBezTo>
                  <a:pt x="15" y="28"/>
                  <a:pt x="13" y="27"/>
                  <a:pt x="13" y="24"/>
                </a:cubicBezTo>
                <a:cubicBezTo>
                  <a:pt x="13" y="22"/>
                  <a:pt x="16" y="19"/>
                  <a:pt x="25" y="19"/>
                </a:cubicBezTo>
                <a:cubicBezTo>
                  <a:pt x="32" y="19"/>
                  <a:pt x="39" y="24"/>
                  <a:pt x="39" y="24"/>
                </a:cubicBezTo>
                <a:cubicBezTo>
                  <a:pt x="41" y="25"/>
                  <a:pt x="43" y="25"/>
                  <a:pt x="45" y="23"/>
                </a:cubicBezTo>
                <a:cubicBezTo>
                  <a:pt x="45" y="23"/>
                  <a:pt x="48" y="21"/>
                  <a:pt x="48" y="19"/>
                </a:cubicBezTo>
                <a:cubicBezTo>
                  <a:pt x="48" y="15"/>
                  <a:pt x="40" y="10"/>
                  <a:pt x="31" y="9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"/>
                  <a:pt x="30" y="0"/>
                  <a:pt x="2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1" y="1"/>
                  <a:pt x="21" y="3"/>
                </a:cubicBezTo>
                <a:cubicBezTo>
                  <a:pt x="21" y="8"/>
                  <a:pt x="21" y="8"/>
                  <a:pt x="21" y="8"/>
                </a:cubicBezTo>
                <a:cubicBezTo>
                  <a:pt x="7" y="10"/>
                  <a:pt x="0" y="16"/>
                  <a:pt x="0" y="25"/>
                </a:cubicBezTo>
                <a:cubicBezTo>
                  <a:pt x="0" y="34"/>
                  <a:pt x="10" y="38"/>
                  <a:pt x="20" y="41"/>
                </a:cubicBezTo>
                <a:cubicBezTo>
                  <a:pt x="21" y="41"/>
                  <a:pt x="29" y="43"/>
                  <a:pt x="30" y="43"/>
                </a:cubicBezTo>
                <a:cubicBezTo>
                  <a:pt x="38" y="45"/>
                  <a:pt x="39" y="48"/>
                  <a:pt x="39" y="50"/>
                </a:cubicBezTo>
                <a:cubicBezTo>
                  <a:pt x="39" y="53"/>
                  <a:pt x="36" y="56"/>
                  <a:pt x="27" y="56"/>
                </a:cubicBezTo>
                <a:cubicBezTo>
                  <a:pt x="20" y="56"/>
                  <a:pt x="11" y="50"/>
                  <a:pt x="11" y="50"/>
                </a:cubicBezTo>
                <a:cubicBezTo>
                  <a:pt x="8" y="49"/>
                  <a:pt x="6" y="49"/>
                  <a:pt x="4" y="52"/>
                </a:cubicBezTo>
                <a:cubicBezTo>
                  <a:pt x="4" y="52"/>
                  <a:pt x="2" y="54"/>
                  <a:pt x="2" y="56"/>
                </a:cubicBezTo>
                <a:cubicBezTo>
                  <a:pt x="2" y="60"/>
                  <a:pt x="12" y="64"/>
                  <a:pt x="21" y="66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3"/>
                  <a:pt x="22" y="75"/>
                  <a:pt x="24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30" y="75"/>
                  <a:pt x="31" y="73"/>
                  <a:pt x="31" y="72"/>
                </a:cubicBezTo>
                <a:cubicBezTo>
                  <a:pt x="31" y="66"/>
                  <a:pt x="31" y="66"/>
                  <a:pt x="31" y="66"/>
                </a:cubicBezTo>
                <a:cubicBezTo>
                  <a:pt x="45" y="65"/>
                  <a:pt x="52" y="58"/>
                  <a:pt x="5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45"/>
          <p:cNvSpPr/>
          <p:nvPr/>
        </p:nvSpPr>
        <p:spPr>
          <a:xfrm>
            <a:off x="6729412" y="5834062"/>
            <a:ext cx="554037" cy="554037"/>
          </a:xfrm>
          <a:custGeom>
            <a:avLst/>
            <a:gdLst/>
            <a:ahLst/>
            <a:cxnLst/>
            <a:rect l="l" t="t" r="r" b="b"/>
            <a:pathLst>
              <a:path w="66" h="66" extrusionOk="0">
                <a:moveTo>
                  <a:pt x="64" y="29"/>
                </a:moveTo>
                <a:cubicBezTo>
                  <a:pt x="56" y="27"/>
                  <a:pt x="56" y="27"/>
                  <a:pt x="56" y="27"/>
                </a:cubicBezTo>
                <a:cubicBezTo>
                  <a:pt x="56" y="25"/>
                  <a:pt x="55" y="23"/>
                  <a:pt x="54" y="2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3"/>
                  <a:pt x="58" y="12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7"/>
                  <a:pt x="52" y="7"/>
                  <a:pt x="52" y="8"/>
                </a:cubicBezTo>
                <a:cubicBezTo>
                  <a:pt x="45" y="12"/>
                  <a:pt x="45" y="12"/>
                  <a:pt x="45" y="12"/>
                </a:cubicBezTo>
                <a:cubicBezTo>
                  <a:pt x="43" y="11"/>
                  <a:pt x="41" y="10"/>
                  <a:pt x="39" y="10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0"/>
                  <a:pt x="3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0"/>
                  <a:pt x="22" y="11"/>
                  <a:pt x="20" y="12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7"/>
                  <a:pt x="12" y="7"/>
                  <a:pt x="12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7" y="14"/>
                  <a:pt x="7" y="14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3"/>
                  <a:pt x="10" y="25"/>
                  <a:pt x="9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8"/>
                  <a:pt x="1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10" y="42"/>
                  <a:pt x="11" y="44"/>
                  <a:pt x="12" y="46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3"/>
                  <a:pt x="7" y="54"/>
                  <a:pt x="7" y="54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3" y="60"/>
                  <a:pt x="14" y="59"/>
                </a:cubicBezTo>
                <a:cubicBezTo>
                  <a:pt x="20" y="54"/>
                  <a:pt x="20" y="54"/>
                  <a:pt x="20" y="54"/>
                </a:cubicBezTo>
                <a:cubicBezTo>
                  <a:pt x="22" y="55"/>
                  <a:pt x="25" y="56"/>
                  <a:pt x="27" y="5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6"/>
                  <a:pt x="29" y="66"/>
                  <a:pt x="29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6"/>
                  <a:pt x="37" y="66"/>
                  <a:pt x="38" y="65"/>
                </a:cubicBezTo>
                <a:cubicBezTo>
                  <a:pt x="39" y="57"/>
                  <a:pt x="39" y="57"/>
                  <a:pt x="39" y="57"/>
                </a:cubicBezTo>
                <a:cubicBezTo>
                  <a:pt x="41" y="56"/>
                  <a:pt x="43" y="55"/>
                  <a:pt x="45" y="54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60"/>
                  <a:pt x="53" y="59"/>
                  <a:pt x="54" y="59"/>
                </a:cubicBezTo>
                <a:cubicBezTo>
                  <a:pt x="58" y="54"/>
                  <a:pt x="58" y="54"/>
                  <a:pt x="58" y="54"/>
                </a:cubicBezTo>
                <a:cubicBezTo>
                  <a:pt x="59" y="54"/>
                  <a:pt x="59" y="53"/>
                  <a:pt x="59" y="52"/>
                </a:cubicBezTo>
                <a:cubicBezTo>
                  <a:pt x="54" y="46"/>
                  <a:pt x="54" y="46"/>
                  <a:pt x="54" y="46"/>
                </a:cubicBezTo>
                <a:cubicBezTo>
                  <a:pt x="55" y="44"/>
                  <a:pt x="56" y="42"/>
                  <a:pt x="56" y="39"/>
                </a:cubicBezTo>
                <a:cubicBezTo>
                  <a:pt x="64" y="38"/>
                  <a:pt x="64" y="38"/>
                  <a:pt x="64" y="38"/>
                </a:cubicBezTo>
                <a:cubicBezTo>
                  <a:pt x="65" y="38"/>
                  <a:pt x="66" y="37"/>
                  <a:pt x="66" y="37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9"/>
                  <a:pt x="65" y="29"/>
                  <a:pt x="64" y="29"/>
                </a:cubicBezTo>
                <a:close/>
                <a:moveTo>
                  <a:pt x="33" y="45"/>
                </a:moveTo>
                <a:cubicBezTo>
                  <a:pt x="26" y="45"/>
                  <a:pt x="21" y="40"/>
                  <a:pt x="21" y="33"/>
                </a:cubicBezTo>
                <a:cubicBezTo>
                  <a:pt x="21" y="27"/>
                  <a:pt x="26" y="21"/>
                  <a:pt x="33" y="21"/>
                </a:cubicBezTo>
                <a:cubicBezTo>
                  <a:pt x="39" y="21"/>
                  <a:pt x="45" y="27"/>
                  <a:pt x="45" y="33"/>
                </a:cubicBezTo>
                <a:cubicBezTo>
                  <a:pt x="45" y="40"/>
                  <a:pt x="39" y="45"/>
                  <a:pt x="33" y="45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45"/>
          <p:cNvSpPr txBox="1"/>
          <p:nvPr/>
        </p:nvSpPr>
        <p:spPr>
          <a:xfrm>
            <a:off x="5183187" y="352425"/>
            <a:ext cx="7000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357" name="Google Shape;1357;p45"/>
          <p:cNvSpPr txBox="1"/>
          <p:nvPr/>
        </p:nvSpPr>
        <p:spPr>
          <a:xfrm>
            <a:off x="8228012" y="1682750"/>
            <a:ext cx="87947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358" name="Google Shape;1358;p45"/>
          <p:cNvSpPr txBox="1"/>
          <p:nvPr/>
        </p:nvSpPr>
        <p:spPr>
          <a:xfrm>
            <a:off x="7902575" y="4899025"/>
            <a:ext cx="6492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359" name="Google Shape;1359;p45"/>
          <p:cNvSpPr txBox="1"/>
          <p:nvPr/>
        </p:nvSpPr>
        <p:spPr>
          <a:xfrm>
            <a:off x="4743450" y="5645150"/>
            <a:ext cx="682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3D3D3D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360" name="Google Shape;1360;p45"/>
          <p:cNvSpPr txBox="1"/>
          <p:nvPr/>
        </p:nvSpPr>
        <p:spPr>
          <a:xfrm>
            <a:off x="3127375" y="2860675"/>
            <a:ext cx="6635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PT Sans"/>
              <a:buNone/>
            </a:pPr>
            <a:r>
              <a:rPr lang="en-US" sz="4200" b="0" i="0" u="non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361" name="Google Shape;1361;p45"/>
          <p:cNvSpPr txBox="1"/>
          <p:nvPr/>
        </p:nvSpPr>
        <p:spPr>
          <a:xfrm>
            <a:off x="4351337" y="868362"/>
            <a:ext cx="123507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62" name="Google Shape;1362;p45"/>
          <p:cNvSpPr txBox="1"/>
          <p:nvPr/>
        </p:nvSpPr>
        <p:spPr>
          <a:xfrm>
            <a:off x="7010400" y="1016000"/>
            <a:ext cx="12350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63" name="Google Shape;1363;p45"/>
          <p:cNvSpPr txBox="1"/>
          <p:nvPr/>
        </p:nvSpPr>
        <p:spPr>
          <a:xfrm>
            <a:off x="7773987" y="3824287"/>
            <a:ext cx="12350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64" name="Google Shape;1364;p45"/>
          <p:cNvSpPr txBox="1"/>
          <p:nvPr/>
        </p:nvSpPr>
        <p:spPr>
          <a:xfrm>
            <a:off x="5459412" y="5337175"/>
            <a:ext cx="12350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3D3D3D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65" name="Google Shape;1365;p45"/>
          <p:cNvSpPr txBox="1"/>
          <p:nvPr/>
        </p:nvSpPr>
        <p:spPr>
          <a:xfrm>
            <a:off x="3260725" y="3521075"/>
            <a:ext cx="12350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6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46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372" name="Google Shape;1372;p46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373" name="Google Shape;1373;p46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374" name="Google Shape;1374;p46"/>
          <p:cNvSpPr/>
          <p:nvPr/>
        </p:nvSpPr>
        <p:spPr>
          <a:xfrm>
            <a:off x="2865437" y="1938337"/>
            <a:ext cx="1871662" cy="3095625"/>
          </a:xfrm>
          <a:custGeom>
            <a:avLst/>
            <a:gdLst/>
            <a:ahLst/>
            <a:cxnLst/>
            <a:rect l="l" t="t" r="r" b="b"/>
            <a:pathLst>
              <a:path w="228" h="377" extrusionOk="0">
                <a:moveTo>
                  <a:pt x="95" y="310"/>
                </a:moveTo>
                <a:cubicBezTo>
                  <a:pt x="99" y="300"/>
                  <a:pt x="108" y="290"/>
                  <a:pt x="120" y="283"/>
                </a:cubicBezTo>
                <a:cubicBezTo>
                  <a:pt x="131" y="276"/>
                  <a:pt x="144" y="273"/>
                  <a:pt x="156" y="275"/>
                </a:cubicBezTo>
                <a:cubicBezTo>
                  <a:pt x="163" y="276"/>
                  <a:pt x="170" y="280"/>
                  <a:pt x="174" y="287"/>
                </a:cubicBezTo>
                <a:cubicBezTo>
                  <a:pt x="176" y="290"/>
                  <a:pt x="177" y="294"/>
                  <a:pt x="177" y="298"/>
                </a:cubicBezTo>
                <a:cubicBezTo>
                  <a:pt x="178" y="304"/>
                  <a:pt x="182" y="306"/>
                  <a:pt x="190" y="301"/>
                </a:cubicBezTo>
                <a:cubicBezTo>
                  <a:pt x="217" y="285"/>
                  <a:pt x="217" y="285"/>
                  <a:pt x="217" y="285"/>
                </a:cubicBezTo>
                <a:cubicBezTo>
                  <a:pt x="225" y="280"/>
                  <a:pt x="228" y="270"/>
                  <a:pt x="224" y="261"/>
                </a:cubicBezTo>
                <a:cubicBezTo>
                  <a:pt x="213" y="238"/>
                  <a:pt x="207" y="212"/>
                  <a:pt x="206" y="184"/>
                </a:cubicBezTo>
                <a:cubicBezTo>
                  <a:pt x="206" y="161"/>
                  <a:pt x="210" y="138"/>
                  <a:pt x="218" y="118"/>
                </a:cubicBezTo>
                <a:cubicBezTo>
                  <a:pt x="221" y="109"/>
                  <a:pt x="218" y="99"/>
                  <a:pt x="210" y="94"/>
                </a:cubicBezTo>
                <a:cubicBezTo>
                  <a:pt x="166" y="70"/>
                  <a:pt x="166" y="70"/>
                  <a:pt x="166" y="70"/>
                </a:cubicBezTo>
                <a:cubicBezTo>
                  <a:pt x="158" y="65"/>
                  <a:pt x="151" y="60"/>
                  <a:pt x="150" y="58"/>
                </a:cubicBezTo>
                <a:cubicBezTo>
                  <a:pt x="150" y="57"/>
                  <a:pt x="150" y="56"/>
                  <a:pt x="151" y="55"/>
                </a:cubicBezTo>
                <a:cubicBezTo>
                  <a:pt x="153" y="50"/>
                  <a:pt x="155" y="46"/>
                  <a:pt x="161" y="46"/>
                </a:cubicBezTo>
                <a:cubicBezTo>
                  <a:pt x="164" y="45"/>
                  <a:pt x="167" y="46"/>
                  <a:pt x="170" y="46"/>
                </a:cubicBezTo>
                <a:cubicBezTo>
                  <a:pt x="179" y="45"/>
                  <a:pt x="185" y="37"/>
                  <a:pt x="182" y="28"/>
                </a:cubicBezTo>
                <a:cubicBezTo>
                  <a:pt x="178" y="19"/>
                  <a:pt x="171" y="12"/>
                  <a:pt x="162" y="8"/>
                </a:cubicBezTo>
                <a:cubicBezTo>
                  <a:pt x="154" y="3"/>
                  <a:pt x="144" y="0"/>
                  <a:pt x="135" y="1"/>
                </a:cubicBezTo>
                <a:cubicBezTo>
                  <a:pt x="125" y="3"/>
                  <a:pt x="121" y="12"/>
                  <a:pt x="126" y="21"/>
                </a:cubicBezTo>
                <a:cubicBezTo>
                  <a:pt x="127" y="23"/>
                  <a:pt x="129" y="26"/>
                  <a:pt x="130" y="29"/>
                </a:cubicBezTo>
                <a:cubicBezTo>
                  <a:pt x="133" y="34"/>
                  <a:pt x="131" y="38"/>
                  <a:pt x="128" y="42"/>
                </a:cubicBezTo>
                <a:cubicBezTo>
                  <a:pt x="127" y="43"/>
                  <a:pt x="126" y="44"/>
                  <a:pt x="125" y="44"/>
                </a:cubicBezTo>
                <a:cubicBezTo>
                  <a:pt x="123" y="45"/>
                  <a:pt x="115" y="41"/>
                  <a:pt x="107" y="36"/>
                </a:cubicBezTo>
                <a:cubicBezTo>
                  <a:pt x="60" y="10"/>
                  <a:pt x="60" y="10"/>
                  <a:pt x="60" y="10"/>
                </a:cubicBezTo>
                <a:cubicBezTo>
                  <a:pt x="52" y="5"/>
                  <a:pt x="42" y="8"/>
                  <a:pt x="38" y="16"/>
                </a:cubicBezTo>
                <a:cubicBezTo>
                  <a:pt x="14" y="68"/>
                  <a:pt x="0" y="126"/>
                  <a:pt x="1" y="186"/>
                </a:cubicBezTo>
                <a:cubicBezTo>
                  <a:pt x="2" y="251"/>
                  <a:pt x="18" y="313"/>
                  <a:pt x="47" y="366"/>
                </a:cubicBezTo>
                <a:cubicBezTo>
                  <a:pt x="51" y="374"/>
                  <a:pt x="62" y="377"/>
                  <a:pt x="70" y="372"/>
                </a:cubicBezTo>
                <a:cubicBezTo>
                  <a:pt x="101" y="353"/>
                  <a:pt x="101" y="353"/>
                  <a:pt x="101" y="353"/>
                </a:cubicBezTo>
                <a:cubicBezTo>
                  <a:pt x="109" y="349"/>
                  <a:pt x="110" y="344"/>
                  <a:pt x="105" y="341"/>
                </a:cubicBezTo>
                <a:cubicBezTo>
                  <a:pt x="102" y="339"/>
                  <a:pt x="99" y="336"/>
                  <a:pt x="97" y="332"/>
                </a:cubicBezTo>
                <a:cubicBezTo>
                  <a:pt x="93" y="326"/>
                  <a:pt x="92" y="318"/>
                  <a:pt x="95" y="310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46"/>
          <p:cNvSpPr/>
          <p:nvPr/>
        </p:nvSpPr>
        <p:spPr>
          <a:xfrm>
            <a:off x="3414712" y="4287837"/>
            <a:ext cx="2701925" cy="2363787"/>
          </a:xfrm>
          <a:custGeom>
            <a:avLst/>
            <a:gdLst/>
            <a:ahLst/>
            <a:cxnLst/>
            <a:rect l="l" t="t" r="r" b="b"/>
            <a:pathLst>
              <a:path w="329" h="288" extrusionOk="0">
                <a:moveTo>
                  <a:pt x="288" y="218"/>
                </a:moveTo>
                <a:cubicBezTo>
                  <a:pt x="281" y="210"/>
                  <a:pt x="277" y="197"/>
                  <a:pt x="277" y="183"/>
                </a:cubicBezTo>
                <a:cubicBezTo>
                  <a:pt x="276" y="169"/>
                  <a:pt x="280" y="157"/>
                  <a:pt x="287" y="148"/>
                </a:cubicBezTo>
                <a:cubicBezTo>
                  <a:pt x="292" y="142"/>
                  <a:pt x="300" y="138"/>
                  <a:pt x="307" y="138"/>
                </a:cubicBezTo>
                <a:cubicBezTo>
                  <a:pt x="311" y="138"/>
                  <a:pt x="315" y="139"/>
                  <a:pt x="319" y="141"/>
                </a:cubicBezTo>
                <a:cubicBezTo>
                  <a:pt x="324" y="143"/>
                  <a:pt x="328" y="140"/>
                  <a:pt x="327" y="131"/>
                </a:cubicBezTo>
                <a:cubicBezTo>
                  <a:pt x="327" y="99"/>
                  <a:pt x="327" y="99"/>
                  <a:pt x="327" y="99"/>
                </a:cubicBezTo>
                <a:cubicBezTo>
                  <a:pt x="327" y="90"/>
                  <a:pt x="319" y="83"/>
                  <a:pt x="310" y="82"/>
                </a:cubicBezTo>
                <a:cubicBezTo>
                  <a:pt x="259" y="78"/>
                  <a:pt x="214" y="53"/>
                  <a:pt x="183" y="16"/>
                </a:cubicBezTo>
                <a:cubicBezTo>
                  <a:pt x="177" y="9"/>
                  <a:pt x="166" y="6"/>
                  <a:pt x="158" y="11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08" y="41"/>
                  <a:pt x="99" y="45"/>
                  <a:pt x="97" y="44"/>
                </a:cubicBezTo>
                <a:cubicBezTo>
                  <a:pt x="96" y="44"/>
                  <a:pt x="95" y="43"/>
                  <a:pt x="95" y="42"/>
                </a:cubicBezTo>
                <a:cubicBezTo>
                  <a:pt x="92" y="38"/>
                  <a:pt x="89" y="34"/>
                  <a:pt x="92" y="29"/>
                </a:cubicBezTo>
                <a:cubicBezTo>
                  <a:pt x="93" y="26"/>
                  <a:pt x="95" y="24"/>
                  <a:pt x="96" y="21"/>
                </a:cubicBezTo>
                <a:cubicBezTo>
                  <a:pt x="101" y="13"/>
                  <a:pt x="96" y="3"/>
                  <a:pt x="87" y="2"/>
                </a:cubicBezTo>
                <a:cubicBezTo>
                  <a:pt x="78" y="0"/>
                  <a:pt x="68" y="4"/>
                  <a:pt x="60" y="9"/>
                </a:cubicBezTo>
                <a:cubicBezTo>
                  <a:pt x="51" y="13"/>
                  <a:pt x="44" y="21"/>
                  <a:pt x="40" y="29"/>
                </a:cubicBezTo>
                <a:cubicBezTo>
                  <a:pt x="37" y="38"/>
                  <a:pt x="43" y="47"/>
                  <a:pt x="53" y="47"/>
                </a:cubicBezTo>
                <a:cubicBezTo>
                  <a:pt x="56" y="47"/>
                  <a:pt x="59" y="46"/>
                  <a:pt x="62" y="47"/>
                </a:cubicBezTo>
                <a:cubicBezTo>
                  <a:pt x="67" y="47"/>
                  <a:pt x="70" y="51"/>
                  <a:pt x="72" y="56"/>
                </a:cubicBezTo>
                <a:cubicBezTo>
                  <a:pt x="73" y="57"/>
                  <a:pt x="73" y="58"/>
                  <a:pt x="73" y="59"/>
                </a:cubicBezTo>
                <a:cubicBezTo>
                  <a:pt x="72" y="61"/>
                  <a:pt x="65" y="66"/>
                  <a:pt x="57" y="71"/>
                </a:cubicBezTo>
                <a:cubicBezTo>
                  <a:pt x="10" y="99"/>
                  <a:pt x="10" y="99"/>
                  <a:pt x="10" y="99"/>
                </a:cubicBezTo>
                <a:cubicBezTo>
                  <a:pt x="2" y="103"/>
                  <a:pt x="0" y="113"/>
                  <a:pt x="5" y="121"/>
                </a:cubicBezTo>
                <a:cubicBezTo>
                  <a:pt x="74" y="219"/>
                  <a:pt x="186" y="283"/>
                  <a:pt x="313" y="288"/>
                </a:cubicBezTo>
                <a:cubicBezTo>
                  <a:pt x="322" y="288"/>
                  <a:pt x="329" y="280"/>
                  <a:pt x="329" y="271"/>
                </a:cubicBezTo>
                <a:cubicBezTo>
                  <a:pt x="329" y="234"/>
                  <a:pt x="329" y="234"/>
                  <a:pt x="329" y="234"/>
                </a:cubicBezTo>
                <a:cubicBezTo>
                  <a:pt x="328" y="225"/>
                  <a:pt x="325" y="222"/>
                  <a:pt x="320" y="225"/>
                </a:cubicBezTo>
                <a:cubicBezTo>
                  <a:pt x="316" y="227"/>
                  <a:pt x="312" y="228"/>
                  <a:pt x="308" y="228"/>
                </a:cubicBezTo>
                <a:cubicBezTo>
                  <a:pt x="301" y="228"/>
                  <a:pt x="293" y="224"/>
                  <a:pt x="288" y="21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46"/>
          <p:cNvSpPr/>
          <p:nvPr/>
        </p:nvSpPr>
        <p:spPr>
          <a:xfrm>
            <a:off x="3324225" y="222250"/>
            <a:ext cx="3063875" cy="2422525"/>
          </a:xfrm>
          <a:custGeom>
            <a:avLst/>
            <a:gdLst/>
            <a:ahLst/>
            <a:cxnLst/>
            <a:rect l="l" t="t" r="r" b="b"/>
            <a:pathLst>
              <a:path w="373" h="295" extrusionOk="0">
                <a:moveTo>
                  <a:pt x="77" y="197"/>
                </a:moveTo>
                <a:cubicBezTo>
                  <a:pt x="88" y="195"/>
                  <a:pt x="101" y="198"/>
                  <a:pt x="113" y="205"/>
                </a:cubicBezTo>
                <a:cubicBezTo>
                  <a:pt x="125" y="211"/>
                  <a:pt x="134" y="221"/>
                  <a:pt x="138" y="232"/>
                </a:cubicBezTo>
                <a:cubicBezTo>
                  <a:pt x="141" y="239"/>
                  <a:pt x="140" y="247"/>
                  <a:pt x="137" y="254"/>
                </a:cubicBezTo>
                <a:cubicBezTo>
                  <a:pt x="135" y="257"/>
                  <a:pt x="132" y="260"/>
                  <a:pt x="129" y="262"/>
                </a:cubicBezTo>
                <a:cubicBezTo>
                  <a:pt x="124" y="266"/>
                  <a:pt x="125" y="270"/>
                  <a:pt x="133" y="275"/>
                </a:cubicBezTo>
                <a:cubicBezTo>
                  <a:pt x="160" y="290"/>
                  <a:pt x="160" y="290"/>
                  <a:pt x="160" y="290"/>
                </a:cubicBezTo>
                <a:cubicBezTo>
                  <a:pt x="168" y="295"/>
                  <a:pt x="178" y="292"/>
                  <a:pt x="184" y="284"/>
                </a:cubicBezTo>
                <a:cubicBezTo>
                  <a:pt x="212" y="244"/>
                  <a:pt x="255" y="216"/>
                  <a:pt x="305" y="207"/>
                </a:cubicBezTo>
                <a:cubicBezTo>
                  <a:pt x="314" y="205"/>
                  <a:pt x="322" y="197"/>
                  <a:pt x="321" y="188"/>
                </a:cubicBezTo>
                <a:cubicBezTo>
                  <a:pt x="321" y="139"/>
                  <a:pt x="321" y="139"/>
                  <a:pt x="321" y="139"/>
                </a:cubicBezTo>
                <a:cubicBezTo>
                  <a:pt x="321" y="129"/>
                  <a:pt x="321" y="120"/>
                  <a:pt x="323" y="119"/>
                </a:cubicBezTo>
                <a:cubicBezTo>
                  <a:pt x="324" y="118"/>
                  <a:pt x="325" y="117"/>
                  <a:pt x="326" y="117"/>
                </a:cubicBezTo>
                <a:cubicBezTo>
                  <a:pt x="331" y="117"/>
                  <a:pt x="336" y="117"/>
                  <a:pt x="339" y="122"/>
                </a:cubicBezTo>
                <a:cubicBezTo>
                  <a:pt x="341" y="124"/>
                  <a:pt x="342" y="127"/>
                  <a:pt x="344" y="130"/>
                </a:cubicBezTo>
                <a:cubicBezTo>
                  <a:pt x="349" y="138"/>
                  <a:pt x="359" y="138"/>
                  <a:pt x="365" y="131"/>
                </a:cubicBezTo>
                <a:cubicBezTo>
                  <a:pt x="371" y="124"/>
                  <a:pt x="373" y="113"/>
                  <a:pt x="373" y="104"/>
                </a:cubicBezTo>
                <a:cubicBezTo>
                  <a:pt x="373" y="94"/>
                  <a:pt x="370" y="84"/>
                  <a:pt x="364" y="77"/>
                </a:cubicBezTo>
                <a:cubicBezTo>
                  <a:pt x="358" y="70"/>
                  <a:pt x="348" y="71"/>
                  <a:pt x="343" y="79"/>
                </a:cubicBezTo>
                <a:cubicBezTo>
                  <a:pt x="341" y="81"/>
                  <a:pt x="340" y="84"/>
                  <a:pt x="338" y="87"/>
                </a:cubicBezTo>
                <a:cubicBezTo>
                  <a:pt x="335" y="92"/>
                  <a:pt x="331" y="92"/>
                  <a:pt x="326" y="92"/>
                </a:cubicBezTo>
                <a:cubicBezTo>
                  <a:pt x="324" y="92"/>
                  <a:pt x="323" y="91"/>
                  <a:pt x="322" y="90"/>
                </a:cubicBezTo>
                <a:cubicBezTo>
                  <a:pt x="321" y="89"/>
                  <a:pt x="320" y="80"/>
                  <a:pt x="320" y="70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19" y="7"/>
                  <a:pt x="312" y="0"/>
                  <a:pt x="303" y="1"/>
                </a:cubicBezTo>
                <a:cubicBezTo>
                  <a:pt x="177" y="12"/>
                  <a:pt x="68" y="82"/>
                  <a:pt x="5" y="184"/>
                </a:cubicBezTo>
                <a:cubicBezTo>
                  <a:pt x="0" y="191"/>
                  <a:pt x="3" y="201"/>
                  <a:pt x="11" y="206"/>
                </a:cubicBezTo>
                <a:cubicBezTo>
                  <a:pt x="43" y="224"/>
                  <a:pt x="43" y="224"/>
                  <a:pt x="43" y="224"/>
                </a:cubicBezTo>
                <a:cubicBezTo>
                  <a:pt x="51" y="229"/>
                  <a:pt x="55" y="227"/>
                  <a:pt x="55" y="221"/>
                </a:cubicBezTo>
                <a:cubicBezTo>
                  <a:pt x="56" y="217"/>
                  <a:pt x="57" y="213"/>
                  <a:pt x="59" y="210"/>
                </a:cubicBezTo>
                <a:cubicBezTo>
                  <a:pt x="62" y="203"/>
                  <a:pt x="69" y="199"/>
                  <a:pt x="77" y="197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46"/>
          <p:cNvSpPr/>
          <p:nvPr/>
        </p:nvSpPr>
        <p:spPr>
          <a:xfrm>
            <a:off x="6067425" y="214312"/>
            <a:ext cx="2701925" cy="2365375"/>
          </a:xfrm>
          <a:custGeom>
            <a:avLst/>
            <a:gdLst/>
            <a:ahLst/>
            <a:cxnLst/>
            <a:rect l="l" t="t" r="r" b="b"/>
            <a:pathLst>
              <a:path w="329" h="288" extrusionOk="0">
                <a:moveTo>
                  <a:pt x="41" y="70"/>
                </a:moveTo>
                <a:cubicBezTo>
                  <a:pt x="48" y="78"/>
                  <a:pt x="52" y="91"/>
                  <a:pt x="52" y="105"/>
                </a:cubicBezTo>
                <a:cubicBezTo>
                  <a:pt x="53" y="119"/>
                  <a:pt x="49" y="131"/>
                  <a:pt x="42" y="140"/>
                </a:cubicBezTo>
                <a:cubicBezTo>
                  <a:pt x="37" y="146"/>
                  <a:pt x="29" y="150"/>
                  <a:pt x="22" y="150"/>
                </a:cubicBezTo>
                <a:cubicBezTo>
                  <a:pt x="18" y="150"/>
                  <a:pt x="14" y="149"/>
                  <a:pt x="10" y="147"/>
                </a:cubicBezTo>
                <a:cubicBezTo>
                  <a:pt x="5" y="145"/>
                  <a:pt x="1" y="148"/>
                  <a:pt x="2" y="157"/>
                </a:cubicBezTo>
                <a:cubicBezTo>
                  <a:pt x="2" y="189"/>
                  <a:pt x="2" y="189"/>
                  <a:pt x="2" y="189"/>
                </a:cubicBezTo>
                <a:cubicBezTo>
                  <a:pt x="2" y="198"/>
                  <a:pt x="10" y="205"/>
                  <a:pt x="19" y="206"/>
                </a:cubicBezTo>
                <a:cubicBezTo>
                  <a:pt x="70" y="210"/>
                  <a:pt x="115" y="235"/>
                  <a:pt x="146" y="272"/>
                </a:cubicBezTo>
                <a:cubicBezTo>
                  <a:pt x="152" y="279"/>
                  <a:pt x="163" y="282"/>
                  <a:pt x="171" y="277"/>
                </a:cubicBezTo>
                <a:cubicBezTo>
                  <a:pt x="214" y="252"/>
                  <a:pt x="214" y="252"/>
                  <a:pt x="214" y="252"/>
                </a:cubicBezTo>
                <a:cubicBezTo>
                  <a:pt x="221" y="247"/>
                  <a:pt x="230" y="243"/>
                  <a:pt x="231" y="244"/>
                </a:cubicBezTo>
                <a:cubicBezTo>
                  <a:pt x="233" y="244"/>
                  <a:pt x="234" y="244"/>
                  <a:pt x="234" y="246"/>
                </a:cubicBezTo>
                <a:cubicBezTo>
                  <a:pt x="237" y="250"/>
                  <a:pt x="239" y="254"/>
                  <a:pt x="237" y="259"/>
                </a:cubicBezTo>
                <a:cubicBezTo>
                  <a:pt x="236" y="262"/>
                  <a:pt x="234" y="264"/>
                  <a:pt x="233" y="267"/>
                </a:cubicBezTo>
                <a:cubicBezTo>
                  <a:pt x="228" y="275"/>
                  <a:pt x="233" y="285"/>
                  <a:pt x="242" y="286"/>
                </a:cubicBezTo>
                <a:cubicBezTo>
                  <a:pt x="251" y="288"/>
                  <a:pt x="261" y="284"/>
                  <a:pt x="269" y="279"/>
                </a:cubicBezTo>
                <a:cubicBezTo>
                  <a:pt x="278" y="275"/>
                  <a:pt x="285" y="267"/>
                  <a:pt x="289" y="259"/>
                </a:cubicBezTo>
                <a:cubicBezTo>
                  <a:pt x="292" y="250"/>
                  <a:pt x="286" y="241"/>
                  <a:pt x="276" y="241"/>
                </a:cubicBezTo>
                <a:cubicBezTo>
                  <a:pt x="273" y="241"/>
                  <a:pt x="270" y="241"/>
                  <a:pt x="267" y="241"/>
                </a:cubicBezTo>
                <a:cubicBezTo>
                  <a:pt x="262" y="241"/>
                  <a:pt x="259" y="237"/>
                  <a:pt x="257" y="232"/>
                </a:cubicBezTo>
                <a:cubicBezTo>
                  <a:pt x="256" y="231"/>
                  <a:pt x="256" y="230"/>
                  <a:pt x="256" y="229"/>
                </a:cubicBezTo>
                <a:cubicBezTo>
                  <a:pt x="257" y="227"/>
                  <a:pt x="264" y="222"/>
                  <a:pt x="272" y="217"/>
                </a:cubicBezTo>
                <a:cubicBezTo>
                  <a:pt x="319" y="189"/>
                  <a:pt x="319" y="189"/>
                  <a:pt x="319" y="189"/>
                </a:cubicBezTo>
                <a:cubicBezTo>
                  <a:pt x="327" y="185"/>
                  <a:pt x="329" y="175"/>
                  <a:pt x="324" y="167"/>
                </a:cubicBezTo>
                <a:cubicBezTo>
                  <a:pt x="255" y="69"/>
                  <a:pt x="143" y="5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4"/>
                  <a:pt x="0" y="54"/>
                  <a:pt x="0" y="54"/>
                </a:cubicBezTo>
                <a:cubicBezTo>
                  <a:pt x="1" y="63"/>
                  <a:pt x="4" y="66"/>
                  <a:pt x="9" y="63"/>
                </a:cubicBezTo>
                <a:cubicBezTo>
                  <a:pt x="13" y="61"/>
                  <a:pt x="17" y="60"/>
                  <a:pt x="21" y="60"/>
                </a:cubicBezTo>
                <a:cubicBezTo>
                  <a:pt x="28" y="60"/>
                  <a:pt x="36" y="64"/>
                  <a:pt x="41" y="70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46"/>
          <p:cNvSpPr/>
          <p:nvPr/>
        </p:nvSpPr>
        <p:spPr>
          <a:xfrm>
            <a:off x="7446962" y="1831975"/>
            <a:ext cx="1871662" cy="3095625"/>
          </a:xfrm>
          <a:custGeom>
            <a:avLst/>
            <a:gdLst/>
            <a:ahLst/>
            <a:cxnLst/>
            <a:rect l="l" t="t" r="r" b="b"/>
            <a:pathLst>
              <a:path w="228" h="377" extrusionOk="0">
                <a:moveTo>
                  <a:pt x="133" y="67"/>
                </a:moveTo>
                <a:cubicBezTo>
                  <a:pt x="129" y="77"/>
                  <a:pt x="120" y="87"/>
                  <a:pt x="108" y="94"/>
                </a:cubicBezTo>
                <a:cubicBezTo>
                  <a:pt x="97" y="101"/>
                  <a:pt x="84" y="104"/>
                  <a:pt x="72" y="102"/>
                </a:cubicBezTo>
                <a:cubicBezTo>
                  <a:pt x="65" y="101"/>
                  <a:pt x="58" y="97"/>
                  <a:pt x="54" y="90"/>
                </a:cubicBezTo>
                <a:cubicBezTo>
                  <a:pt x="52" y="87"/>
                  <a:pt x="51" y="83"/>
                  <a:pt x="51" y="79"/>
                </a:cubicBezTo>
                <a:cubicBezTo>
                  <a:pt x="50" y="73"/>
                  <a:pt x="46" y="71"/>
                  <a:pt x="38" y="76"/>
                </a:cubicBezTo>
                <a:cubicBezTo>
                  <a:pt x="11" y="92"/>
                  <a:pt x="11" y="92"/>
                  <a:pt x="11" y="92"/>
                </a:cubicBezTo>
                <a:cubicBezTo>
                  <a:pt x="3" y="97"/>
                  <a:pt x="0" y="107"/>
                  <a:pt x="4" y="116"/>
                </a:cubicBezTo>
                <a:cubicBezTo>
                  <a:pt x="15" y="139"/>
                  <a:pt x="21" y="165"/>
                  <a:pt x="22" y="193"/>
                </a:cubicBezTo>
                <a:cubicBezTo>
                  <a:pt x="22" y="216"/>
                  <a:pt x="18" y="239"/>
                  <a:pt x="10" y="259"/>
                </a:cubicBezTo>
                <a:cubicBezTo>
                  <a:pt x="7" y="268"/>
                  <a:pt x="10" y="278"/>
                  <a:pt x="18" y="283"/>
                </a:cubicBezTo>
                <a:cubicBezTo>
                  <a:pt x="62" y="307"/>
                  <a:pt x="62" y="307"/>
                  <a:pt x="62" y="307"/>
                </a:cubicBezTo>
                <a:cubicBezTo>
                  <a:pt x="70" y="312"/>
                  <a:pt x="77" y="317"/>
                  <a:pt x="78" y="319"/>
                </a:cubicBezTo>
                <a:cubicBezTo>
                  <a:pt x="78" y="320"/>
                  <a:pt x="78" y="321"/>
                  <a:pt x="77" y="322"/>
                </a:cubicBezTo>
                <a:cubicBezTo>
                  <a:pt x="75" y="327"/>
                  <a:pt x="73" y="331"/>
                  <a:pt x="67" y="331"/>
                </a:cubicBezTo>
                <a:cubicBezTo>
                  <a:pt x="64" y="332"/>
                  <a:pt x="61" y="331"/>
                  <a:pt x="58" y="331"/>
                </a:cubicBezTo>
                <a:cubicBezTo>
                  <a:pt x="49" y="332"/>
                  <a:pt x="43" y="340"/>
                  <a:pt x="46" y="349"/>
                </a:cubicBezTo>
                <a:cubicBezTo>
                  <a:pt x="50" y="358"/>
                  <a:pt x="57" y="365"/>
                  <a:pt x="66" y="369"/>
                </a:cubicBezTo>
                <a:cubicBezTo>
                  <a:pt x="74" y="374"/>
                  <a:pt x="84" y="377"/>
                  <a:pt x="93" y="376"/>
                </a:cubicBezTo>
                <a:cubicBezTo>
                  <a:pt x="103" y="374"/>
                  <a:pt x="107" y="365"/>
                  <a:pt x="102" y="356"/>
                </a:cubicBezTo>
                <a:cubicBezTo>
                  <a:pt x="101" y="354"/>
                  <a:pt x="99" y="351"/>
                  <a:pt x="98" y="348"/>
                </a:cubicBezTo>
                <a:cubicBezTo>
                  <a:pt x="95" y="343"/>
                  <a:pt x="97" y="339"/>
                  <a:pt x="100" y="335"/>
                </a:cubicBezTo>
                <a:cubicBezTo>
                  <a:pt x="101" y="334"/>
                  <a:pt x="102" y="333"/>
                  <a:pt x="103" y="333"/>
                </a:cubicBezTo>
                <a:cubicBezTo>
                  <a:pt x="105" y="332"/>
                  <a:pt x="113" y="336"/>
                  <a:pt x="121" y="341"/>
                </a:cubicBezTo>
                <a:cubicBezTo>
                  <a:pt x="168" y="367"/>
                  <a:pt x="168" y="367"/>
                  <a:pt x="168" y="367"/>
                </a:cubicBezTo>
                <a:cubicBezTo>
                  <a:pt x="176" y="372"/>
                  <a:pt x="186" y="369"/>
                  <a:pt x="190" y="361"/>
                </a:cubicBezTo>
                <a:cubicBezTo>
                  <a:pt x="214" y="309"/>
                  <a:pt x="228" y="251"/>
                  <a:pt x="227" y="191"/>
                </a:cubicBezTo>
                <a:cubicBezTo>
                  <a:pt x="226" y="126"/>
                  <a:pt x="210" y="64"/>
                  <a:pt x="181" y="11"/>
                </a:cubicBezTo>
                <a:cubicBezTo>
                  <a:pt x="177" y="3"/>
                  <a:pt x="166" y="0"/>
                  <a:pt x="158" y="5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19" y="28"/>
                  <a:pt x="118" y="33"/>
                  <a:pt x="123" y="36"/>
                </a:cubicBezTo>
                <a:cubicBezTo>
                  <a:pt x="126" y="38"/>
                  <a:pt x="129" y="41"/>
                  <a:pt x="131" y="44"/>
                </a:cubicBezTo>
                <a:cubicBezTo>
                  <a:pt x="135" y="51"/>
                  <a:pt x="136" y="59"/>
                  <a:pt x="133" y="67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46"/>
          <p:cNvSpPr/>
          <p:nvPr/>
        </p:nvSpPr>
        <p:spPr>
          <a:xfrm>
            <a:off x="5795962" y="4221162"/>
            <a:ext cx="3063875" cy="2422525"/>
          </a:xfrm>
          <a:custGeom>
            <a:avLst/>
            <a:gdLst/>
            <a:ahLst/>
            <a:cxnLst/>
            <a:rect l="l" t="t" r="r" b="b"/>
            <a:pathLst>
              <a:path w="373" h="295" extrusionOk="0">
                <a:moveTo>
                  <a:pt x="296" y="98"/>
                </a:moveTo>
                <a:cubicBezTo>
                  <a:pt x="285" y="100"/>
                  <a:pt x="272" y="97"/>
                  <a:pt x="260" y="90"/>
                </a:cubicBezTo>
                <a:cubicBezTo>
                  <a:pt x="248" y="84"/>
                  <a:pt x="239" y="74"/>
                  <a:pt x="235" y="63"/>
                </a:cubicBezTo>
                <a:cubicBezTo>
                  <a:pt x="232" y="56"/>
                  <a:pt x="233" y="48"/>
                  <a:pt x="236" y="41"/>
                </a:cubicBezTo>
                <a:cubicBezTo>
                  <a:pt x="238" y="38"/>
                  <a:pt x="241" y="35"/>
                  <a:pt x="244" y="33"/>
                </a:cubicBezTo>
                <a:cubicBezTo>
                  <a:pt x="249" y="29"/>
                  <a:pt x="248" y="25"/>
                  <a:pt x="240" y="20"/>
                </a:cubicBezTo>
                <a:cubicBezTo>
                  <a:pt x="213" y="5"/>
                  <a:pt x="213" y="5"/>
                  <a:pt x="213" y="5"/>
                </a:cubicBezTo>
                <a:cubicBezTo>
                  <a:pt x="205" y="0"/>
                  <a:pt x="195" y="3"/>
                  <a:pt x="189" y="11"/>
                </a:cubicBezTo>
                <a:cubicBezTo>
                  <a:pt x="161" y="51"/>
                  <a:pt x="118" y="79"/>
                  <a:pt x="68" y="88"/>
                </a:cubicBezTo>
                <a:cubicBezTo>
                  <a:pt x="59" y="90"/>
                  <a:pt x="51" y="98"/>
                  <a:pt x="52" y="107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2" y="166"/>
                  <a:pt x="52" y="175"/>
                  <a:pt x="50" y="176"/>
                </a:cubicBezTo>
                <a:cubicBezTo>
                  <a:pt x="49" y="177"/>
                  <a:pt x="48" y="178"/>
                  <a:pt x="47" y="178"/>
                </a:cubicBezTo>
                <a:cubicBezTo>
                  <a:pt x="42" y="178"/>
                  <a:pt x="37" y="178"/>
                  <a:pt x="34" y="173"/>
                </a:cubicBezTo>
                <a:cubicBezTo>
                  <a:pt x="32" y="171"/>
                  <a:pt x="31" y="168"/>
                  <a:pt x="29" y="165"/>
                </a:cubicBezTo>
                <a:cubicBezTo>
                  <a:pt x="24" y="157"/>
                  <a:pt x="14" y="157"/>
                  <a:pt x="8" y="164"/>
                </a:cubicBezTo>
                <a:cubicBezTo>
                  <a:pt x="2" y="171"/>
                  <a:pt x="0" y="182"/>
                  <a:pt x="0" y="191"/>
                </a:cubicBezTo>
                <a:cubicBezTo>
                  <a:pt x="0" y="201"/>
                  <a:pt x="3" y="211"/>
                  <a:pt x="9" y="218"/>
                </a:cubicBezTo>
                <a:cubicBezTo>
                  <a:pt x="15" y="225"/>
                  <a:pt x="25" y="224"/>
                  <a:pt x="30" y="216"/>
                </a:cubicBezTo>
                <a:cubicBezTo>
                  <a:pt x="32" y="214"/>
                  <a:pt x="33" y="211"/>
                  <a:pt x="35" y="208"/>
                </a:cubicBezTo>
                <a:cubicBezTo>
                  <a:pt x="38" y="203"/>
                  <a:pt x="42" y="203"/>
                  <a:pt x="47" y="203"/>
                </a:cubicBezTo>
                <a:cubicBezTo>
                  <a:pt x="49" y="203"/>
                  <a:pt x="50" y="204"/>
                  <a:pt x="51" y="205"/>
                </a:cubicBezTo>
                <a:cubicBezTo>
                  <a:pt x="52" y="206"/>
                  <a:pt x="53" y="215"/>
                  <a:pt x="53" y="225"/>
                </a:cubicBezTo>
                <a:cubicBezTo>
                  <a:pt x="53" y="279"/>
                  <a:pt x="53" y="279"/>
                  <a:pt x="53" y="279"/>
                </a:cubicBezTo>
                <a:cubicBezTo>
                  <a:pt x="54" y="288"/>
                  <a:pt x="61" y="295"/>
                  <a:pt x="70" y="294"/>
                </a:cubicBezTo>
                <a:cubicBezTo>
                  <a:pt x="196" y="283"/>
                  <a:pt x="305" y="213"/>
                  <a:pt x="368" y="112"/>
                </a:cubicBezTo>
                <a:cubicBezTo>
                  <a:pt x="373" y="104"/>
                  <a:pt x="370" y="94"/>
                  <a:pt x="362" y="89"/>
                </a:cubicBezTo>
                <a:cubicBezTo>
                  <a:pt x="330" y="71"/>
                  <a:pt x="330" y="71"/>
                  <a:pt x="330" y="71"/>
                </a:cubicBezTo>
                <a:cubicBezTo>
                  <a:pt x="322" y="66"/>
                  <a:pt x="318" y="68"/>
                  <a:pt x="318" y="74"/>
                </a:cubicBezTo>
                <a:cubicBezTo>
                  <a:pt x="317" y="78"/>
                  <a:pt x="316" y="82"/>
                  <a:pt x="314" y="85"/>
                </a:cubicBezTo>
                <a:cubicBezTo>
                  <a:pt x="311" y="92"/>
                  <a:pt x="304" y="96"/>
                  <a:pt x="296" y="98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46"/>
          <p:cNvSpPr/>
          <p:nvPr/>
        </p:nvSpPr>
        <p:spPr>
          <a:xfrm>
            <a:off x="5376862" y="468312"/>
            <a:ext cx="385762" cy="452437"/>
          </a:xfrm>
          <a:custGeom>
            <a:avLst/>
            <a:gdLst/>
            <a:ahLst/>
            <a:cxnLst/>
            <a:rect l="l" t="t" r="r" b="b"/>
            <a:pathLst>
              <a:path w="47" h="55" extrusionOk="0">
                <a:moveTo>
                  <a:pt x="31" y="53"/>
                </a:moveTo>
                <a:cubicBezTo>
                  <a:pt x="31" y="54"/>
                  <a:pt x="30" y="55"/>
                  <a:pt x="2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6" y="54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2"/>
                  <a:pt x="17" y="51"/>
                  <a:pt x="18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1"/>
                  <a:pt x="31" y="52"/>
                  <a:pt x="31" y="53"/>
                </a:cubicBezTo>
                <a:close/>
                <a:moveTo>
                  <a:pt x="31" y="48"/>
                </a:moveTo>
                <a:cubicBezTo>
                  <a:pt x="31" y="47"/>
                  <a:pt x="30" y="46"/>
                  <a:pt x="29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50"/>
                  <a:pt x="1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1" y="49"/>
                  <a:pt x="31" y="48"/>
                </a:cubicBezTo>
                <a:close/>
                <a:moveTo>
                  <a:pt x="25" y="27"/>
                </a:moveTo>
                <a:cubicBezTo>
                  <a:pt x="23" y="27"/>
                  <a:pt x="23" y="27"/>
                  <a:pt x="2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5"/>
                  <a:pt x="2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5"/>
                  <a:pt x="25" y="45"/>
                  <a:pt x="25" y="45"/>
                </a:cubicBezTo>
                <a:lnTo>
                  <a:pt x="25" y="27"/>
                </a:lnTo>
                <a:close/>
                <a:moveTo>
                  <a:pt x="17" y="20"/>
                </a:moveTo>
                <a:cubicBezTo>
                  <a:pt x="16" y="20"/>
                  <a:pt x="14" y="21"/>
                  <a:pt x="14" y="22"/>
                </a:cubicBezTo>
                <a:cubicBezTo>
                  <a:pt x="14" y="24"/>
                  <a:pt x="16" y="25"/>
                  <a:pt x="17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19" y="20"/>
                  <a:pt x="17" y="20"/>
                </a:cubicBezTo>
                <a:close/>
                <a:moveTo>
                  <a:pt x="33" y="22"/>
                </a:moveTo>
                <a:cubicBezTo>
                  <a:pt x="33" y="21"/>
                  <a:pt x="32" y="20"/>
                  <a:pt x="30" y="20"/>
                </a:cubicBezTo>
                <a:cubicBezTo>
                  <a:pt x="28" y="20"/>
                  <a:pt x="27" y="21"/>
                  <a:pt x="27" y="22"/>
                </a:cubicBezTo>
                <a:cubicBezTo>
                  <a:pt x="27" y="25"/>
                  <a:pt x="27" y="25"/>
                  <a:pt x="27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2" y="25"/>
                  <a:pt x="33" y="24"/>
                  <a:pt x="33" y="22"/>
                </a:cubicBezTo>
                <a:close/>
                <a:moveTo>
                  <a:pt x="39" y="17"/>
                </a:moveTo>
                <a:cubicBezTo>
                  <a:pt x="38" y="12"/>
                  <a:pt x="32" y="7"/>
                  <a:pt x="24" y="7"/>
                </a:cubicBezTo>
                <a:cubicBezTo>
                  <a:pt x="15" y="7"/>
                  <a:pt x="9" y="12"/>
                  <a:pt x="8" y="17"/>
                </a:cubicBezTo>
                <a:cubicBezTo>
                  <a:pt x="7" y="21"/>
                  <a:pt x="8" y="25"/>
                  <a:pt x="10" y="28"/>
                </a:cubicBezTo>
                <a:cubicBezTo>
                  <a:pt x="11" y="31"/>
                  <a:pt x="13" y="34"/>
                  <a:pt x="15" y="37"/>
                </a:cubicBezTo>
                <a:cubicBezTo>
                  <a:pt x="15" y="39"/>
                  <a:pt x="16" y="41"/>
                  <a:pt x="16" y="43"/>
                </a:cubicBezTo>
                <a:cubicBezTo>
                  <a:pt x="16" y="45"/>
                  <a:pt x="17" y="45"/>
                  <a:pt x="19" y="45"/>
                </a:cubicBezTo>
                <a:cubicBezTo>
                  <a:pt x="19" y="45"/>
                  <a:pt x="19" y="45"/>
                  <a:pt x="20" y="45"/>
                </a:cubicBezTo>
                <a:cubicBezTo>
                  <a:pt x="20" y="27"/>
                  <a:pt x="20" y="27"/>
                  <a:pt x="20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5" y="27"/>
                  <a:pt x="14" y="26"/>
                </a:cubicBezTo>
                <a:cubicBezTo>
                  <a:pt x="13" y="25"/>
                  <a:pt x="12" y="24"/>
                  <a:pt x="12" y="22"/>
                </a:cubicBezTo>
                <a:cubicBezTo>
                  <a:pt x="12" y="21"/>
                  <a:pt x="13" y="20"/>
                  <a:pt x="14" y="19"/>
                </a:cubicBezTo>
                <a:cubicBezTo>
                  <a:pt x="15" y="18"/>
                  <a:pt x="16" y="18"/>
                  <a:pt x="17" y="18"/>
                </a:cubicBezTo>
                <a:cubicBezTo>
                  <a:pt x="20" y="18"/>
                  <a:pt x="22" y="20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6" y="20"/>
                  <a:pt x="27" y="19"/>
                </a:cubicBezTo>
                <a:cubicBezTo>
                  <a:pt x="28" y="18"/>
                  <a:pt x="29" y="18"/>
                  <a:pt x="30" y="18"/>
                </a:cubicBezTo>
                <a:cubicBezTo>
                  <a:pt x="31" y="18"/>
                  <a:pt x="32" y="18"/>
                  <a:pt x="33" y="19"/>
                </a:cubicBezTo>
                <a:cubicBezTo>
                  <a:pt x="34" y="20"/>
                  <a:pt x="35" y="21"/>
                  <a:pt x="35" y="22"/>
                </a:cubicBezTo>
                <a:cubicBezTo>
                  <a:pt x="35" y="24"/>
                  <a:pt x="34" y="25"/>
                  <a:pt x="33" y="26"/>
                </a:cubicBezTo>
                <a:cubicBezTo>
                  <a:pt x="32" y="27"/>
                  <a:pt x="31" y="27"/>
                  <a:pt x="30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5"/>
                  <a:pt x="27" y="45"/>
                  <a:pt x="27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5"/>
                  <a:pt x="31" y="45"/>
                  <a:pt x="31" y="43"/>
                </a:cubicBezTo>
                <a:cubicBezTo>
                  <a:pt x="31" y="41"/>
                  <a:pt x="32" y="39"/>
                  <a:pt x="32" y="37"/>
                </a:cubicBezTo>
                <a:cubicBezTo>
                  <a:pt x="34" y="34"/>
                  <a:pt x="36" y="31"/>
                  <a:pt x="37" y="28"/>
                </a:cubicBezTo>
                <a:cubicBezTo>
                  <a:pt x="39" y="25"/>
                  <a:pt x="40" y="21"/>
                  <a:pt x="39" y="17"/>
                </a:cubicBezTo>
                <a:close/>
                <a:moveTo>
                  <a:pt x="25" y="1"/>
                </a:move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5"/>
                  <a:pt x="23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5" y="5"/>
                  <a:pt x="25" y="4"/>
                </a:cubicBezTo>
                <a:lnTo>
                  <a:pt x="25" y="1"/>
                </a:lnTo>
                <a:close/>
                <a:moveTo>
                  <a:pt x="35" y="4"/>
                </a:moveTo>
                <a:cubicBezTo>
                  <a:pt x="35" y="3"/>
                  <a:pt x="35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3" y="1"/>
                  <a:pt x="32" y="2"/>
                  <a:pt x="32" y="2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8"/>
                  <a:pt x="33" y="8"/>
                  <a:pt x="33" y="7"/>
                </a:cubicBezTo>
                <a:lnTo>
                  <a:pt x="35" y="4"/>
                </a:lnTo>
                <a:close/>
                <a:moveTo>
                  <a:pt x="42" y="9"/>
                </a:moveTo>
                <a:cubicBezTo>
                  <a:pt x="42" y="9"/>
                  <a:pt x="42" y="8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6"/>
                  <a:pt x="40" y="6"/>
                  <a:pt x="39" y="7"/>
                </a:cubicBezTo>
                <a:cubicBezTo>
                  <a:pt x="37" y="9"/>
                  <a:pt x="37" y="9"/>
                  <a:pt x="37" y="9"/>
                </a:cubicBezTo>
                <a:cubicBezTo>
                  <a:pt x="36" y="10"/>
                  <a:pt x="36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2"/>
                  <a:pt x="39" y="12"/>
                  <a:pt x="39" y="12"/>
                </a:cubicBezTo>
                <a:lnTo>
                  <a:pt x="42" y="9"/>
                </a:lnTo>
                <a:close/>
                <a:moveTo>
                  <a:pt x="45" y="18"/>
                </a:moveTo>
                <a:cubicBezTo>
                  <a:pt x="46" y="18"/>
                  <a:pt x="47" y="17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6" y="15"/>
                  <a:pt x="46" y="14"/>
                  <a:pt x="45" y="14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5"/>
                  <a:pt x="40" y="16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8"/>
                  <a:pt x="41" y="19"/>
                  <a:pt x="42" y="18"/>
                </a:cubicBezTo>
                <a:lnTo>
                  <a:pt x="45" y="18"/>
                </a:lnTo>
                <a:close/>
                <a:moveTo>
                  <a:pt x="44" y="27"/>
                </a:moveTo>
                <a:cubicBezTo>
                  <a:pt x="45" y="27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23"/>
                  <a:pt x="40" y="23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5"/>
                  <a:pt x="40" y="26"/>
                  <a:pt x="41" y="26"/>
                </a:cubicBezTo>
                <a:lnTo>
                  <a:pt x="44" y="27"/>
                </a:lnTo>
                <a:close/>
                <a:moveTo>
                  <a:pt x="14" y="7"/>
                </a:moveTo>
                <a:cubicBezTo>
                  <a:pt x="14" y="8"/>
                  <a:pt x="15" y="8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4" y="1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3"/>
                  <a:pt x="12" y="4"/>
                </a:cubicBezTo>
                <a:lnTo>
                  <a:pt x="14" y="7"/>
                </a:lnTo>
                <a:close/>
                <a:moveTo>
                  <a:pt x="8" y="12"/>
                </a:moveTo>
                <a:cubicBezTo>
                  <a:pt x="8" y="12"/>
                  <a:pt x="9" y="12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1"/>
                  <a:pt x="11" y="10"/>
                  <a:pt x="10" y="9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6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5" y="9"/>
                  <a:pt x="5" y="9"/>
                </a:cubicBezTo>
                <a:lnTo>
                  <a:pt x="8" y="12"/>
                </a:lnTo>
                <a:close/>
                <a:moveTo>
                  <a:pt x="5" y="18"/>
                </a:moveTo>
                <a:cubicBezTo>
                  <a:pt x="6" y="19"/>
                  <a:pt x="6" y="18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6" y="15"/>
                  <a:pt x="5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lnTo>
                  <a:pt x="5" y="18"/>
                </a:lnTo>
                <a:close/>
                <a:moveTo>
                  <a:pt x="5" y="26"/>
                </a:moveTo>
                <a:cubicBezTo>
                  <a:pt x="6" y="26"/>
                  <a:pt x="7" y="25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6" y="23"/>
                  <a:pt x="5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7"/>
                  <a:pt x="2" y="27"/>
                </a:cubicBezTo>
                <a:lnTo>
                  <a:pt x="5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46"/>
          <p:cNvSpPr/>
          <p:nvPr/>
        </p:nvSpPr>
        <p:spPr>
          <a:xfrm>
            <a:off x="8440737" y="4114800"/>
            <a:ext cx="566737" cy="377825"/>
          </a:xfrm>
          <a:custGeom>
            <a:avLst/>
            <a:gdLst/>
            <a:ahLst/>
            <a:cxnLst/>
            <a:rect l="l" t="t" r="r" b="b"/>
            <a:pathLst>
              <a:path w="69" h="46" extrusionOk="0">
                <a:moveTo>
                  <a:pt x="55" y="4"/>
                </a:moveTo>
                <a:cubicBezTo>
                  <a:pt x="61" y="20"/>
                  <a:pt x="61" y="20"/>
                  <a:pt x="61" y="20"/>
                </a:cubicBezTo>
                <a:cubicBezTo>
                  <a:pt x="53" y="23"/>
                  <a:pt x="53" y="23"/>
                  <a:pt x="53" y="23"/>
                </a:cubicBezTo>
                <a:cubicBezTo>
                  <a:pt x="49" y="20"/>
                  <a:pt x="36" y="9"/>
                  <a:pt x="35" y="9"/>
                </a:cubicBezTo>
                <a:cubicBezTo>
                  <a:pt x="34" y="9"/>
                  <a:pt x="30" y="10"/>
                  <a:pt x="29" y="10"/>
                </a:cubicBezTo>
                <a:cubicBezTo>
                  <a:pt x="29" y="10"/>
                  <a:pt x="27" y="11"/>
                  <a:pt x="25" y="11"/>
                </a:cubicBezTo>
                <a:cubicBezTo>
                  <a:pt x="24" y="11"/>
                  <a:pt x="23" y="11"/>
                  <a:pt x="23" y="10"/>
                </a:cubicBezTo>
                <a:cubicBezTo>
                  <a:pt x="22" y="10"/>
                  <a:pt x="22" y="10"/>
                  <a:pt x="22" y="9"/>
                </a:cubicBezTo>
                <a:cubicBezTo>
                  <a:pt x="22" y="8"/>
                  <a:pt x="23" y="8"/>
                  <a:pt x="23" y="7"/>
                </a:cubicBezTo>
                <a:cubicBezTo>
                  <a:pt x="27" y="5"/>
                  <a:pt x="36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9" y="2"/>
                  <a:pt x="53" y="4"/>
                  <a:pt x="55" y="4"/>
                </a:cubicBezTo>
                <a:close/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1"/>
                  <a:pt x="56" y="1"/>
                  <a:pt x="56" y="2"/>
                </a:cubicBezTo>
                <a:cubicBezTo>
                  <a:pt x="56" y="2"/>
                  <a:pt x="56" y="3"/>
                  <a:pt x="56" y="3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1"/>
                  <a:pt x="65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0"/>
                  <a:pt x="68" y="19"/>
                  <a:pt x="69" y="19"/>
                </a:cubicBezTo>
                <a:cubicBezTo>
                  <a:pt x="69" y="18"/>
                  <a:pt x="69" y="18"/>
                  <a:pt x="69" y="17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0"/>
                  <a:pt x="61" y="0"/>
                  <a:pt x="60" y="0"/>
                </a:cubicBezTo>
                <a:close/>
                <a:moveTo>
                  <a:pt x="0" y="23"/>
                </a:moveTo>
                <a:cubicBezTo>
                  <a:pt x="0" y="23"/>
                  <a:pt x="0" y="23"/>
                  <a:pt x="0" y="24"/>
                </a:cubicBezTo>
                <a:cubicBezTo>
                  <a:pt x="1" y="24"/>
                  <a:pt x="1" y="24"/>
                  <a:pt x="2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6" y="24"/>
                  <a:pt x="6" y="23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3"/>
                  <a:pt x="7" y="3"/>
                </a:cubicBezTo>
                <a:cubicBezTo>
                  <a:pt x="7" y="3"/>
                  <a:pt x="7" y="2"/>
                  <a:pt x="6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3"/>
                  <a:pt x="1" y="4"/>
                </a:cubicBezTo>
                <a:lnTo>
                  <a:pt x="0" y="23"/>
                </a:lnTo>
                <a:close/>
                <a:moveTo>
                  <a:pt x="28" y="39"/>
                </a:moveTo>
                <a:cubicBezTo>
                  <a:pt x="28" y="39"/>
                  <a:pt x="28" y="38"/>
                  <a:pt x="27" y="38"/>
                </a:cubicBezTo>
                <a:cubicBezTo>
                  <a:pt x="26" y="37"/>
                  <a:pt x="25" y="37"/>
                  <a:pt x="24" y="38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3"/>
                  <a:pt x="21" y="45"/>
                  <a:pt x="21" y="45"/>
                </a:cubicBezTo>
                <a:cubicBezTo>
                  <a:pt x="22" y="45"/>
                  <a:pt x="23" y="46"/>
                  <a:pt x="23" y="46"/>
                </a:cubicBezTo>
                <a:cubicBezTo>
                  <a:pt x="24" y="46"/>
                  <a:pt x="24" y="45"/>
                  <a:pt x="25" y="44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0"/>
                  <a:pt x="28" y="39"/>
                </a:cubicBezTo>
                <a:close/>
                <a:moveTo>
                  <a:pt x="15" y="38"/>
                </a:moveTo>
                <a:cubicBezTo>
                  <a:pt x="14" y="39"/>
                  <a:pt x="14" y="40"/>
                  <a:pt x="16" y="42"/>
                </a:cubicBezTo>
                <a:cubicBezTo>
                  <a:pt x="17" y="43"/>
                  <a:pt x="18" y="42"/>
                  <a:pt x="19" y="41"/>
                </a:cubicBezTo>
                <a:cubicBezTo>
                  <a:pt x="22" y="37"/>
                  <a:pt x="22" y="37"/>
                  <a:pt x="22" y="37"/>
                </a:cubicBezTo>
                <a:cubicBezTo>
                  <a:pt x="24" y="35"/>
                  <a:pt x="22" y="34"/>
                  <a:pt x="22" y="33"/>
                </a:cubicBezTo>
                <a:cubicBezTo>
                  <a:pt x="21" y="33"/>
                  <a:pt x="19" y="33"/>
                  <a:pt x="18" y="34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6"/>
                  <a:pt x="16" y="36"/>
                  <a:pt x="16" y="36"/>
                </a:cubicBezTo>
                <a:lnTo>
                  <a:pt x="15" y="38"/>
                </a:lnTo>
                <a:close/>
                <a:moveTo>
                  <a:pt x="10" y="33"/>
                </a:moveTo>
                <a:cubicBezTo>
                  <a:pt x="9" y="34"/>
                  <a:pt x="9" y="35"/>
                  <a:pt x="9" y="36"/>
                </a:cubicBezTo>
                <a:cubicBezTo>
                  <a:pt x="10" y="36"/>
                  <a:pt x="10" y="37"/>
                  <a:pt x="10" y="37"/>
                </a:cubicBezTo>
                <a:cubicBezTo>
                  <a:pt x="12" y="38"/>
                  <a:pt x="13" y="38"/>
                  <a:pt x="14" y="37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1"/>
                  <a:pt x="18" y="30"/>
                </a:cubicBezTo>
                <a:cubicBezTo>
                  <a:pt x="18" y="30"/>
                  <a:pt x="18" y="29"/>
                  <a:pt x="17" y="29"/>
                </a:cubicBezTo>
                <a:cubicBezTo>
                  <a:pt x="16" y="28"/>
                  <a:pt x="15" y="28"/>
                  <a:pt x="14" y="29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2"/>
                  <a:pt x="12" y="32"/>
                  <a:pt x="12" y="32"/>
                </a:cubicBezTo>
                <a:lnTo>
                  <a:pt x="10" y="33"/>
                </a:lnTo>
                <a:close/>
                <a:moveTo>
                  <a:pt x="9" y="32"/>
                </a:moveTo>
                <a:cubicBezTo>
                  <a:pt x="13" y="28"/>
                  <a:pt x="13" y="28"/>
                  <a:pt x="13" y="28"/>
                </a:cubicBezTo>
                <a:cubicBezTo>
                  <a:pt x="14" y="26"/>
                  <a:pt x="13" y="24"/>
                  <a:pt x="12" y="24"/>
                </a:cubicBezTo>
                <a:cubicBezTo>
                  <a:pt x="11" y="23"/>
                  <a:pt x="10" y="23"/>
                  <a:pt x="9" y="24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9"/>
                  <a:pt x="5" y="29"/>
                  <a:pt x="5" y="30"/>
                </a:cubicBezTo>
                <a:cubicBezTo>
                  <a:pt x="5" y="31"/>
                  <a:pt x="6" y="31"/>
                  <a:pt x="6" y="32"/>
                </a:cubicBezTo>
                <a:cubicBezTo>
                  <a:pt x="6" y="32"/>
                  <a:pt x="7" y="33"/>
                  <a:pt x="8" y="33"/>
                </a:cubicBezTo>
                <a:cubicBezTo>
                  <a:pt x="8" y="33"/>
                  <a:pt x="9" y="32"/>
                  <a:pt x="9" y="32"/>
                </a:cubicBezTo>
                <a:close/>
                <a:moveTo>
                  <a:pt x="52" y="28"/>
                </a:moveTo>
                <a:cubicBezTo>
                  <a:pt x="53" y="27"/>
                  <a:pt x="53" y="26"/>
                  <a:pt x="52" y="25"/>
                </a:cubicBezTo>
                <a:cubicBezTo>
                  <a:pt x="50" y="23"/>
                  <a:pt x="50" y="23"/>
                  <a:pt x="50" y="23"/>
                </a:cubicBezTo>
                <a:cubicBezTo>
                  <a:pt x="44" y="18"/>
                  <a:pt x="36" y="11"/>
                  <a:pt x="35" y="10"/>
                </a:cubicBezTo>
                <a:cubicBezTo>
                  <a:pt x="34" y="10"/>
                  <a:pt x="32" y="11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27" y="12"/>
                  <a:pt x="25" y="12"/>
                </a:cubicBezTo>
                <a:cubicBezTo>
                  <a:pt x="24" y="12"/>
                  <a:pt x="22" y="12"/>
                  <a:pt x="22" y="12"/>
                </a:cubicBezTo>
                <a:cubicBezTo>
                  <a:pt x="20" y="11"/>
                  <a:pt x="20" y="10"/>
                  <a:pt x="20" y="9"/>
                </a:cubicBezTo>
                <a:cubicBezTo>
                  <a:pt x="20" y="8"/>
                  <a:pt x="21" y="6"/>
                  <a:pt x="22" y="6"/>
                </a:cubicBezTo>
                <a:cubicBezTo>
                  <a:pt x="9" y="4"/>
                  <a:pt x="9" y="4"/>
                  <a:pt x="9" y="4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2"/>
                  <a:pt x="10" y="22"/>
                  <a:pt x="11" y="22"/>
                </a:cubicBezTo>
                <a:cubicBezTo>
                  <a:pt x="12" y="22"/>
                  <a:pt x="13" y="22"/>
                  <a:pt x="13" y="23"/>
                </a:cubicBezTo>
                <a:cubicBezTo>
                  <a:pt x="15" y="24"/>
                  <a:pt x="15" y="25"/>
                  <a:pt x="15" y="27"/>
                </a:cubicBezTo>
                <a:cubicBezTo>
                  <a:pt x="16" y="26"/>
                  <a:pt x="17" y="27"/>
                  <a:pt x="18" y="28"/>
                </a:cubicBezTo>
                <a:cubicBezTo>
                  <a:pt x="19" y="29"/>
                  <a:pt x="20" y="30"/>
                  <a:pt x="20" y="31"/>
                </a:cubicBezTo>
                <a:cubicBezTo>
                  <a:pt x="21" y="31"/>
                  <a:pt x="22" y="31"/>
                  <a:pt x="23" y="32"/>
                </a:cubicBezTo>
                <a:cubicBezTo>
                  <a:pt x="24" y="33"/>
                  <a:pt x="25" y="34"/>
                  <a:pt x="25" y="36"/>
                </a:cubicBezTo>
                <a:cubicBezTo>
                  <a:pt x="26" y="35"/>
                  <a:pt x="27" y="36"/>
                  <a:pt x="28" y="36"/>
                </a:cubicBezTo>
                <a:cubicBezTo>
                  <a:pt x="30" y="38"/>
                  <a:pt x="30" y="39"/>
                  <a:pt x="30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2" y="43"/>
                  <a:pt x="32" y="43"/>
                </a:cubicBezTo>
                <a:cubicBezTo>
                  <a:pt x="33" y="43"/>
                  <a:pt x="34" y="42"/>
                  <a:pt x="34" y="42"/>
                </a:cubicBezTo>
                <a:cubicBezTo>
                  <a:pt x="35" y="41"/>
                  <a:pt x="35" y="40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34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29" y="32"/>
                  <a:pt x="30" y="32"/>
                </a:cubicBez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8" y="39"/>
                  <a:pt x="39" y="39"/>
                </a:cubicBezTo>
                <a:cubicBezTo>
                  <a:pt x="39" y="39"/>
                  <a:pt x="40" y="39"/>
                  <a:pt x="41" y="38"/>
                </a:cubicBezTo>
                <a:cubicBezTo>
                  <a:pt x="41" y="38"/>
                  <a:pt x="41" y="37"/>
                  <a:pt x="41" y="36"/>
                </a:cubicBezTo>
                <a:cubicBezTo>
                  <a:pt x="41" y="36"/>
                  <a:pt x="41" y="35"/>
                  <a:pt x="40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43" y="35"/>
                  <a:pt x="43" y="35"/>
                  <a:pt x="43" y="35"/>
                </a:cubicBezTo>
                <a:cubicBezTo>
                  <a:pt x="44" y="35"/>
                  <a:pt x="44" y="35"/>
                  <a:pt x="45" y="35"/>
                </a:cubicBezTo>
                <a:cubicBezTo>
                  <a:pt x="46" y="35"/>
                  <a:pt x="47" y="35"/>
                  <a:pt x="47" y="34"/>
                </a:cubicBezTo>
                <a:cubicBezTo>
                  <a:pt x="48" y="33"/>
                  <a:pt x="48" y="33"/>
                  <a:pt x="48" y="32"/>
                </a:cubicBezTo>
                <a:cubicBezTo>
                  <a:pt x="48" y="31"/>
                  <a:pt x="47" y="31"/>
                  <a:pt x="47" y="30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5"/>
                  <a:pt x="41" y="25"/>
                  <a:pt x="41" y="24"/>
                </a:cubicBezTo>
                <a:cubicBezTo>
                  <a:pt x="41" y="24"/>
                  <a:pt x="42" y="24"/>
                  <a:pt x="42" y="24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30"/>
                  <a:pt x="51" y="30"/>
                  <a:pt x="52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6"/>
          <p:cNvSpPr/>
          <p:nvPr/>
        </p:nvSpPr>
        <p:spPr>
          <a:xfrm>
            <a:off x="7881937" y="1371600"/>
            <a:ext cx="476250" cy="395287"/>
          </a:xfrm>
          <a:custGeom>
            <a:avLst/>
            <a:gdLst/>
            <a:ahLst/>
            <a:cxnLst/>
            <a:rect l="l" t="t" r="r" b="b"/>
            <a:pathLst>
              <a:path w="58" h="48" extrusionOk="0">
                <a:moveTo>
                  <a:pt x="8" y="39"/>
                </a:move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9" y="24"/>
                  <a:pt x="10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5" y="25"/>
                  <a:pt x="15" y="26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0"/>
                  <a:pt x="14" y="41"/>
                  <a:pt x="13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8" y="40"/>
                  <a:pt x="8" y="39"/>
                </a:cubicBezTo>
                <a:close/>
                <a:moveTo>
                  <a:pt x="21" y="20"/>
                </a:moveTo>
                <a:cubicBezTo>
                  <a:pt x="20" y="20"/>
                  <a:pt x="19" y="21"/>
                  <a:pt x="19" y="2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20" y="41"/>
                  <a:pt x="21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6" y="41"/>
                  <a:pt x="26" y="40"/>
                  <a:pt x="26" y="39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6" y="20"/>
                  <a:pt x="24" y="20"/>
                </a:cubicBezTo>
                <a:lnTo>
                  <a:pt x="21" y="20"/>
                </a:lnTo>
                <a:close/>
                <a:moveTo>
                  <a:pt x="33" y="16"/>
                </a:moveTo>
                <a:cubicBezTo>
                  <a:pt x="32" y="16"/>
                  <a:pt x="31" y="17"/>
                  <a:pt x="31" y="18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0"/>
                  <a:pt x="32" y="41"/>
                  <a:pt x="33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8" y="40"/>
                  <a:pt x="38" y="39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7"/>
                  <a:pt x="37" y="16"/>
                  <a:pt x="36" y="16"/>
                </a:cubicBezTo>
                <a:lnTo>
                  <a:pt x="33" y="16"/>
                </a:lnTo>
                <a:close/>
                <a:moveTo>
                  <a:pt x="45" y="12"/>
                </a:moveTo>
                <a:cubicBezTo>
                  <a:pt x="43" y="12"/>
                  <a:pt x="43" y="13"/>
                  <a:pt x="43" y="14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40"/>
                  <a:pt x="43" y="41"/>
                  <a:pt x="45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1"/>
                  <a:pt x="50" y="40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3"/>
                  <a:pt x="49" y="12"/>
                  <a:pt x="48" y="12"/>
                </a:cubicBezTo>
                <a:lnTo>
                  <a:pt x="45" y="12"/>
                </a:lnTo>
                <a:close/>
                <a:moveTo>
                  <a:pt x="9" y="19"/>
                </a:moveTo>
                <a:cubicBezTo>
                  <a:pt x="21" y="17"/>
                  <a:pt x="33" y="13"/>
                  <a:pt x="43" y="6"/>
                </a:cubicBezTo>
                <a:cubicBezTo>
                  <a:pt x="44" y="8"/>
                  <a:pt x="44" y="8"/>
                  <a:pt x="44" y="8"/>
                </a:cubicBezTo>
                <a:cubicBezTo>
                  <a:pt x="48" y="2"/>
                  <a:pt x="48" y="2"/>
                  <a:pt x="48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2" y="4"/>
                  <a:pt x="42" y="4"/>
                </a:cubicBezTo>
                <a:cubicBezTo>
                  <a:pt x="32" y="10"/>
                  <a:pt x="20" y="15"/>
                  <a:pt x="8" y="17"/>
                </a:cubicBezTo>
                <a:lnTo>
                  <a:pt x="9" y="19"/>
                </a:lnTo>
                <a:close/>
                <a:moveTo>
                  <a:pt x="58" y="45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6"/>
                  <a:pt x="2" y="46"/>
                  <a:pt x="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lnTo>
                  <a:pt x="58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6"/>
          <p:cNvSpPr/>
          <p:nvPr/>
        </p:nvSpPr>
        <p:spPr>
          <a:xfrm>
            <a:off x="6478587" y="5872162"/>
            <a:ext cx="722312" cy="377825"/>
          </a:xfrm>
          <a:custGeom>
            <a:avLst/>
            <a:gdLst/>
            <a:ahLst/>
            <a:cxnLst/>
            <a:rect l="l" t="t" r="r" b="b"/>
            <a:pathLst>
              <a:path w="88" h="46" extrusionOk="0">
                <a:moveTo>
                  <a:pt x="63" y="43"/>
                </a:moveTo>
                <a:cubicBezTo>
                  <a:pt x="62" y="44"/>
                  <a:pt x="61" y="44"/>
                  <a:pt x="59" y="44"/>
                </a:cubicBezTo>
                <a:cubicBezTo>
                  <a:pt x="55" y="45"/>
                  <a:pt x="51" y="46"/>
                  <a:pt x="45" y="46"/>
                </a:cubicBezTo>
                <a:cubicBezTo>
                  <a:pt x="39" y="46"/>
                  <a:pt x="35" y="45"/>
                  <a:pt x="31" y="44"/>
                </a:cubicBezTo>
                <a:cubicBezTo>
                  <a:pt x="29" y="44"/>
                  <a:pt x="28" y="44"/>
                  <a:pt x="27" y="43"/>
                </a:cubicBezTo>
                <a:cubicBezTo>
                  <a:pt x="23" y="41"/>
                  <a:pt x="23" y="38"/>
                  <a:pt x="25" y="36"/>
                </a:cubicBezTo>
                <a:cubicBezTo>
                  <a:pt x="27" y="34"/>
                  <a:pt x="30" y="32"/>
                  <a:pt x="33" y="31"/>
                </a:cubicBezTo>
                <a:cubicBezTo>
                  <a:pt x="34" y="30"/>
                  <a:pt x="36" y="30"/>
                  <a:pt x="37" y="29"/>
                </a:cubicBezTo>
                <a:cubicBezTo>
                  <a:pt x="40" y="28"/>
                  <a:pt x="40" y="26"/>
                  <a:pt x="39" y="24"/>
                </a:cubicBezTo>
                <a:cubicBezTo>
                  <a:pt x="35" y="20"/>
                  <a:pt x="33" y="15"/>
                  <a:pt x="33" y="10"/>
                </a:cubicBezTo>
                <a:cubicBezTo>
                  <a:pt x="34" y="5"/>
                  <a:pt x="37" y="2"/>
                  <a:pt x="42" y="1"/>
                </a:cubicBezTo>
                <a:cubicBezTo>
                  <a:pt x="43" y="0"/>
                  <a:pt x="44" y="0"/>
                  <a:pt x="45" y="0"/>
                </a:cubicBezTo>
                <a:cubicBezTo>
                  <a:pt x="46" y="0"/>
                  <a:pt x="47" y="0"/>
                  <a:pt x="48" y="1"/>
                </a:cubicBezTo>
                <a:cubicBezTo>
                  <a:pt x="53" y="2"/>
                  <a:pt x="56" y="5"/>
                  <a:pt x="57" y="10"/>
                </a:cubicBezTo>
                <a:cubicBezTo>
                  <a:pt x="57" y="15"/>
                  <a:pt x="55" y="20"/>
                  <a:pt x="51" y="24"/>
                </a:cubicBezTo>
                <a:cubicBezTo>
                  <a:pt x="50" y="25"/>
                  <a:pt x="50" y="28"/>
                  <a:pt x="53" y="29"/>
                </a:cubicBezTo>
                <a:cubicBezTo>
                  <a:pt x="54" y="30"/>
                  <a:pt x="56" y="30"/>
                  <a:pt x="57" y="31"/>
                </a:cubicBezTo>
                <a:cubicBezTo>
                  <a:pt x="60" y="32"/>
                  <a:pt x="63" y="34"/>
                  <a:pt x="65" y="36"/>
                </a:cubicBezTo>
                <a:cubicBezTo>
                  <a:pt x="66" y="37"/>
                  <a:pt x="67" y="41"/>
                  <a:pt x="63" y="43"/>
                </a:cubicBezTo>
                <a:close/>
                <a:moveTo>
                  <a:pt x="86" y="39"/>
                </a:moveTo>
                <a:cubicBezTo>
                  <a:pt x="85" y="37"/>
                  <a:pt x="83" y="36"/>
                  <a:pt x="81" y="35"/>
                </a:cubicBezTo>
                <a:cubicBezTo>
                  <a:pt x="80" y="35"/>
                  <a:pt x="79" y="34"/>
                  <a:pt x="78" y="34"/>
                </a:cubicBezTo>
                <a:cubicBezTo>
                  <a:pt x="76" y="33"/>
                  <a:pt x="76" y="32"/>
                  <a:pt x="77" y="30"/>
                </a:cubicBezTo>
                <a:cubicBezTo>
                  <a:pt x="79" y="28"/>
                  <a:pt x="80" y="24"/>
                  <a:pt x="80" y="21"/>
                </a:cubicBezTo>
                <a:cubicBezTo>
                  <a:pt x="80" y="17"/>
                  <a:pt x="78" y="15"/>
                  <a:pt x="75" y="14"/>
                </a:cubicBezTo>
                <a:cubicBezTo>
                  <a:pt x="74" y="14"/>
                  <a:pt x="73" y="14"/>
                  <a:pt x="72" y="14"/>
                </a:cubicBezTo>
                <a:cubicBezTo>
                  <a:pt x="72" y="14"/>
                  <a:pt x="71" y="14"/>
                  <a:pt x="70" y="14"/>
                </a:cubicBezTo>
                <a:cubicBezTo>
                  <a:pt x="67" y="15"/>
                  <a:pt x="64" y="17"/>
                  <a:pt x="64" y="21"/>
                </a:cubicBezTo>
                <a:cubicBezTo>
                  <a:pt x="64" y="24"/>
                  <a:pt x="65" y="28"/>
                  <a:pt x="68" y="30"/>
                </a:cubicBezTo>
                <a:cubicBezTo>
                  <a:pt x="69" y="32"/>
                  <a:pt x="69" y="33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5"/>
                  <a:pt x="67" y="35"/>
                </a:cubicBezTo>
                <a:cubicBezTo>
                  <a:pt x="69" y="36"/>
                  <a:pt x="69" y="38"/>
                  <a:pt x="69" y="40"/>
                </a:cubicBezTo>
                <a:cubicBezTo>
                  <a:pt x="69" y="42"/>
                  <a:pt x="67" y="43"/>
                  <a:pt x="65" y="44"/>
                </a:cubicBezTo>
                <a:cubicBezTo>
                  <a:pt x="65" y="45"/>
                  <a:pt x="64" y="45"/>
                  <a:pt x="64" y="45"/>
                </a:cubicBezTo>
                <a:cubicBezTo>
                  <a:pt x="66" y="45"/>
                  <a:pt x="69" y="46"/>
                  <a:pt x="72" y="46"/>
                </a:cubicBezTo>
                <a:cubicBezTo>
                  <a:pt x="76" y="46"/>
                  <a:pt x="79" y="45"/>
                  <a:pt x="82" y="45"/>
                </a:cubicBezTo>
                <a:cubicBezTo>
                  <a:pt x="83" y="45"/>
                  <a:pt x="84" y="44"/>
                  <a:pt x="85" y="44"/>
                </a:cubicBezTo>
                <a:cubicBezTo>
                  <a:pt x="88" y="43"/>
                  <a:pt x="87" y="40"/>
                  <a:pt x="86" y="39"/>
                </a:cubicBezTo>
                <a:close/>
                <a:moveTo>
                  <a:pt x="21" y="40"/>
                </a:moveTo>
                <a:cubicBezTo>
                  <a:pt x="20" y="38"/>
                  <a:pt x="21" y="36"/>
                  <a:pt x="23" y="35"/>
                </a:cubicBezTo>
                <a:cubicBezTo>
                  <a:pt x="23" y="34"/>
                  <a:pt x="24" y="34"/>
                  <a:pt x="24" y="33"/>
                </a:cubicBezTo>
                <a:cubicBezTo>
                  <a:pt x="24" y="33"/>
                  <a:pt x="24" y="33"/>
                  <a:pt x="23" y="33"/>
                </a:cubicBezTo>
                <a:cubicBezTo>
                  <a:pt x="21" y="32"/>
                  <a:pt x="21" y="30"/>
                  <a:pt x="22" y="29"/>
                </a:cubicBezTo>
                <a:cubicBezTo>
                  <a:pt x="25" y="26"/>
                  <a:pt x="26" y="22"/>
                  <a:pt x="26" y="18"/>
                </a:cubicBezTo>
                <a:cubicBezTo>
                  <a:pt x="26" y="14"/>
                  <a:pt x="23" y="12"/>
                  <a:pt x="20" y="11"/>
                </a:cubicBezTo>
                <a:cubicBezTo>
                  <a:pt x="19" y="11"/>
                  <a:pt x="18" y="11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2"/>
                  <a:pt x="8" y="14"/>
                  <a:pt x="8" y="18"/>
                </a:cubicBezTo>
                <a:cubicBezTo>
                  <a:pt x="8" y="22"/>
                  <a:pt x="9" y="26"/>
                  <a:pt x="12" y="29"/>
                </a:cubicBezTo>
                <a:cubicBezTo>
                  <a:pt x="14" y="30"/>
                  <a:pt x="13" y="32"/>
                  <a:pt x="11" y="33"/>
                </a:cubicBezTo>
                <a:cubicBezTo>
                  <a:pt x="10" y="33"/>
                  <a:pt x="9" y="34"/>
                  <a:pt x="8" y="34"/>
                </a:cubicBezTo>
                <a:cubicBezTo>
                  <a:pt x="6" y="35"/>
                  <a:pt x="4" y="36"/>
                  <a:pt x="2" y="38"/>
                </a:cubicBezTo>
                <a:cubicBezTo>
                  <a:pt x="0" y="40"/>
                  <a:pt x="0" y="42"/>
                  <a:pt x="3" y="44"/>
                </a:cubicBezTo>
                <a:cubicBezTo>
                  <a:pt x="4" y="44"/>
                  <a:pt x="5" y="44"/>
                  <a:pt x="6" y="45"/>
                </a:cubicBezTo>
                <a:cubicBezTo>
                  <a:pt x="9" y="45"/>
                  <a:pt x="13" y="46"/>
                  <a:pt x="17" y="46"/>
                </a:cubicBezTo>
                <a:cubicBezTo>
                  <a:pt x="21" y="46"/>
                  <a:pt x="23" y="45"/>
                  <a:pt x="26" y="45"/>
                </a:cubicBezTo>
                <a:cubicBezTo>
                  <a:pt x="26" y="45"/>
                  <a:pt x="25" y="45"/>
                  <a:pt x="25" y="44"/>
                </a:cubicBezTo>
                <a:cubicBezTo>
                  <a:pt x="22" y="43"/>
                  <a:pt x="21" y="42"/>
                  <a:pt x="2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6"/>
          <p:cNvSpPr/>
          <p:nvPr/>
        </p:nvSpPr>
        <p:spPr>
          <a:xfrm>
            <a:off x="3225800" y="2398712"/>
            <a:ext cx="442912" cy="385762"/>
          </a:xfrm>
          <a:custGeom>
            <a:avLst/>
            <a:gdLst/>
            <a:ahLst/>
            <a:cxnLst/>
            <a:rect l="l" t="t" r="r" b="b"/>
            <a:pathLst>
              <a:path w="54" h="47" extrusionOk="0">
                <a:moveTo>
                  <a:pt x="37" y="6"/>
                </a:moveTo>
                <a:cubicBezTo>
                  <a:pt x="33" y="6"/>
                  <a:pt x="33" y="6"/>
                  <a:pt x="33" y="6"/>
                </a:cubicBezTo>
                <a:cubicBezTo>
                  <a:pt x="33" y="4"/>
                  <a:pt x="32" y="3"/>
                  <a:pt x="30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2" y="3"/>
                  <a:pt x="21" y="4"/>
                  <a:pt x="2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3"/>
                  <a:pt x="20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4" y="0"/>
                  <a:pt x="36" y="3"/>
                  <a:pt x="37" y="6"/>
                </a:cubicBezTo>
                <a:close/>
                <a:moveTo>
                  <a:pt x="8" y="26"/>
                </a:moveTo>
                <a:cubicBezTo>
                  <a:pt x="22" y="26"/>
                  <a:pt x="22" y="26"/>
                  <a:pt x="22" y="26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3" y="22"/>
                  <a:pt x="24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1" y="22"/>
                  <a:pt x="32" y="23"/>
                  <a:pt x="32" y="24"/>
                </a:cubicBezTo>
                <a:cubicBezTo>
                  <a:pt x="32" y="26"/>
                  <a:pt x="32" y="26"/>
                  <a:pt x="32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50" y="26"/>
                  <a:pt x="53" y="23"/>
                  <a:pt x="54" y="19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1"/>
                  <a:pt x="51" y="7"/>
                  <a:pt x="47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7"/>
                  <a:pt x="0" y="11"/>
                  <a:pt x="0" y="15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3"/>
                  <a:pt x="4" y="26"/>
                  <a:pt x="8" y="26"/>
                </a:cubicBezTo>
                <a:close/>
                <a:moveTo>
                  <a:pt x="46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2"/>
                  <a:pt x="31" y="33"/>
                  <a:pt x="30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3"/>
                  <a:pt x="22" y="32"/>
                  <a:pt x="22" y="30"/>
                </a:cubicBezTo>
                <a:cubicBezTo>
                  <a:pt x="22" y="28"/>
                  <a:pt x="22" y="28"/>
                  <a:pt x="22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2" y="27"/>
                  <a:pt x="0" y="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3" y="47"/>
                  <a:pt x="7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51" y="47"/>
                  <a:pt x="54" y="44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2" y="27"/>
                  <a:pt x="49" y="28"/>
                  <a:pt x="46" y="28"/>
                </a:cubicBezTo>
                <a:close/>
                <a:moveTo>
                  <a:pt x="29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5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0" y="31"/>
                  <a:pt x="30" y="30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30" y="24"/>
                  <a:pt x="29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6"/>
          <p:cNvSpPr/>
          <p:nvPr/>
        </p:nvSpPr>
        <p:spPr>
          <a:xfrm>
            <a:off x="3875087" y="5067300"/>
            <a:ext cx="328612" cy="468312"/>
          </a:xfrm>
          <a:custGeom>
            <a:avLst/>
            <a:gdLst/>
            <a:ahLst/>
            <a:cxnLst/>
            <a:rect l="l" t="t" r="r" b="b"/>
            <a:pathLst>
              <a:path w="40" h="57" extrusionOk="0">
                <a:moveTo>
                  <a:pt x="40" y="38"/>
                </a:moveTo>
                <a:cubicBezTo>
                  <a:pt x="40" y="32"/>
                  <a:pt x="35" y="27"/>
                  <a:pt x="26" y="25"/>
                </a:cubicBezTo>
                <a:cubicBezTo>
                  <a:pt x="25" y="25"/>
                  <a:pt x="20" y="23"/>
                  <a:pt x="19" y="23"/>
                </a:cubicBezTo>
                <a:cubicBezTo>
                  <a:pt x="12" y="21"/>
                  <a:pt x="10" y="20"/>
                  <a:pt x="10" y="18"/>
                </a:cubicBezTo>
                <a:cubicBezTo>
                  <a:pt x="10" y="16"/>
                  <a:pt x="12" y="14"/>
                  <a:pt x="20" y="14"/>
                </a:cubicBezTo>
                <a:cubicBezTo>
                  <a:pt x="25" y="14"/>
                  <a:pt x="30" y="18"/>
                  <a:pt x="30" y="18"/>
                </a:cubicBezTo>
                <a:cubicBezTo>
                  <a:pt x="32" y="19"/>
                  <a:pt x="33" y="19"/>
                  <a:pt x="35" y="18"/>
                </a:cubicBezTo>
                <a:cubicBezTo>
                  <a:pt x="35" y="18"/>
                  <a:pt x="37" y="16"/>
                  <a:pt x="37" y="14"/>
                </a:cubicBezTo>
                <a:cubicBezTo>
                  <a:pt x="37" y="11"/>
                  <a:pt x="31" y="8"/>
                  <a:pt x="24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6"/>
                  <a:pt x="16" y="6"/>
                  <a:pt x="16" y="6"/>
                </a:cubicBezTo>
                <a:cubicBezTo>
                  <a:pt x="6" y="7"/>
                  <a:pt x="0" y="12"/>
                  <a:pt x="0" y="19"/>
                </a:cubicBezTo>
                <a:cubicBezTo>
                  <a:pt x="0" y="26"/>
                  <a:pt x="7" y="29"/>
                  <a:pt x="15" y="31"/>
                </a:cubicBezTo>
                <a:cubicBezTo>
                  <a:pt x="16" y="31"/>
                  <a:pt x="22" y="33"/>
                  <a:pt x="23" y="33"/>
                </a:cubicBezTo>
                <a:cubicBezTo>
                  <a:pt x="29" y="34"/>
                  <a:pt x="30" y="37"/>
                  <a:pt x="30" y="38"/>
                </a:cubicBezTo>
                <a:cubicBezTo>
                  <a:pt x="30" y="40"/>
                  <a:pt x="28" y="43"/>
                  <a:pt x="21" y="43"/>
                </a:cubicBezTo>
                <a:cubicBezTo>
                  <a:pt x="15" y="43"/>
                  <a:pt x="8" y="38"/>
                  <a:pt x="8" y="38"/>
                </a:cubicBezTo>
                <a:cubicBezTo>
                  <a:pt x="7" y="37"/>
                  <a:pt x="5" y="38"/>
                  <a:pt x="3" y="39"/>
                </a:cubicBezTo>
                <a:cubicBezTo>
                  <a:pt x="3" y="39"/>
                  <a:pt x="2" y="41"/>
                  <a:pt x="2" y="43"/>
                </a:cubicBezTo>
                <a:cubicBezTo>
                  <a:pt x="2" y="45"/>
                  <a:pt x="9" y="49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6"/>
                  <a:pt x="17" y="57"/>
                  <a:pt x="19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3" y="57"/>
                  <a:pt x="24" y="56"/>
                  <a:pt x="24" y="55"/>
                </a:cubicBezTo>
                <a:cubicBezTo>
                  <a:pt x="24" y="51"/>
                  <a:pt x="24" y="51"/>
                  <a:pt x="24" y="51"/>
                </a:cubicBezTo>
                <a:cubicBezTo>
                  <a:pt x="35" y="50"/>
                  <a:pt x="40" y="44"/>
                  <a:pt x="40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6"/>
          <p:cNvSpPr txBox="1"/>
          <p:nvPr/>
        </p:nvSpPr>
        <p:spPr>
          <a:xfrm>
            <a:off x="3916362" y="1100137"/>
            <a:ext cx="79692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387" name="Google Shape;1387;p46"/>
          <p:cNvSpPr txBox="1"/>
          <p:nvPr/>
        </p:nvSpPr>
        <p:spPr>
          <a:xfrm>
            <a:off x="6634162" y="411162"/>
            <a:ext cx="79692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388" name="Google Shape;1388;p46"/>
          <p:cNvSpPr txBox="1"/>
          <p:nvPr/>
        </p:nvSpPr>
        <p:spPr>
          <a:xfrm>
            <a:off x="8547100" y="2455862"/>
            <a:ext cx="79692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389" name="Google Shape;1389;p46"/>
          <p:cNvSpPr txBox="1"/>
          <p:nvPr/>
        </p:nvSpPr>
        <p:spPr>
          <a:xfrm>
            <a:off x="7693025" y="5075237"/>
            <a:ext cx="79692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390" name="Google Shape;1390;p46"/>
          <p:cNvSpPr txBox="1"/>
          <p:nvPr/>
        </p:nvSpPr>
        <p:spPr>
          <a:xfrm>
            <a:off x="5024437" y="5797550"/>
            <a:ext cx="79692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391" name="Google Shape;1391;p46"/>
          <p:cNvSpPr txBox="1"/>
          <p:nvPr/>
        </p:nvSpPr>
        <p:spPr>
          <a:xfrm>
            <a:off x="3094037" y="3736975"/>
            <a:ext cx="79692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PT Sans"/>
              <a:buNone/>
            </a:pPr>
            <a:r>
              <a:rPr lang="en-US" sz="3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1392" name="Google Shape;1392;p46"/>
          <p:cNvSpPr txBox="1"/>
          <p:nvPr/>
        </p:nvSpPr>
        <p:spPr>
          <a:xfrm>
            <a:off x="4562475" y="928687"/>
            <a:ext cx="10937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93" name="Google Shape;1393;p46"/>
          <p:cNvSpPr txBox="1"/>
          <p:nvPr/>
        </p:nvSpPr>
        <p:spPr>
          <a:xfrm>
            <a:off x="6692900" y="1028700"/>
            <a:ext cx="10937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94" name="Google Shape;1394;p46"/>
          <p:cNvSpPr txBox="1"/>
          <p:nvPr/>
        </p:nvSpPr>
        <p:spPr>
          <a:xfrm>
            <a:off x="7943850" y="3014662"/>
            <a:ext cx="10937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95" name="Google Shape;1395;p46"/>
          <p:cNvSpPr txBox="1"/>
          <p:nvPr/>
        </p:nvSpPr>
        <p:spPr>
          <a:xfrm>
            <a:off x="6599237" y="4957762"/>
            <a:ext cx="10937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96" name="Google Shape;1396;p46"/>
          <p:cNvSpPr txBox="1"/>
          <p:nvPr/>
        </p:nvSpPr>
        <p:spPr>
          <a:xfrm>
            <a:off x="4419600" y="4899025"/>
            <a:ext cx="1093787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397" name="Google Shape;1397;p46"/>
          <p:cNvSpPr txBox="1"/>
          <p:nvPr/>
        </p:nvSpPr>
        <p:spPr>
          <a:xfrm>
            <a:off x="3254375" y="2905125"/>
            <a:ext cx="1093787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7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47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404" name="Google Shape;1404;p47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405" name="Google Shape;1405;p47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406" name="Google Shape;1406;p47"/>
          <p:cNvSpPr/>
          <p:nvPr/>
        </p:nvSpPr>
        <p:spPr>
          <a:xfrm>
            <a:off x="2833687" y="1560512"/>
            <a:ext cx="1931987" cy="2627312"/>
          </a:xfrm>
          <a:custGeom>
            <a:avLst/>
            <a:gdLst/>
            <a:ahLst/>
            <a:cxnLst/>
            <a:rect l="l" t="t" r="r" b="b"/>
            <a:pathLst>
              <a:path w="233" h="317" extrusionOk="0">
                <a:moveTo>
                  <a:pt x="77" y="269"/>
                </a:moveTo>
                <a:cubicBezTo>
                  <a:pt x="83" y="262"/>
                  <a:pt x="92" y="256"/>
                  <a:pt x="103" y="254"/>
                </a:cubicBezTo>
                <a:cubicBezTo>
                  <a:pt x="114" y="251"/>
                  <a:pt x="125" y="252"/>
                  <a:pt x="133" y="256"/>
                </a:cubicBezTo>
                <a:cubicBezTo>
                  <a:pt x="139" y="259"/>
                  <a:pt x="143" y="264"/>
                  <a:pt x="145" y="270"/>
                </a:cubicBezTo>
                <a:cubicBezTo>
                  <a:pt x="145" y="273"/>
                  <a:pt x="145" y="276"/>
                  <a:pt x="145" y="279"/>
                </a:cubicBezTo>
                <a:cubicBezTo>
                  <a:pt x="143" y="285"/>
                  <a:pt x="148" y="286"/>
                  <a:pt x="157" y="284"/>
                </a:cubicBezTo>
                <a:cubicBezTo>
                  <a:pt x="196" y="275"/>
                  <a:pt x="196" y="275"/>
                  <a:pt x="196" y="275"/>
                </a:cubicBezTo>
                <a:cubicBezTo>
                  <a:pt x="204" y="273"/>
                  <a:pt x="210" y="264"/>
                  <a:pt x="208" y="255"/>
                </a:cubicBezTo>
                <a:cubicBezTo>
                  <a:pt x="207" y="246"/>
                  <a:pt x="206" y="237"/>
                  <a:pt x="206" y="228"/>
                </a:cubicBezTo>
                <a:cubicBezTo>
                  <a:pt x="206" y="195"/>
                  <a:pt x="214" y="164"/>
                  <a:pt x="229" y="136"/>
                </a:cubicBezTo>
                <a:cubicBezTo>
                  <a:pt x="233" y="128"/>
                  <a:pt x="232" y="118"/>
                  <a:pt x="225" y="112"/>
                </a:cubicBezTo>
                <a:cubicBezTo>
                  <a:pt x="182" y="78"/>
                  <a:pt x="182" y="78"/>
                  <a:pt x="182" y="78"/>
                </a:cubicBezTo>
                <a:cubicBezTo>
                  <a:pt x="174" y="73"/>
                  <a:pt x="168" y="67"/>
                  <a:pt x="168" y="65"/>
                </a:cubicBezTo>
                <a:cubicBezTo>
                  <a:pt x="168" y="64"/>
                  <a:pt x="168" y="63"/>
                  <a:pt x="168" y="62"/>
                </a:cubicBezTo>
                <a:cubicBezTo>
                  <a:pt x="171" y="59"/>
                  <a:pt x="173" y="56"/>
                  <a:pt x="178" y="56"/>
                </a:cubicBezTo>
                <a:cubicBezTo>
                  <a:pt x="180" y="56"/>
                  <a:pt x="183" y="57"/>
                  <a:pt x="185" y="57"/>
                </a:cubicBezTo>
                <a:cubicBezTo>
                  <a:pt x="193" y="58"/>
                  <a:pt x="199" y="52"/>
                  <a:pt x="197" y="44"/>
                </a:cubicBezTo>
                <a:cubicBezTo>
                  <a:pt x="195" y="37"/>
                  <a:pt x="190" y="30"/>
                  <a:pt x="184" y="25"/>
                </a:cubicBezTo>
                <a:cubicBezTo>
                  <a:pt x="177" y="21"/>
                  <a:pt x="170" y="17"/>
                  <a:pt x="162" y="17"/>
                </a:cubicBezTo>
                <a:cubicBezTo>
                  <a:pt x="154" y="17"/>
                  <a:pt x="150" y="24"/>
                  <a:pt x="152" y="32"/>
                </a:cubicBezTo>
                <a:cubicBezTo>
                  <a:pt x="153" y="34"/>
                  <a:pt x="154" y="36"/>
                  <a:pt x="155" y="39"/>
                </a:cubicBezTo>
                <a:cubicBezTo>
                  <a:pt x="157" y="43"/>
                  <a:pt x="154" y="46"/>
                  <a:pt x="152" y="49"/>
                </a:cubicBezTo>
                <a:cubicBezTo>
                  <a:pt x="151" y="50"/>
                  <a:pt x="150" y="50"/>
                  <a:pt x="149" y="51"/>
                </a:cubicBezTo>
                <a:cubicBezTo>
                  <a:pt x="147" y="51"/>
                  <a:pt x="140" y="46"/>
                  <a:pt x="133" y="40"/>
                </a:cubicBezTo>
                <a:cubicBezTo>
                  <a:pt x="89" y="6"/>
                  <a:pt x="89" y="6"/>
                  <a:pt x="89" y="6"/>
                </a:cubicBezTo>
                <a:cubicBezTo>
                  <a:pt x="82" y="0"/>
                  <a:pt x="71" y="2"/>
                  <a:pt x="66" y="9"/>
                </a:cubicBezTo>
                <a:cubicBezTo>
                  <a:pt x="24" y="73"/>
                  <a:pt x="0" y="149"/>
                  <a:pt x="1" y="230"/>
                </a:cubicBezTo>
                <a:cubicBezTo>
                  <a:pt x="1" y="255"/>
                  <a:pt x="4" y="279"/>
                  <a:pt x="9" y="303"/>
                </a:cubicBezTo>
                <a:cubicBezTo>
                  <a:pt x="10" y="312"/>
                  <a:pt x="19" y="317"/>
                  <a:pt x="28" y="315"/>
                </a:cubicBezTo>
                <a:cubicBezTo>
                  <a:pt x="69" y="305"/>
                  <a:pt x="69" y="305"/>
                  <a:pt x="69" y="305"/>
                </a:cubicBezTo>
                <a:cubicBezTo>
                  <a:pt x="78" y="303"/>
                  <a:pt x="81" y="300"/>
                  <a:pt x="78" y="296"/>
                </a:cubicBezTo>
                <a:cubicBezTo>
                  <a:pt x="75" y="293"/>
                  <a:pt x="74" y="290"/>
                  <a:pt x="73" y="287"/>
                </a:cubicBezTo>
                <a:cubicBezTo>
                  <a:pt x="72" y="281"/>
                  <a:pt x="73" y="275"/>
                  <a:pt x="77" y="269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47"/>
          <p:cNvSpPr/>
          <p:nvPr/>
        </p:nvSpPr>
        <p:spPr>
          <a:xfrm>
            <a:off x="3563937" y="192087"/>
            <a:ext cx="2743200" cy="2263775"/>
          </a:xfrm>
          <a:custGeom>
            <a:avLst/>
            <a:gdLst/>
            <a:ahLst/>
            <a:cxnLst/>
            <a:rect l="l" t="t" r="r" b="b"/>
            <a:pathLst>
              <a:path w="331" h="273" extrusionOk="0">
                <a:moveTo>
                  <a:pt x="74" y="171"/>
                </a:moveTo>
                <a:cubicBezTo>
                  <a:pt x="83" y="171"/>
                  <a:pt x="94" y="175"/>
                  <a:pt x="102" y="182"/>
                </a:cubicBezTo>
                <a:cubicBezTo>
                  <a:pt x="111" y="189"/>
                  <a:pt x="118" y="197"/>
                  <a:pt x="120" y="207"/>
                </a:cubicBezTo>
                <a:cubicBezTo>
                  <a:pt x="121" y="213"/>
                  <a:pt x="120" y="219"/>
                  <a:pt x="116" y="224"/>
                </a:cubicBezTo>
                <a:cubicBezTo>
                  <a:pt x="114" y="227"/>
                  <a:pt x="111" y="229"/>
                  <a:pt x="108" y="230"/>
                </a:cubicBezTo>
                <a:cubicBezTo>
                  <a:pt x="104" y="232"/>
                  <a:pt x="105" y="237"/>
                  <a:pt x="112" y="243"/>
                </a:cubicBezTo>
                <a:cubicBezTo>
                  <a:pt x="144" y="267"/>
                  <a:pt x="144" y="267"/>
                  <a:pt x="144" y="267"/>
                </a:cubicBezTo>
                <a:cubicBezTo>
                  <a:pt x="151" y="273"/>
                  <a:pt x="161" y="272"/>
                  <a:pt x="167" y="265"/>
                </a:cubicBezTo>
                <a:cubicBezTo>
                  <a:pt x="195" y="235"/>
                  <a:pt x="231" y="214"/>
                  <a:pt x="273" y="207"/>
                </a:cubicBezTo>
                <a:cubicBezTo>
                  <a:pt x="282" y="205"/>
                  <a:pt x="289" y="197"/>
                  <a:pt x="289" y="188"/>
                </a:cubicBezTo>
                <a:cubicBezTo>
                  <a:pt x="289" y="134"/>
                  <a:pt x="289" y="134"/>
                  <a:pt x="289" y="134"/>
                </a:cubicBezTo>
                <a:cubicBezTo>
                  <a:pt x="289" y="124"/>
                  <a:pt x="289" y="116"/>
                  <a:pt x="290" y="114"/>
                </a:cubicBezTo>
                <a:cubicBezTo>
                  <a:pt x="291" y="114"/>
                  <a:pt x="292" y="113"/>
                  <a:pt x="293" y="113"/>
                </a:cubicBezTo>
                <a:cubicBezTo>
                  <a:pt x="297" y="113"/>
                  <a:pt x="301" y="113"/>
                  <a:pt x="304" y="117"/>
                </a:cubicBezTo>
                <a:cubicBezTo>
                  <a:pt x="305" y="119"/>
                  <a:pt x="306" y="121"/>
                  <a:pt x="307" y="123"/>
                </a:cubicBezTo>
                <a:cubicBezTo>
                  <a:pt x="312" y="130"/>
                  <a:pt x="320" y="130"/>
                  <a:pt x="325" y="124"/>
                </a:cubicBezTo>
                <a:cubicBezTo>
                  <a:pt x="330" y="118"/>
                  <a:pt x="331" y="110"/>
                  <a:pt x="331" y="102"/>
                </a:cubicBezTo>
                <a:cubicBezTo>
                  <a:pt x="331" y="94"/>
                  <a:pt x="329" y="86"/>
                  <a:pt x="324" y="80"/>
                </a:cubicBezTo>
                <a:cubicBezTo>
                  <a:pt x="319" y="74"/>
                  <a:pt x="311" y="75"/>
                  <a:pt x="307" y="82"/>
                </a:cubicBezTo>
                <a:cubicBezTo>
                  <a:pt x="306" y="84"/>
                  <a:pt x="305" y="86"/>
                  <a:pt x="303" y="88"/>
                </a:cubicBezTo>
                <a:cubicBezTo>
                  <a:pt x="301" y="92"/>
                  <a:pt x="297" y="92"/>
                  <a:pt x="293" y="92"/>
                </a:cubicBezTo>
                <a:cubicBezTo>
                  <a:pt x="292" y="92"/>
                  <a:pt x="291" y="92"/>
                  <a:pt x="290" y="91"/>
                </a:cubicBezTo>
                <a:cubicBezTo>
                  <a:pt x="289" y="90"/>
                  <a:pt x="288" y="81"/>
                  <a:pt x="288" y="72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7" y="7"/>
                  <a:pt x="280" y="0"/>
                  <a:pt x="271" y="1"/>
                </a:cubicBezTo>
                <a:cubicBezTo>
                  <a:pt x="164" y="10"/>
                  <a:pt x="70" y="61"/>
                  <a:pt x="6" y="138"/>
                </a:cubicBezTo>
                <a:cubicBezTo>
                  <a:pt x="0" y="145"/>
                  <a:pt x="1" y="156"/>
                  <a:pt x="8" y="161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48" y="193"/>
                  <a:pt x="53" y="193"/>
                  <a:pt x="54" y="188"/>
                </a:cubicBezTo>
                <a:cubicBezTo>
                  <a:pt x="54" y="185"/>
                  <a:pt x="56" y="182"/>
                  <a:pt x="58" y="179"/>
                </a:cubicBezTo>
                <a:cubicBezTo>
                  <a:pt x="62" y="174"/>
                  <a:pt x="68" y="171"/>
                  <a:pt x="74" y="171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47"/>
          <p:cNvSpPr/>
          <p:nvPr/>
        </p:nvSpPr>
        <p:spPr>
          <a:xfrm>
            <a:off x="7318375" y="1411287"/>
            <a:ext cx="2022475" cy="2784475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118" y="68"/>
                </a:moveTo>
                <a:cubicBezTo>
                  <a:pt x="116" y="77"/>
                  <a:pt x="110" y="86"/>
                  <a:pt x="101" y="93"/>
                </a:cubicBezTo>
                <a:cubicBezTo>
                  <a:pt x="92" y="100"/>
                  <a:pt x="83" y="104"/>
                  <a:pt x="73" y="104"/>
                </a:cubicBezTo>
                <a:cubicBezTo>
                  <a:pt x="67" y="104"/>
                  <a:pt x="61" y="101"/>
                  <a:pt x="57" y="97"/>
                </a:cubicBezTo>
                <a:cubicBezTo>
                  <a:pt x="55" y="94"/>
                  <a:pt x="53" y="91"/>
                  <a:pt x="53" y="88"/>
                </a:cubicBezTo>
                <a:cubicBezTo>
                  <a:pt x="51" y="83"/>
                  <a:pt x="47" y="83"/>
                  <a:pt x="40" y="89"/>
                </a:cubicBezTo>
                <a:cubicBezTo>
                  <a:pt x="9" y="114"/>
                  <a:pt x="9" y="114"/>
                  <a:pt x="9" y="114"/>
                </a:cubicBezTo>
                <a:cubicBezTo>
                  <a:pt x="1" y="120"/>
                  <a:pt x="0" y="130"/>
                  <a:pt x="6" y="138"/>
                </a:cubicBezTo>
                <a:cubicBezTo>
                  <a:pt x="26" y="167"/>
                  <a:pt x="38" y="203"/>
                  <a:pt x="39" y="242"/>
                </a:cubicBezTo>
                <a:cubicBezTo>
                  <a:pt x="39" y="247"/>
                  <a:pt x="39" y="251"/>
                  <a:pt x="38" y="256"/>
                </a:cubicBezTo>
                <a:cubicBezTo>
                  <a:pt x="38" y="264"/>
                  <a:pt x="44" y="272"/>
                  <a:pt x="53" y="274"/>
                </a:cubicBezTo>
                <a:cubicBezTo>
                  <a:pt x="107" y="285"/>
                  <a:pt x="107" y="285"/>
                  <a:pt x="107" y="285"/>
                </a:cubicBezTo>
                <a:cubicBezTo>
                  <a:pt x="116" y="287"/>
                  <a:pt x="124" y="290"/>
                  <a:pt x="125" y="291"/>
                </a:cubicBezTo>
                <a:cubicBezTo>
                  <a:pt x="125" y="292"/>
                  <a:pt x="126" y="293"/>
                  <a:pt x="126" y="294"/>
                </a:cubicBezTo>
                <a:cubicBezTo>
                  <a:pt x="125" y="298"/>
                  <a:pt x="124" y="302"/>
                  <a:pt x="120" y="304"/>
                </a:cubicBezTo>
                <a:cubicBezTo>
                  <a:pt x="117" y="305"/>
                  <a:pt x="115" y="305"/>
                  <a:pt x="112" y="306"/>
                </a:cubicBezTo>
                <a:cubicBezTo>
                  <a:pt x="105" y="309"/>
                  <a:pt x="103" y="317"/>
                  <a:pt x="108" y="323"/>
                </a:cubicBezTo>
                <a:cubicBezTo>
                  <a:pt x="112" y="329"/>
                  <a:pt x="120" y="332"/>
                  <a:pt x="128" y="334"/>
                </a:cubicBezTo>
                <a:cubicBezTo>
                  <a:pt x="135" y="336"/>
                  <a:pt x="144" y="336"/>
                  <a:pt x="151" y="332"/>
                </a:cubicBezTo>
                <a:cubicBezTo>
                  <a:pt x="158" y="328"/>
                  <a:pt x="159" y="320"/>
                  <a:pt x="153" y="315"/>
                </a:cubicBezTo>
                <a:cubicBezTo>
                  <a:pt x="151" y="313"/>
                  <a:pt x="149" y="311"/>
                  <a:pt x="148" y="310"/>
                </a:cubicBezTo>
                <a:cubicBezTo>
                  <a:pt x="144" y="306"/>
                  <a:pt x="145" y="303"/>
                  <a:pt x="146" y="299"/>
                </a:cubicBezTo>
                <a:cubicBezTo>
                  <a:pt x="146" y="298"/>
                  <a:pt x="147" y="297"/>
                  <a:pt x="148" y="296"/>
                </a:cubicBezTo>
                <a:cubicBezTo>
                  <a:pt x="149" y="295"/>
                  <a:pt x="158" y="297"/>
                  <a:pt x="167" y="299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30" y="312"/>
                  <a:pt x="239" y="307"/>
                  <a:pt x="240" y="297"/>
                </a:cubicBezTo>
                <a:cubicBezTo>
                  <a:pt x="243" y="279"/>
                  <a:pt x="244" y="259"/>
                  <a:pt x="244" y="240"/>
                </a:cubicBezTo>
                <a:cubicBezTo>
                  <a:pt x="243" y="153"/>
                  <a:pt x="214" y="73"/>
                  <a:pt x="165" y="8"/>
                </a:cubicBezTo>
                <a:cubicBezTo>
                  <a:pt x="160" y="1"/>
                  <a:pt x="149" y="0"/>
                  <a:pt x="142" y="6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3" y="38"/>
                  <a:pt x="101" y="42"/>
                  <a:pt x="106" y="44"/>
                </a:cubicBezTo>
                <a:cubicBezTo>
                  <a:pt x="109" y="46"/>
                  <a:pt x="112" y="48"/>
                  <a:pt x="114" y="50"/>
                </a:cubicBezTo>
                <a:cubicBezTo>
                  <a:pt x="118" y="55"/>
                  <a:pt x="119" y="61"/>
                  <a:pt x="118" y="68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47"/>
          <p:cNvSpPr/>
          <p:nvPr/>
        </p:nvSpPr>
        <p:spPr>
          <a:xfrm>
            <a:off x="2974975" y="3740150"/>
            <a:ext cx="2444750" cy="2619375"/>
          </a:xfrm>
          <a:custGeom>
            <a:avLst/>
            <a:gdLst/>
            <a:ahLst/>
            <a:cxnLst/>
            <a:rect l="l" t="t" r="r" b="b"/>
            <a:pathLst>
              <a:path w="295" h="316" extrusionOk="0">
                <a:moveTo>
                  <a:pt x="213" y="237"/>
                </a:moveTo>
                <a:cubicBezTo>
                  <a:pt x="211" y="228"/>
                  <a:pt x="212" y="217"/>
                  <a:pt x="217" y="207"/>
                </a:cubicBezTo>
                <a:cubicBezTo>
                  <a:pt x="222" y="197"/>
                  <a:pt x="229" y="189"/>
                  <a:pt x="237" y="185"/>
                </a:cubicBezTo>
                <a:cubicBezTo>
                  <a:pt x="243" y="182"/>
                  <a:pt x="250" y="182"/>
                  <a:pt x="256" y="185"/>
                </a:cubicBezTo>
                <a:cubicBezTo>
                  <a:pt x="258" y="186"/>
                  <a:pt x="261" y="188"/>
                  <a:pt x="263" y="191"/>
                </a:cubicBezTo>
                <a:cubicBezTo>
                  <a:pt x="266" y="195"/>
                  <a:pt x="270" y="192"/>
                  <a:pt x="274" y="184"/>
                </a:cubicBezTo>
                <a:cubicBezTo>
                  <a:pt x="291" y="148"/>
                  <a:pt x="291" y="148"/>
                  <a:pt x="291" y="148"/>
                </a:cubicBezTo>
                <a:cubicBezTo>
                  <a:pt x="295" y="140"/>
                  <a:pt x="292" y="130"/>
                  <a:pt x="284" y="125"/>
                </a:cubicBezTo>
                <a:cubicBezTo>
                  <a:pt x="248" y="105"/>
                  <a:pt x="220" y="73"/>
                  <a:pt x="204" y="35"/>
                </a:cubicBezTo>
                <a:cubicBezTo>
                  <a:pt x="200" y="27"/>
                  <a:pt x="191" y="21"/>
                  <a:pt x="182" y="24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0" y="38"/>
                  <a:pt x="111" y="40"/>
                  <a:pt x="110" y="39"/>
                </a:cubicBezTo>
                <a:cubicBezTo>
                  <a:pt x="109" y="38"/>
                  <a:pt x="108" y="38"/>
                  <a:pt x="108" y="37"/>
                </a:cubicBezTo>
                <a:cubicBezTo>
                  <a:pt x="107" y="33"/>
                  <a:pt x="106" y="29"/>
                  <a:pt x="109" y="25"/>
                </a:cubicBezTo>
                <a:cubicBezTo>
                  <a:pt x="111" y="24"/>
                  <a:pt x="113" y="22"/>
                  <a:pt x="114" y="20"/>
                </a:cubicBezTo>
                <a:cubicBezTo>
                  <a:pt x="120" y="15"/>
                  <a:pt x="119" y="6"/>
                  <a:pt x="112" y="3"/>
                </a:cubicBezTo>
                <a:cubicBezTo>
                  <a:pt x="105" y="0"/>
                  <a:pt x="96" y="0"/>
                  <a:pt x="89" y="2"/>
                </a:cubicBezTo>
                <a:cubicBezTo>
                  <a:pt x="81" y="3"/>
                  <a:pt x="73" y="7"/>
                  <a:pt x="69" y="13"/>
                </a:cubicBezTo>
                <a:cubicBezTo>
                  <a:pt x="64" y="20"/>
                  <a:pt x="67" y="28"/>
                  <a:pt x="74" y="30"/>
                </a:cubicBezTo>
                <a:cubicBezTo>
                  <a:pt x="76" y="31"/>
                  <a:pt x="79" y="31"/>
                  <a:pt x="81" y="32"/>
                </a:cubicBezTo>
                <a:cubicBezTo>
                  <a:pt x="85" y="34"/>
                  <a:pt x="86" y="37"/>
                  <a:pt x="87" y="41"/>
                </a:cubicBezTo>
                <a:cubicBezTo>
                  <a:pt x="87" y="43"/>
                  <a:pt x="87" y="44"/>
                  <a:pt x="87" y="44"/>
                </a:cubicBezTo>
                <a:cubicBezTo>
                  <a:pt x="86" y="46"/>
                  <a:pt x="77" y="48"/>
                  <a:pt x="68" y="50"/>
                </a:cubicBezTo>
                <a:cubicBezTo>
                  <a:pt x="14" y="63"/>
                  <a:pt x="14" y="63"/>
                  <a:pt x="14" y="63"/>
                </a:cubicBezTo>
                <a:cubicBezTo>
                  <a:pt x="5" y="66"/>
                  <a:pt x="0" y="75"/>
                  <a:pt x="3" y="83"/>
                </a:cubicBezTo>
                <a:cubicBezTo>
                  <a:pt x="35" y="182"/>
                  <a:pt x="105" y="264"/>
                  <a:pt x="196" y="311"/>
                </a:cubicBezTo>
                <a:cubicBezTo>
                  <a:pt x="204" y="316"/>
                  <a:pt x="214" y="312"/>
                  <a:pt x="218" y="304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40" y="257"/>
                  <a:pt x="239" y="253"/>
                  <a:pt x="234" y="253"/>
                </a:cubicBezTo>
                <a:cubicBezTo>
                  <a:pt x="231" y="253"/>
                  <a:pt x="227" y="253"/>
                  <a:pt x="224" y="251"/>
                </a:cubicBezTo>
                <a:cubicBezTo>
                  <a:pt x="219" y="249"/>
                  <a:pt x="215" y="243"/>
                  <a:pt x="213" y="237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47"/>
          <p:cNvSpPr/>
          <p:nvPr/>
        </p:nvSpPr>
        <p:spPr>
          <a:xfrm>
            <a:off x="4814887" y="4841875"/>
            <a:ext cx="2701925" cy="1839912"/>
          </a:xfrm>
          <a:custGeom>
            <a:avLst/>
            <a:gdLst/>
            <a:ahLst/>
            <a:cxnLst/>
            <a:rect l="l" t="t" r="r" b="b"/>
            <a:pathLst>
              <a:path w="326" h="222" extrusionOk="0">
                <a:moveTo>
                  <a:pt x="267" y="128"/>
                </a:moveTo>
                <a:cubicBezTo>
                  <a:pt x="258" y="125"/>
                  <a:pt x="251" y="117"/>
                  <a:pt x="246" y="107"/>
                </a:cubicBezTo>
                <a:cubicBezTo>
                  <a:pt x="241" y="96"/>
                  <a:pt x="239" y="86"/>
                  <a:pt x="241" y="77"/>
                </a:cubicBezTo>
                <a:cubicBezTo>
                  <a:pt x="243" y="70"/>
                  <a:pt x="247" y="65"/>
                  <a:pt x="252" y="62"/>
                </a:cubicBezTo>
                <a:cubicBezTo>
                  <a:pt x="255" y="61"/>
                  <a:pt x="258" y="60"/>
                  <a:pt x="261" y="60"/>
                </a:cubicBezTo>
                <a:cubicBezTo>
                  <a:pt x="267" y="60"/>
                  <a:pt x="267" y="56"/>
                  <a:pt x="263" y="47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2" y="3"/>
                  <a:pt x="232" y="0"/>
                  <a:pt x="223" y="4"/>
                </a:cubicBezTo>
                <a:cubicBezTo>
                  <a:pt x="202" y="12"/>
                  <a:pt x="180" y="17"/>
                  <a:pt x="156" y="17"/>
                </a:cubicBezTo>
                <a:cubicBezTo>
                  <a:pt x="138" y="17"/>
                  <a:pt x="120" y="15"/>
                  <a:pt x="103" y="10"/>
                </a:cubicBezTo>
                <a:cubicBezTo>
                  <a:pt x="94" y="7"/>
                  <a:pt x="84" y="11"/>
                  <a:pt x="80" y="20"/>
                </a:cubicBezTo>
                <a:cubicBezTo>
                  <a:pt x="57" y="69"/>
                  <a:pt x="57" y="69"/>
                  <a:pt x="57" y="69"/>
                </a:cubicBezTo>
                <a:cubicBezTo>
                  <a:pt x="53" y="77"/>
                  <a:pt x="49" y="85"/>
                  <a:pt x="47" y="86"/>
                </a:cubicBezTo>
                <a:cubicBezTo>
                  <a:pt x="46" y="86"/>
                  <a:pt x="45" y="86"/>
                  <a:pt x="44" y="86"/>
                </a:cubicBezTo>
                <a:cubicBezTo>
                  <a:pt x="40" y="84"/>
                  <a:pt x="37" y="82"/>
                  <a:pt x="36" y="78"/>
                </a:cubicBezTo>
                <a:cubicBezTo>
                  <a:pt x="36" y="75"/>
                  <a:pt x="36" y="73"/>
                  <a:pt x="36" y="70"/>
                </a:cubicBezTo>
                <a:cubicBezTo>
                  <a:pt x="35" y="63"/>
                  <a:pt x="28" y="58"/>
                  <a:pt x="20" y="62"/>
                </a:cubicBezTo>
                <a:cubicBezTo>
                  <a:pt x="14" y="65"/>
                  <a:pt x="8" y="72"/>
                  <a:pt x="5" y="79"/>
                </a:cubicBezTo>
                <a:cubicBezTo>
                  <a:pt x="2" y="86"/>
                  <a:pt x="0" y="94"/>
                  <a:pt x="2" y="102"/>
                </a:cubicBezTo>
                <a:cubicBezTo>
                  <a:pt x="4" y="109"/>
                  <a:pt x="12" y="112"/>
                  <a:pt x="18" y="108"/>
                </a:cubicBezTo>
                <a:cubicBezTo>
                  <a:pt x="20" y="106"/>
                  <a:pt x="22" y="105"/>
                  <a:pt x="24" y="103"/>
                </a:cubicBezTo>
                <a:cubicBezTo>
                  <a:pt x="28" y="101"/>
                  <a:pt x="32" y="103"/>
                  <a:pt x="35" y="105"/>
                </a:cubicBezTo>
                <a:cubicBezTo>
                  <a:pt x="36" y="105"/>
                  <a:pt x="37" y="106"/>
                  <a:pt x="37" y="107"/>
                </a:cubicBezTo>
                <a:cubicBezTo>
                  <a:pt x="38" y="108"/>
                  <a:pt x="35" y="117"/>
                  <a:pt x="31" y="125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4"/>
                  <a:pt x="7" y="193"/>
                  <a:pt x="15" y="197"/>
                </a:cubicBezTo>
                <a:cubicBezTo>
                  <a:pt x="60" y="213"/>
                  <a:pt x="108" y="222"/>
                  <a:pt x="158" y="222"/>
                </a:cubicBezTo>
                <a:cubicBezTo>
                  <a:pt x="214" y="221"/>
                  <a:pt x="267" y="209"/>
                  <a:pt x="314" y="188"/>
                </a:cubicBezTo>
                <a:cubicBezTo>
                  <a:pt x="323" y="184"/>
                  <a:pt x="326" y="174"/>
                  <a:pt x="322" y="166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299" y="120"/>
                  <a:pt x="295" y="118"/>
                  <a:pt x="292" y="122"/>
                </a:cubicBezTo>
                <a:cubicBezTo>
                  <a:pt x="290" y="125"/>
                  <a:pt x="288" y="127"/>
                  <a:pt x="285" y="128"/>
                </a:cubicBezTo>
                <a:cubicBezTo>
                  <a:pt x="279" y="131"/>
                  <a:pt x="273" y="131"/>
                  <a:pt x="267" y="12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47"/>
          <p:cNvSpPr/>
          <p:nvPr/>
        </p:nvSpPr>
        <p:spPr>
          <a:xfrm>
            <a:off x="6888162" y="3756025"/>
            <a:ext cx="2370137" cy="2511425"/>
          </a:xfrm>
          <a:custGeom>
            <a:avLst/>
            <a:gdLst/>
            <a:ahLst/>
            <a:cxnLst/>
            <a:rect l="l" t="t" r="r" b="b"/>
            <a:pathLst>
              <a:path w="286" h="303" extrusionOk="0">
                <a:moveTo>
                  <a:pt x="207" y="59"/>
                </a:moveTo>
                <a:cubicBezTo>
                  <a:pt x="199" y="63"/>
                  <a:pt x="188" y="64"/>
                  <a:pt x="177" y="62"/>
                </a:cubicBezTo>
                <a:cubicBezTo>
                  <a:pt x="166" y="59"/>
                  <a:pt x="157" y="54"/>
                  <a:pt x="151" y="47"/>
                </a:cubicBezTo>
                <a:cubicBezTo>
                  <a:pt x="147" y="42"/>
                  <a:pt x="146" y="35"/>
                  <a:pt x="147" y="29"/>
                </a:cubicBezTo>
                <a:cubicBezTo>
                  <a:pt x="148" y="26"/>
                  <a:pt x="149" y="23"/>
                  <a:pt x="151" y="21"/>
                </a:cubicBezTo>
                <a:cubicBezTo>
                  <a:pt x="154" y="16"/>
                  <a:pt x="151" y="13"/>
                  <a:pt x="142" y="11"/>
                </a:cubicBezTo>
                <a:cubicBezTo>
                  <a:pt x="103" y="2"/>
                  <a:pt x="103" y="2"/>
                  <a:pt x="103" y="2"/>
                </a:cubicBezTo>
                <a:cubicBezTo>
                  <a:pt x="94" y="0"/>
                  <a:pt x="86" y="6"/>
                  <a:pt x="83" y="15"/>
                </a:cubicBezTo>
                <a:cubicBezTo>
                  <a:pt x="71" y="55"/>
                  <a:pt x="46" y="89"/>
                  <a:pt x="13" y="113"/>
                </a:cubicBezTo>
                <a:cubicBezTo>
                  <a:pt x="5" y="118"/>
                  <a:pt x="2" y="129"/>
                  <a:pt x="6" y="137"/>
                </a:cubicBezTo>
                <a:cubicBezTo>
                  <a:pt x="30" y="186"/>
                  <a:pt x="30" y="186"/>
                  <a:pt x="30" y="186"/>
                </a:cubicBezTo>
                <a:cubicBezTo>
                  <a:pt x="34" y="194"/>
                  <a:pt x="38" y="202"/>
                  <a:pt x="37" y="204"/>
                </a:cubicBezTo>
                <a:cubicBezTo>
                  <a:pt x="37" y="205"/>
                  <a:pt x="36" y="206"/>
                  <a:pt x="35" y="206"/>
                </a:cubicBezTo>
                <a:cubicBezTo>
                  <a:pt x="32" y="208"/>
                  <a:pt x="28" y="210"/>
                  <a:pt x="24" y="207"/>
                </a:cubicBezTo>
                <a:cubicBezTo>
                  <a:pt x="22" y="206"/>
                  <a:pt x="20" y="205"/>
                  <a:pt x="18" y="203"/>
                </a:cubicBezTo>
                <a:cubicBezTo>
                  <a:pt x="11" y="199"/>
                  <a:pt x="4" y="202"/>
                  <a:pt x="2" y="210"/>
                </a:cubicBezTo>
                <a:cubicBezTo>
                  <a:pt x="0" y="217"/>
                  <a:pt x="2" y="226"/>
                  <a:pt x="6" y="233"/>
                </a:cubicBezTo>
                <a:cubicBezTo>
                  <a:pt x="9" y="240"/>
                  <a:pt x="15" y="246"/>
                  <a:pt x="21" y="249"/>
                </a:cubicBezTo>
                <a:cubicBezTo>
                  <a:pt x="29" y="253"/>
                  <a:pt x="36" y="248"/>
                  <a:pt x="36" y="241"/>
                </a:cubicBezTo>
                <a:cubicBezTo>
                  <a:pt x="37" y="238"/>
                  <a:pt x="37" y="235"/>
                  <a:pt x="37" y="233"/>
                </a:cubicBezTo>
                <a:cubicBezTo>
                  <a:pt x="38" y="228"/>
                  <a:pt x="41" y="227"/>
                  <a:pt x="45" y="225"/>
                </a:cubicBezTo>
                <a:cubicBezTo>
                  <a:pt x="46" y="225"/>
                  <a:pt x="47" y="225"/>
                  <a:pt x="48" y="225"/>
                </a:cubicBezTo>
                <a:cubicBezTo>
                  <a:pt x="49" y="225"/>
                  <a:pt x="54" y="233"/>
                  <a:pt x="58" y="241"/>
                </a:cubicBezTo>
                <a:cubicBezTo>
                  <a:pt x="82" y="291"/>
                  <a:pt x="82" y="291"/>
                  <a:pt x="82" y="291"/>
                </a:cubicBezTo>
                <a:cubicBezTo>
                  <a:pt x="86" y="299"/>
                  <a:pt x="96" y="303"/>
                  <a:pt x="104" y="298"/>
                </a:cubicBezTo>
                <a:cubicBezTo>
                  <a:pt x="192" y="246"/>
                  <a:pt x="258" y="160"/>
                  <a:pt x="284" y="59"/>
                </a:cubicBezTo>
                <a:cubicBezTo>
                  <a:pt x="286" y="50"/>
                  <a:pt x="280" y="41"/>
                  <a:pt x="271" y="39"/>
                </a:cubicBezTo>
                <a:cubicBezTo>
                  <a:pt x="230" y="30"/>
                  <a:pt x="230" y="30"/>
                  <a:pt x="230" y="30"/>
                </a:cubicBezTo>
                <a:cubicBezTo>
                  <a:pt x="221" y="28"/>
                  <a:pt x="217" y="30"/>
                  <a:pt x="218" y="35"/>
                </a:cubicBezTo>
                <a:cubicBezTo>
                  <a:pt x="219" y="38"/>
                  <a:pt x="219" y="41"/>
                  <a:pt x="219" y="45"/>
                </a:cubicBezTo>
                <a:cubicBezTo>
                  <a:pt x="217" y="51"/>
                  <a:pt x="213" y="56"/>
                  <a:pt x="207" y="59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47"/>
          <p:cNvSpPr/>
          <p:nvPr/>
        </p:nvSpPr>
        <p:spPr>
          <a:xfrm>
            <a:off x="6042025" y="184150"/>
            <a:ext cx="2452687" cy="2146300"/>
          </a:xfrm>
          <a:custGeom>
            <a:avLst/>
            <a:gdLst/>
            <a:ahLst/>
            <a:cxnLst/>
            <a:rect l="l" t="t" r="r" b="b"/>
            <a:pathLst>
              <a:path w="296" h="259" extrusionOk="0">
                <a:moveTo>
                  <a:pt x="34" y="74"/>
                </a:moveTo>
                <a:cubicBezTo>
                  <a:pt x="40" y="81"/>
                  <a:pt x="43" y="92"/>
                  <a:pt x="43" y="103"/>
                </a:cubicBezTo>
                <a:cubicBezTo>
                  <a:pt x="44" y="114"/>
                  <a:pt x="41" y="125"/>
                  <a:pt x="35" y="132"/>
                </a:cubicBezTo>
                <a:cubicBezTo>
                  <a:pt x="31" y="137"/>
                  <a:pt x="25" y="140"/>
                  <a:pt x="18" y="140"/>
                </a:cubicBezTo>
                <a:cubicBezTo>
                  <a:pt x="15" y="140"/>
                  <a:pt x="12" y="139"/>
                  <a:pt x="9" y="138"/>
                </a:cubicBezTo>
                <a:cubicBezTo>
                  <a:pt x="4" y="136"/>
                  <a:pt x="2" y="140"/>
                  <a:pt x="2" y="149"/>
                </a:cubicBezTo>
                <a:cubicBezTo>
                  <a:pt x="2" y="189"/>
                  <a:pt x="2" y="189"/>
                  <a:pt x="2" y="189"/>
                </a:cubicBezTo>
                <a:cubicBezTo>
                  <a:pt x="2" y="198"/>
                  <a:pt x="10" y="205"/>
                  <a:pt x="19" y="206"/>
                </a:cubicBezTo>
                <a:cubicBezTo>
                  <a:pt x="55" y="208"/>
                  <a:pt x="90" y="221"/>
                  <a:pt x="121" y="245"/>
                </a:cubicBezTo>
                <a:cubicBezTo>
                  <a:pt x="125" y="248"/>
                  <a:pt x="128" y="251"/>
                  <a:pt x="132" y="254"/>
                </a:cubicBezTo>
                <a:cubicBezTo>
                  <a:pt x="137" y="259"/>
                  <a:pt x="148" y="259"/>
                  <a:pt x="155" y="253"/>
                </a:cubicBezTo>
                <a:cubicBezTo>
                  <a:pt x="197" y="219"/>
                  <a:pt x="197" y="219"/>
                  <a:pt x="197" y="219"/>
                </a:cubicBezTo>
                <a:cubicBezTo>
                  <a:pt x="204" y="213"/>
                  <a:pt x="211" y="208"/>
                  <a:pt x="213" y="208"/>
                </a:cubicBezTo>
                <a:cubicBezTo>
                  <a:pt x="214" y="208"/>
                  <a:pt x="215" y="209"/>
                  <a:pt x="216" y="209"/>
                </a:cubicBezTo>
                <a:cubicBezTo>
                  <a:pt x="218" y="213"/>
                  <a:pt x="221" y="215"/>
                  <a:pt x="220" y="220"/>
                </a:cubicBezTo>
                <a:cubicBezTo>
                  <a:pt x="219" y="222"/>
                  <a:pt x="218" y="225"/>
                  <a:pt x="217" y="227"/>
                </a:cubicBezTo>
                <a:cubicBezTo>
                  <a:pt x="214" y="234"/>
                  <a:pt x="219" y="241"/>
                  <a:pt x="227" y="241"/>
                </a:cubicBezTo>
                <a:cubicBezTo>
                  <a:pt x="234" y="241"/>
                  <a:pt x="242" y="237"/>
                  <a:pt x="248" y="232"/>
                </a:cubicBezTo>
                <a:cubicBezTo>
                  <a:pt x="254" y="228"/>
                  <a:pt x="260" y="221"/>
                  <a:pt x="261" y="213"/>
                </a:cubicBezTo>
                <a:cubicBezTo>
                  <a:pt x="263" y="206"/>
                  <a:pt x="257" y="200"/>
                  <a:pt x="249" y="201"/>
                </a:cubicBezTo>
                <a:cubicBezTo>
                  <a:pt x="247" y="201"/>
                  <a:pt x="244" y="202"/>
                  <a:pt x="242" y="202"/>
                </a:cubicBezTo>
                <a:cubicBezTo>
                  <a:pt x="237" y="202"/>
                  <a:pt x="235" y="199"/>
                  <a:pt x="232" y="196"/>
                </a:cubicBezTo>
                <a:cubicBezTo>
                  <a:pt x="231" y="195"/>
                  <a:pt x="231" y="194"/>
                  <a:pt x="231" y="193"/>
                </a:cubicBezTo>
                <a:cubicBezTo>
                  <a:pt x="231" y="192"/>
                  <a:pt x="238" y="186"/>
                  <a:pt x="245" y="180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95" y="139"/>
                  <a:pt x="296" y="128"/>
                  <a:pt x="290" y="122"/>
                </a:cubicBezTo>
                <a:cubicBezTo>
                  <a:pt x="277" y="108"/>
                  <a:pt x="262" y="95"/>
                  <a:pt x="247" y="83"/>
                </a:cubicBezTo>
                <a:cubicBezTo>
                  <a:pt x="178" y="29"/>
                  <a:pt x="98" y="2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1" y="58"/>
                  <a:pt x="1" y="58"/>
                  <a:pt x="1" y="58"/>
                </a:cubicBezTo>
                <a:cubicBezTo>
                  <a:pt x="1" y="68"/>
                  <a:pt x="4" y="71"/>
                  <a:pt x="8" y="69"/>
                </a:cubicBezTo>
                <a:cubicBezTo>
                  <a:pt x="11" y="67"/>
                  <a:pt x="14" y="67"/>
                  <a:pt x="18" y="67"/>
                </a:cubicBezTo>
                <a:cubicBezTo>
                  <a:pt x="24" y="67"/>
                  <a:pt x="30" y="69"/>
                  <a:pt x="34" y="74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47"/>
          <p:cNvSpPr/>
          <p:nvPr/>
        </p:nvSpPr>
        <p:spPr>
          <a:xfrm>
            <a:off x="6440487" y="423862"/>
            <a:ext cx="414337" cy="490537"/>
          </a:xfrm>
          <a:custGeom>
            <a:avLst/>
            <a:gdLst/>
            <a:ahLst/>
            <a:cxnLst/>
            <a:rect l="l" t="t" r="r" b="b"/>
            <a:pathLst>
              <a:path w="50" h="59" extrusionOk="0">
                <a:moveTo>
                  <a:pt x="33" y="57"/>
                </a:moveTo>
                <a:cubicBezTo>
                  <a:pt x="33" y="58"/>
                  <a:pt x="32" y="59"/>
                  <a:pt x="31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7" y="58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6"/>
                  <a:pt x="18" y="55"/>
                  <a:pt x="19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2" y="55"/>
                  <a:pt x="33" y="56"/>
                  <a:pt x="33" y="57"/>
                </a:cubicBezTo>
                <a:close/>
                <a:moveTo>
                  <a:pt x="33" y="52"/>
                </a:moveTo>
                <a:cubicBezTo>
                  <a:pt x="33" y="50"/>
                  <a:pt x="32" y="49"/>
                  <a:pt x="31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3"/>
                  <a:pt x="18" y="54"/>
                  <a:pt x="19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2" y="54"/>
                  <a:pt x="33" y="53"/>
                  <a:pt x="33" y="52"/>
                </a:cubicBezTo>
                <a:close/>
                <a:moveTo>
                  <a:pt x="27" y="29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48"/>
                  <a:pt x="23" y="48"/>
                  <a:pt x="23" y="48"/>
                </a:cubicBezTo>
                <a:cubicBezTo>
                  <a:pt x="24" y="48"/>
                  <a:pt x="24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8"/>
                  <a:pt x="26" y="48"/>
                  <a:pt x="27" y="48"/>
                </a:cubicBezTo>
                <a:lnTo>
                  <a:pt x="27" y="29"/>
                </a:lnTo>
                <a:close/>
                <a:moveTo>
                  <a:pt x="18" y="21"/>
                </a:moveTo>
                <a:cubicBezTo>
                  <a:pt x="16" y="21"/>
                  <a:pt x="15" y="22"/>
                  <a:pt x="15" y="24"/>
                </a:cubicBezTo>
                <a:cubicBezTo>
                  <a:pt x="15" y="26"/>
                  <a:pt x="16" y="27"/>
                  <a:pt x="1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2"/>
                  <a:pt x="20" y="21"/>
                  <a:pt x="18" y="21"/>
                </a:cubicBezTo>
                <a:close/>
                <a:moveTo>
                  <a:pt x="35" y="24"/>
                </a:moveTo>
                <a:cubicBezTo>
                  <a:pt x="35" y="22"/>
                  <a:pt x="33" y="21"/>
                  <a:pt x="32" y="21"/>
                </a:cubicBezTo>
                <a:cubicBezTo>
                  <a:pt x="30" y="21"/>
                  <a:pt x="29" y="22"/>
                  <a:pt x="29" y="24"/>
                </a:cubicBezTo>
                <a:cubicBezTo>
                  <a:pt x="29" y="27"/>
                  <a:pt x="29" y="27"/>
                  <a:pt x="29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3" y="27"/>
                  <a:pt x="35" y="26"/>
                  <a:pt x="35" y="24"/>
                </a:cubicBezTo>
                <a:close/>
                <a:moveTo>
                  <a:pt x="41" y="19"/>
                </a:moveTo>
                <a:cubicBezTo>
                  <a:pt x="40" y="13"/>
                  <a:pt x="34" y="8"/>
                  <a:pt x="25" y="8"/>
                </a:cubicBezTo>
                <a:cubicBezTo>
                  <a:pt x="16" y="8"/>
                  <a:pt x="10" y="13"/>
                  <a:pt x="9" y="19"/>
                </a:cubicBezTo>
                <a:cubicBezTo>
                  <a:pt x="8" y="23"/>
                  <a:pt x="9" y="26"/>
                  <a:pt x="10" y="30"/>
                </a:cubicBezTo>
                <a:cubicBezTo>
                  <a:pt x="12" y="34"/>
                  <a:pt x="14" y="36"/>
                  <a:pt x="15" y="40"/>
                </a:cubicBezTo>
                <a:cubicBezTo>
                  <a:pt x="16" y="42"/>
                  <a:pt x="17" y="44"/>
                  <a:pt x="17" y="46"/>
                </a:cubicBezTo>
                <a:cubicBezTo>
                  <a:pt x="17" y="48"/>
                  <a:pt x="18" y="48"/>
                  <a:pt x="20" y="48"/>
                </a:cubicBezTo>
                <a:cubicBezTo>
                  <a:pt x="20" y="48"/>
                  <a:pt x="21" y="48"/>
                  <a:pt x="21" y="48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6" y="28"/>
                  <a:pt x="15" y="28"/>
                </a:cubicBezTo>
                <a:cubicBezTo>
                  <a:pt x="14" y="27"/>
                  <a:pt x="13" y="25"/>
                  <a:pt x="13" y="24"/>
                </a:cubicBezTo>
                <a:cubicBezTo>
                  <a:pt x="13" y="23"/>
                  <a:pt x="14" y="22"/>
                  <a:pt x="15" y="21"/>
                </a:cubicBezTo>
                <a:cubicBezTo>
                  <a:pt x="16" y="20"/>
                  <a:pt x="17" y="19"/>
                  <a:pt x="18" y="19"/>
                </a:cubicBezTo>
                <a:cubicBezTo>
                  <a:pt x="21" y="19"/>
                  <a:pt x="23" y="21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7" y="22"/>
                  <a:pt x="28" y="21"/>
                </a:cubicBezTo>
                <a:cubicBezTo>
                  <a:pt x="29" y="20"/>
                  <a:pt x="31" y="19"/>
                  <a:pt x="32" y="19"/>
                </a:cubicBezTo>
                <a:cubicBezTo>
                  <a:pt x="33" y="19"/>
                  <a:pt x="34" y="20"/>
                  <a:pt x="35" y="21"/>
                </a:cubicBezTo>
                <a:cubicBezTo>
                  <a:pt x="36" y="22"/>
                  <a:pt x="37" y="23"/>
                  <a:pt x="37" y="24"/>
                </a:cubicBezTo>
                <a:cubicBezTo>
                  <a:pt x="37" y="25"/>
                  <a:pt x="36" y="27"/>
                  <a:pt x="35" y="28"/>
                </a:cubicBezTo>
                <a:cubicBezTo>
                  <a:pt x="34" y="28"/>
                  <a:pt x="33" y="29"/>
                  <a:pt x="32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30" y="48"/>
                  <a:pt x="30" y="48"/>
                </a:cubicBezTo>
                <a:cubicBezTo>
                  <a:pt x="32" y="48"/>
                  <a:pt x="33" y="48"/>
                  <a:pt x="33" y="46"/>
                </a:cubicBezTo>
                <a:cubicBezTo>
                  <a:pt x="33" y="44"/>
                  <a:pt x="34" y="42"/>
                  <a:pt x="34" y="40"/>
                </a:cubicBezTo>
                <a:cubicBezTo>
                  <a:pt x="36" y="36"/>
                  <a:pt x="38" y="34"/>
                  <a:pt x="39" y="30"/>
                </a:cubicBezTo>
                <a:cubicBezTo>
                  <a:pt x="41" y="26"/>
                  <a:pt x="42" y="23"/>
                  <a:pt x="41" y="19"/>
                </a:cubicBezTo>
                <a:close/>
                <a:moveTo>
                  <a:pt x="27" y="2"/>
                </a:moveTo>
                <a:cubicBezTo>
                  <a:pt x="27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6"/>
                  <a:pt x="27" y="5"/>
                </a:cubicBezTo>
                <a:lnTo>
                  <a:pt x="27" y="2"/>
                </a:lnTo>
                <a:close/>
                <a:moveTo>
                  <a:pt x="37" y="5"/>
                </a:moveTo>
                <a:cubicBezTo>
                  <a:pt x="37" y="4"/>
                  <a:pt x="37" y="3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4" y="2"/>
                  <a:pt x="34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9"/>
                  <a:pt x="35" y="8"/>
                  <a:pt x="35" y="7"/>
                </a:cubicBezTo>
                <a:lnTo>
                  <a:pt x="37" y="5"/>
                </a:lnTo>
                <a:close/>
                <a:moveTo>
                  <a:pt x="44" y="10"/>
                </a:moveTo>
                <a:cubicBezTo>
                  <a:pt x="45" y="10"/>
                  <a:pt x="45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2" y="7"/>
                  <a:pt x="42" y="8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11"/>
                  <a:pt x="38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40" y="13"/>
                  <a:pt x="41" y="13"/>
                  <a:pt x="42" y="13"/>
                </a:cubicBezTo>
                <a:lnTo>
                  <a:pt x="44" y="10"/>
                </a:lnTo>
                <a:close/>
                <a:moveTo>
                  <a:pt x="48" y="19"/>
                </a:moveTo>
                <a:cubicBezTo>
                  <a:pt x="49" y="19"/>
                  <a:pt x="50" y="18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6"/>
                  <a:pt x="48" y="15"/>
                  <a:pt x="47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4" y="20"/>
                  <a:pt x="45" y="20"/>
                </a:cubicBezTo>
                <a:lnTo>
                  <a:pt x="48" y="19"/>
                </a:lnTo>
                <a:close/>
                <a:moveTo>
                  <a:pt x="47" y="29"/>
                </a:moveTo>
                <a:cubicBezTo>
                  <a:pt x="48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6"/>
                  <a:pt x="49" y="26"/>
                  <a:pt x="48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4"/>
                  <a:pt x="43" y="25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2" y="27"/>
                  <a:pt x="43" y="28"/>
                  <a:pt x="44" y="28"/>
                </a:cubicBezTo>
                <a:lnTo>
                  <a:pt x="47" y="29"/>
                </a:lnTo>
                <a:close/>
                <a:moveTo>
                  <a:pt x="15" y="7"/>
                </a:moveTo>
                <a:cubicBezTo>
                  <a:pt x="15" y="8"/>
                  <a:pt x="16" y="9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7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5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2" y="4"/>
                  <a:pt x="13" y="5"/>
                </a:cubicBezTo>
                <a:lnTo>
                  <a:pt x="15" y="7"/>
                </a:lnTo>
                <a:close/>
                <a:moveTo>
                  <a:pt x="8" y="13"/>
                </a:moveTo>
                <a:cubicBezTo>
                  <a:pt x="9" y="13"/>
                  <a:pt x="10" y="13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0" y="10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6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6" y="10"/>
                </a:cubicBezTo>
                <a:lnTo>
                  <a:pt x="8" y="13"/>
                </a:lnTo>
                <a:close/>
                <a:moveTo>
                  <a:pt x="5" y="20"/>
                </a:moveTo>
                <a:cubicBezTo>
                  <a:pt x="6" y="20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6"/>
                  <a:pt x="6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9"/>
                  <a:pt x="2" y="19"/>
                </a:cubicBezTo>
                <a:lnTo>
                  <a:pt x="5" y="20"/>
                </a:lnTo>
                <a:close/>
                <a:moveTo>
                  <a:pt x="6" y="28"/>
                </a:moveTo>
                <a:cubicBezTo>
                  <a:pt x="7" y="28"/>
                  <a:pt x="7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5"/>
                  <a:pt x="6" y="24"/>
                  <a:pt x="5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2" y="29"/>
                  <a:pt x="3" y="29"/>
                </a:cubicBezTo>
                <a:lnTo>
                  <a:pt x="6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47"/>
          <p:cNvSpPr/>
          <p:nvPr/>
        </p:nvSpPr>
        <p:spPr>
          <a:xfrm>
            <a:off x="8315325" y="4418012"/>
            <a:ext cx="596900" cy="398462"/>
          </a:xfrm>
          <a:custGeom>
            <a:avLst/>
            <a:gdLst/>
            <a:ahLst/>
            <a:cxnLst/>
            <a:rect l="l" t="t" r="r" b="b"/>
            <a:pathLst>
              <a:path w="72" h="48" extrusionOk="0">
                <a:moveTo>
                  <a:pt x="57" y="5"/>
                </a:moveTo>
                <a:cubicBezTo>
                  <a:pt x="64" y="22"/>
                  <a:pt x="64" y="22"/>
                  <a:pt x="64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1" y="21"/>
                  <a:pt x="38" y="10"/>
                  <a:pt x="36" y="10"/>
                </a:cubicBezTo>
                <a:cubicBezTo>
                  <a:pt x="35" y="10"/>
                  <a:pt x="31" y="11"/>
                  <a:pt x="31" y="11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4" y="12"/>
                  <a:pt x="24" y="11"/>
                </a:cubicBezTo>
                <a:cubicBezTo>
                  <a:pt x="23" y="11"/>
                  <a:pt x="23" y="11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8" y="6"/>
                  <a:pt x="37" y="3"/>
                  <a:pt x="38" y="3"/>
                </a:cubicBezTo>
                <a:cubicBezTo>
                  <a:pt x="38" y="3"/>
                  <a:pt x="38" y="3"/>
                  <a:pt x="39" y="3"/>
                </a:cubicBezTo>
                <a:cubicBezTo>
                  <a:pt x="41" y="3"/>
                  <a:pt x="55" y="5"/>
                  <a:pt x="57" y="5"/>
                </a:cubicBezTo>
                <a:close/>
                <a:moveTo>
                  <a:pt x="63" y="0"/>
                </a:moveTo>
                <a:cubicBezTo>
                  <a:pt x="63" y="0"/>
                  <a:pt x="63" y="0"/>
                  <a:pt x="62" y="0"/>
                </a:cubicBez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3"/>
                  <a:pt x="58" y="3"/>
                  <a:pt x="59" y="4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2"/>
                  <a:pt x="67" y="23"/>
                  <a:pt x="68" y="22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1"/>
                  <a:pt x="72" y="21"/>
                  <a:pt x="72" y="20"/>
                </a:cubicBezTo>
                <a:cubicBezTo>
                  <a:pt x="72" y="20"/>
                  <a:pt x="72" y="19"/>
                  <a:pt x="72" y="19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0"/>
                  <a:pt x="63" y="0"/>
                </a:cubicBezTo>
                <a:close/>
                <a:moveTo>
                  <a:pt x="0" y="24"/>
                </a:moveTo>
                <a:cubicBezTo>
                  <a:pt x="0" y="25"/>
                  <a:pt x="0" y="25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7"/>
                  <a:pt x="6" y="26"/>
                  <a:pt x="6" y="2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7" y="4"/>
                </a:cubicBezTo>
                <a:cubicBezTo>
                  <a:pt x="7" y="3"/>
                  <a:pt x="7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lnTo>
                  <a:pt x="0" y="24"/>
                </a:lnTo>
                <a:close/>
                <a:moveTo>
                  <a:pt x="29" y="42"/>
                </a:moveTo>
                <a:cubicBezTo>
                  <a:pt x="29" y="41"/>
                  <a:pt x="29" y="41"/>
                  <a:pt x="28" y="40"/>
                </a:cubicBezTo>
                <a:cubicBezTo>
                  <a:pt x="27" y="39"/>
                  <a:pt x="26" y="39"/>
                  <a:pt x="25" y="41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6"/>
                  <a:pt x="22" y="47"/>
                  <a:pt x="22" y="48"/>
                </a:cubicBezTo>
                <a:cubicBezTo>
                  <a:pt x="23" y="48"/>
                  <a:pt x="23" y="48"/>
                  <a:pt x="24" y="48"/>
                </a:cubicBezTo>
                <a:cubicBezTo>
                  <a:pt x="25" y="48"/>
                  <a:pt x="25" y="48"/>
                  <a:pt x="26" y="4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3"/>
                  <a:pt x="30" y="43"/>
                  <a:pt x="29" y="42"/>
                </a:cubicBezTo>
                <a:close/>
                <a:moveTo>
                  <a:pt x="15" y="41"/>
                </a:moveTo>
                <a:cubicBezTo>
                  <a:pt x="14" y="42"/>
                  <a:pt x="15" y="43"/>
                  <a:pt x="16" y="44"/>
                </a:cubicBezTo>
                <a:cubicBezTo>
                  <a:pt x="17" y="45"/>
                  <a:pt x="19" y="45"/>
                  <a:pt x="20" y="44"/>
                </a:cubicBezTo>
                <a:cubicBezTo>
                  <a:pt x="23" y="40"/>
                  <a:pt x="23" y="40"/>
                  <a:pt x="23" y="40"/>
                </a:cubicBezTo>
                <a:cubicBezTo>
                  <a:pt x="25" y="38"/>
                  <a:pt x="23" y="36"/>
                  <a:pt x="23" y="36"/>
                </a:cubicBezTo>
                <a:cubicBezTo>
                  <a:pt x="22" y="35"/>
                  <a:pt x="20" y="35"/>
                  <a:pt x="19" y="3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lnTo>
                  <a:pt x="15" y="41"/>
                </a:lnTo>
                <a:close/>
                <a:moveTo>
                  <a:pt x="10" y="36"/>
                </a:moveTo>
                <a:cubicBezTo>
                  <a:pt x="10" y="36"/>
                  <a:pt x="10" y="37"/>
                  <a:pt x="10" y="38"/>
                </a:cubicBezTo>
                <a:cubicBezTo>
                  <a:pt x="10" y="39"/>
                  <a:pt x="10" y="39"/>
                  <a:pt x="11" y="40"/>
                </a:cubicBezTo>
                <a:cubicBezTo>
                  <a:pt x="12" y="41"/>
                  <a:pt x="13" y="41"/>
                  <a:pt x="14" y="39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9" y="32"/>
                  <a:pt x="18" y="31"/>
                  <a:pt x="18" y="31"/>
                </a:cubicBezTo>
                <a:cubicBezTo>
                  <a:pt x="17" y="30"/>
                  <a:pt x="15" y="30"/>
                  <a:pt x="14" y="31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lnTo>
                  <a:pt x="10" y="36"/>
                </a:lnTo>
                <a:close/>
                <a:moveTo>
                  <a:pt x="10" y="34"/>
                </a:moveTo>
                <a:cubicBezTo>
                  <a:pt x="13" y="30"/>
                  <a:pt x="13" y="30"/>
                  <a:pt x="13" y="30"/>
                </a:cubicBezTo>
                <a:cubicBezTo>
                  <a:pt x="15" y="28"/>
                  <a:pt x="13" y="26"/>
                  <a:pt x="13" y="26"/>
                </a:cubicBezTo>
                <a:cubicBezTo>
                  <a:pt x="12" y="25"/>
                  <a:pt x="10" y="25"/>
                  <a:pt x="9" y="26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1"/>
                  <a:pt x="5" y="32"/>
                  <a:pt x="5" y="32"/>
                </a:cubicBezTo>
                <a:cubicBezTo>
                  <a:pt x="5" y="33"/>
                  <a:pt x="6" y="33"/>
                  <a:pt x="6" y="34"/>
                </a:cubicBezTo>
                <a:cubicBezTo>
                  <a:pt x="7" y="34"/>
                  <a:pt x="7" y="35"/>
                  <a:pt x="8" y="35"/>
                </a:cubicBezTo>
                <a:cubicBezTo>
                  <a:pt x="9" y="35"/>
                  <a:pt x="9" y="35"/>
                  <a:pt x="10" y="34"/>
                </a:cubicBezTo>
                <a:close/>
                <a:moveTo>
                  <a:pt x="55" y="30"/>
                </a:moveTo>
                <a:cubicBezTo>
                  <a:pt x="55" y="29"/>
                  <a:pt x="56" y="28"/>
                  <a:pt x="54" y="26"/>
                </a:cubicBezTo>
                <a:cubicBezTo>
                  <a:pt x="53" y="25"/>
                  <a:pt x="53" y="25"/>
                  <a:pt x="53" y="25"/>
                </a:cubicBezTo>
                <a:cubicBezTo>
                  <a:pt x="46" y="19"/>
                  <a:pt x="38" y="13"/>
                  <a:pt x="36" y="11"/>
                </a:cubicBezTo>
                <a:cubicBezTo>
                  <a:pt x="35" y="12"/>
                  <a:pt x="33" y="12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28" y="14"/>
                  <a:pt x="26" y="14"/>
                </a:cubicBezTo>
                <a:cubicBezTo>
                  <a:pt x="25" y="14"/>
                  <a:pt x="23" y="13"/>
                  <a:pt x="23" y="13"/>
                </a:cubicBezTo>
                <a:cubicBezTo>
                  <a:pt x="21" y="12"/>
                  <a:pt x="21" y="11"/>
                  <a:pt x="21" y="10"/>
                </a:cubicBezTo>
                <a:cubicBezTo>
                  <a:pt x="21" y="9"/>
                  <a:pt x="22" y="7"/>
                  <a:pt x="23" y="7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10" y="23"/>
                  <a:pt x="11" y="23"/>
                </a:cubicBezTo>
                <a:cubicBezTo>
                  <a:pt x="12" y="23"/>
                  <a:pt x="13" y="24"/>
                  <a:pt x="14" y="25"/>
                </a:cubicBezTo>
                <a:cubicBezTo>
                  <a:pt x="15" y="26"/>
                  <a:pt x="16" y="27"/>
                  <a:pt x="16" y="28"/>
                </a:cubicBezTo>
                <a:cubicBezTo>
                  <a:pt x="17" y="28"/>
                  <a:pt x="18" y="29"/>
                  <a:pt x="19" y="29"/>
                </a:cubicBezTo>
                <a:cubicBezTo>
                  <a:pt x="20" y="31"/>
                  <a:pt x="21" y="32"/>
                  <a:pt x="21" y="33"/>
                </a:cubicBezTo>
                <a:cubicBezTo>
                  <a:pt x="22" y="33"/>
                  <a:pt x="23" y="34"/>
                  <a:pt x="24" y="34"/>
                </a:cubicBezTo>
                <a:cubicBezTo>
                  <a:pt x="25" y="35"/>
                  <a:pt x="26" y="37"/>
                  <a:pt x="26" y="38"/>
                </a:cubicBezTo>
                <a:cubicBezTo>
                  <a:pt x="27" y="38"/>
                  <a:pt x="28" y="38"/>
                  <a:pt x="29" y="39"/>
                </a:cubicBezTo>
                <a:cubicBezTo>
                  <a:pt x="31" y="40"/>
                  <a:pt x="32" y="42"/>
                  <a:pt x="31" y="4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3" y="45"/>
                  <a:pt x="34" y="45"/>
                </a:cubicBezTo>
                <a:cubicBezTo>
                  <a:pt x="35" y="45"/>
                  <a:pt x="35" y="45"/>
                  <a:pt x="36" y="44"/>
                </a:cubicBezTo>
                <a:cubicBezTo>
                  <a:pt x="37" y="43"/>
                  <a:pt x="37" y="43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29" y="36"/>
                  <a:pt x="29" y="36"/>
                </a:cubicBezTo>
                <a:cubicBezTo>
                  <a:pt x="29" y="35"/>
                  <a:pt x="30" y="35"/>
                  <a:pt x="30" y="35"/>
                </a:cubicBezTo>
                <a:cubicBezTo>
                  <a:pt x="30" y="34"/>
                  <a:pt x="31" y="34"/>
                  <a:pt x="31" y="35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2"/>
                  <a:pt x="40" y="42"/>
                  <a:pt x="40" y="42"/>
                </a:cubicBezTo>
                <a:cubicBezTo>
                  <a:pt x="41" y="42"/>
                  <a:pt x="42" y="41"/>
                  <a:pt x="43" y="41"/>
                </a:cubicBezTo>
                <a:cubicBezTo>
                  <a:pt x="43" y="40"/>
                  <a:pt x="43" y="39"/>
                  <a:pt x="43" y="39"/>
                </a:cubicBezTo>
                <a:cubicBezTo>
                  <a:pt x="43" y="38"/>
                  <a:pt x="43" y="37"/>
                  <a:pt x="42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1"/>
                  <a:pt x="36" y="31"/>
                  <a:pt x="37" y="31"/>
                </a:cubicBezTo>
                <a:cubicBezTo>
                  <a:pt x="37" y="31"/>
                  <a:pt x="38" y="31"/>
                  <a:pt x="38" y="31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7"/>
                  <a:pt x="46" y="37"/>
                  <a:pt x="47" y="37"/>
                </a:cubicBezTo>
                <a:cubicBezTo>
                  <a:pt x="48" y="37"/>
                  <a:pt x="49" y="37"/>
                  <a:pt x="49" y="36"/>
                </a:cubicBezTo>
                <a:cubicBezTo>
                  <a:pt x="50" y="36"/>
                  <a:pt x="50" y="35"/>
                  <a:pt x="50" y="34"/>
                </a:cubicBezTo>
                <a:cubicBezTo>
                  <a:pt x="50" y="34"/>
                  <a:pt x="50" y="33"/>
                  <a:pt x="49" y="32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6"/>
                  <a:pt x="43" y="26"/>
                </a:cubicBezTo>
                <a:cubicBezTo>
                  <a:pt x="43" y="26"/>
                  <a:pt x="44" y="26"/>
                  <a:pt x="44" y="26"/>
                </a:cubicBezTo>
                <a:cubicBezTo>
                  <a:pt x="50" y="31"/>
                  <a:pt x="50" y="31"/>
                  <a:pt x="50" y="31"/>
                </a:cubicBezTo>
                <a:cubicBezTo>
                  <a:pt x="52" y="32"/>
                  <a:pt x="53" y="32"/>
                  <a:pt x="5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47"/>
          <p:cNvSpPr/>
          <p:nvPr/>
        </p:nvSpPr>
        <p:spPr>
          <a:xfrm>
            <a:off x="4176712" y="996950"/>
            <a:ext cx="514350" cy="438150"/>
          </a:xfrm>
          <a:custGeom>
            <a:avLst/>
            <a:gdLst/>
            <a:ahLst/>
            <a:cxnLst/>
            <a:rect l="l" t="t" r="r" b="b"/>
            <a:pathLst>
              <a:path w="62" h="53" extrusionOk="0">
                <a:moveTo>
                  <a:pt x="8" y="43"/>
                </a:move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10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6" y="28"/>
                  <a:pt x="16" y="29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5"/>
                  <a:pt x="13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8" y="44"/>
                  <a:pt x="8" y="43"/>
                </a:cubicBezTo>
                <a:close/>
                <a:moveTo>
                  <a:pt x="23" y="22"/>
                </a:moveTo>
                <a:cubicBezTo>
                  <a:pt x="21" y="22"/>
                  <a:pt x="21" y="23"/>
                  <a:pt x="21" y="24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3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7" y="45"/>
                  <a:pt x="28" y="44"/>
                  <a:pt x="28" y="4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3"/>
                  <a:pt x="27" y="22"/>
                  <a:pt x="26" y="22"/>
                </a:cubicBezTo>
                <a:lnTo>
                  <a:pt x="23" y="22"/>
                </a:lnTo>
                <a:close/>
                <a:moveTo>
                  <a:pt x="35" y="18"/>
                </a:moveTo>
                <a:cubicBezTo>
                  <a:pt x="34" y="18"/>
                  <a:pt x="33" y="19"/>
                  <a:pt x="33" y="20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4" y="45"/>
                  <a:pt x="35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5"/>
                  <a:pt x="41" y="44"/>
                  <a:pt x="41" y="43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19"/>
                  <a:pt x="40" y="18"/>
                  <a:pt x="38" y="18"/>
                </a:cubicBezTo>
                <a:lnTo>
                  <a:pt x="35" y="18"/>
                </a:lnTo>
                <a:close/>
                <a:moveTo>
                  <a:pt x="48" y="13"/>
                </a:moveTo>
                <a:cubicBezTo>
                  <a:pt x="46" y="13"/>
                  <a:pt x="46" y="14"/>
                  <a:pt x="46" y="15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6" y="45"/>
                  <a:pt x="48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4"/>
                  <a:pt x="53" y="4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4"/>
                  <a:pt x="52" y="13"/>
                  <a:pt x="51" y="13"/>
                </a:cubicBezTo>
                <a:lnTo>
                  <a:pt x="48" y="13"/>
                </a:lnTo>
                <a:close/>
                <a:moveTo>
                  <a:pt x="9" y="21"/>
                </a:moveTo>
                <a:cubicBezTo>
                  <a:pt x="22" y="19"/>
                  <a:pt x="35" y="14"/>
                  <a:pt x="46" y="7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3"/>
                  <a:pt x="51" y="3"/>
                  <a:pt x="51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5" y="5"/>
                  <a:pt x="45" y="5"/>
                  <a:pt x="45" y="5"/>
                </a:cubicBezTo>
                <a:cubicBezTo>
                  <a:pt x="34" y="12"/>
                  <a:pt x="22" y="16"/>
                  <a:pt x="9" y="19"/>
                </a:cubicBezTo>
                <a:lnTo>
                  <a:pt x="9" y="21"/>
                </a:lnTo>
                <a:close/>
                <a:moveTo>
                  <a:pt x="62" y="49"/>
                </a:moveTo>
                <a:cubicBezTo>
                  <a:pt x="56" y="45"/>
                  <a:pt x="56" y="45"/>
                  <a:pt x="56" y="45"/>
                </a:cubicBezTo>
                <a:cubicBezTo>
                  <a:pt x="56" y="48"/>
                  <a:pt x="56" y="48"/>
                  <a:pt x="56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7"/>
                  <a:pt x="5" y="7"/>
                  <a:pt x="5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0"/>
                  <a:pt x="3" y="0"/>
                  <a:pt x="3" y="0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51"/>
                  <a:pt x="2" y="51"/>
                  <a:pt x="2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3"/>
                  <a:pt x="56" y="53"/>
                  <a:pt x="56" y="53"/>
                </a:cubicBezTo>
                <a:lnTo>
                  <a:pt x="62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47"/>
          <p:cNvSpPr/>
          <p:nvPr/>
        </p:nvSpPr>
        <p:spPr>
          <a:xfrm>
            <a:off x="8262937" y="2097087"/>
            <a:ext cx="704850" cy="365125"/>
          </a:xfrm>
          <a:custGeom>
            <a:avLst/>
            <a:gdLst/>
            <a:ahLst/>
            <a:cxnLst/>
            <a:rect l="l" t="t" r="r" b="b"/>
            <a:pathLst>
              <a:path w="85" h="44" extrusionOk="0">
                <a:moveTo>
                  <a:pt x="62" y="41"/>
                </a:moveTo>
                <a:cubicBezTo>
                  <a:pt x="60" y="42"/>
                  <a:pt x="59" y="42"/>
                  <a:pt x="58" y="43"/>
                </a:cubicBezTo>
                <a:cubicBezTo>
                  <a:pt x="53" y="44"/>
                  <a:pt x="49" y="44"/>
                  <a:pt x="44" y="44"/>
                </a:cubicBezTo>
                <a:cubicBezTo>
                  <a:pt x="38" y="44"/>
                  <a:pt x="34" y="44"/>
                  <a:pt x="30" y="43"/>
                </a:cubicBezTo>
                <a:cubicBezTo>
                  <a:pt x="28" y="42"/>
                  <a:pt x="27" y="42"/>
                  <a:pt x="26" y="41"/>
                </a:cubicBezTo>
                <a:cubicBezTo>
                  <a:pt x="22" y="40"/>
                  <a:pt x="22" y="37"/>
                  <a:pt x="24" y="34"/>
                </a:cubicBezTo>
                <a:cubicBezTo>
                  <a:pt x="27" y="32"/>
                  <a:pt x="29" y="31"/>
                  <a:pt x="32" y="29"/>
                </a:cubicBezTo>
                <a:cubicBezTo>
                  <a:pt x="33" y="29"/>
                  <a:pt x="35" y="28"/>
                  <a:pt x="36" y="28"/>
                </a:cubicBezTo>
                <a:cubicBezTo>
                  <a:pt x="39" y="27"/>
                  <a:pt x="39" y="24"/>
                  <a:pt x="37" y="22"/>
                </a:cubicBezTo>
                <a:cubicBezTo>
                  <a:pt x="34" y="19"/>
                  <a:pt x="32" y="14"/>
                  <a:pt x="33" y="9"/>
                </a:cubicBezTo>
                <a:cubicBezTo>
                  <a:pt x="33" y="4"/>
                  <a:pt x="36" y="1"/>
                  <a:pt x="41" y="0"/>
                </a:cubicBezTo>
                <a:cubicBezTo>
                  <a:pt x="42" y="0"/>
                  <a:pt x="43" y="0"/>
                  <a:pt x="44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52" y="1"/>
                  <a:pt x="55" y="4"/>
                  <a:pt x="55" y="9"/>
                </a:cubicBezTo>
                <a:cubicBezTo>
                  <a:pt x="55" y="14"/>
                  <a:pt x="54" y="19"/>
                  <a:pt x="50" y="22"/>
                </a:cubicBezTo>
                <a:cubicBezTo>
                  <a:pt x="48" y="24"/>
                  <a:pt x="49" y="27"/>
                  <a:pt x="51" y="28"/>
                </a:cubicBezTo>
                <a:cubicBezTo>
                  <a:pt x="53" y="28"/>
                  <a:pt x="54" y="29"/>
                  <a:pt x="55" y="29"/>
                </a:cubicBezTo>
                <a:cubicBezTo>
                  <a:pt x="58" y="31"/>
                  <a:pt x="61" y="32"/>
                  <a:pt x="63" y="34"/>
                </a:cubicBezTo>
                <a:cubicBezTo>
                  <a:pt x="65" y="36"/>
                  <a:pt x="65" y="40"/>
                  <a:pt x="62" y="41"/>
                </a:cubicBezTo>
                <a:close/>
                <a:moveTo>
                  <a:pt x="84" y="37"/>
                </a:moveTo>
                <a:cubicBezTo>
                  <a:pt x="82" y="36"/>
                  <a:pt x="80" y="35"/>
                  <a:pt x="78" y="34"/>
                </a:cubicBezTo>
                <a:cubicBezTo>
                  <a:pt x="77" y="33"/>
                  <a:pt x="76" y="33"/>
                  <a:pt x="76" y="33"/>
                </a:cubicBezTo>
                <a:cubicBezTo>
                  <a:pt x="74" y="32"/>
                  <a:pt x="73" y="30"/>
                  <a:pt x="75" y="29"/>
                </a:cubicBezTo>
                <a:cubicBezTo>
                  <a:pt x="77" y="26"/>
                  <a:pt x="78" y="23"/>
                  <a:pt x="78" y="20"/>
                </a:cubicBezTo>
                <a:cubicBezTo>
                  <a:pt x="78" y="16"/>
                  <a:pt x="76" y="14"/>
                  <a:pt x="72" y="13"/>
                </a:cubicBezTo>
                <a:cubicBezTo>
                  <a:pt x="72" y="13"/>
                  <a:pt x="71" y="13"/>
                  <a:pt x="70" y="13"/>
                </a:cubicBezTo>
                <a:cubicBezTo>
                  <a:pt x="70" y="13"/>
                  <a:pt x="69" y="13"/>
                  <a:pt x="68" y="13"/>
                </a:cubicBezTo>
                <a:cubicBezTo>
                  <a:pt x="65" y="14"/>
                  <a:pt x="63" y="16"/>
                  <a:pt x="62" y="20"/>
                </a:cubicBezTo>
                <a:cubicBezTo>
                  <a:pt x="62" y="23"/>
                  <a:pt x="63" y="26"/>
                  <a:pt x="66" y="29"/>
                </a:cubicBezTo>
                <a:cubicBezTo>
                  <a:pt x="67" y="30"/>
                  <a:pt x="67" y="32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6" y="33"/>
                </a:cubicBezTo>
                <a:cubicBezTo>
                  <a:pt x="67" y="35"/>
                  <a:pt x="67" y="37"/>
                  <a:pt x="67" y="38"/>
                </a:cubicBezTo>
                <a:cubicBezTo>
                  <a:pt x="67" y="40"/>
                  <a:pt x="65" y="42"/>
                  <a:pt x="63" y="43"/>
                </a:cubicBezTo>
                <a:cubicBezTo>
                  <a:pt x="63" y="43"/>
                  <a:pt x="63" y="43"/>
                  <a:pt x="62" y="43"/>
                </a:cubicBezTo>
                <a:cubicBezTo>
                  <a:pt x="64" y="44"/>
                  <a:pt x="67" y="44"/>
                  <a:pt x="70" y="44"/>
                </a:cubicBezTo>
                <a:cubicBezTo>
                  <a:pt x="74" y="44"/>
                  <a:pt x="77" y="44"/>
                  <a:pt x="80" y="43"/>
                </a:cubicBezTo>
                <a:cubicBezTo>
                  <a:pt x="81" y="43"/>
                  <a:pt x="82" y="42"/>
                  <a:pt x="83" y="42"/>
                </a:cubicBezTo>
                <a:cubicBezTo>
                  <a:pt x="85" y="41"/>
                  <a:pt x="85" y="38"/>
                  <a:pt x="84" y="37"/>
                </a:cubicBezTo>
                <a:close/>
                <a:moveTo>
                  <a:pt x="20" y="38"/>
                </a:moveTo>
                <a:cubicBezTo>
                  <a:pt x="20" y="37"/>
                  <a:pt x="21" y="35"/>
                  <a:pt x="22" y="33"/>
                </a:cubicBezTo>
                <a:cubicBezTo>
                  <a:pt x="22" y="33"/>
                  <a:pt x="23" y="32"/>
                  <a:pt x="24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1" y="31"/>
                  <a:pt x="20" y="29"/>
                  <a:pt x="22" y="27"/>
                </a:cubicBezTo>
                <a:cubicBezTo>
                  <a:pt x="24" y="25"/>
                  <a:pt x="26" y="21"/>
                  <a:pt x="25" y="17"/>
                </a:cubicBezTo>
                <a:cubicBezTo>
                  <a:pt x="25" y="13"/>
                  <a:pt x="23" y="11"/>
                  <a:pt x="19" y="10"/>
                </a:cubicBezTo>
                <a:cubicBezTo>
                  <a:pt x="18" y="10"/>
                  <a:pt x="18" y="10"/>
                  <a:pt x="17" y="10"/>
                </a:cubicBezTo>
                <a:cubicBezTo>
                  <a:pt x="16" y="10"/>
                  <a:pt x="15" y="10"/>
                  <a:pt x="14" y="10"/>
                </a:cubicBezTo>
                <a:cubicBezTo>
                  <a:pt x="11" y="11"/>
                  <a:pt x="8" y="13"/>
                  <a:pt x="8" y="17"/>
                </a:cubicBezTo>
                <a:cubicBezTo>
                  <a:pt x="8" y="21"/>
                  <a:pt x="9" y="24"/>
                  <a:pt x="12" y="27"/>
                </a:cubicBezTo>
                <a:cubicBezTo>
                  <a:pt x="13" y="29"/>
                  <a:pt x="13" y="31"/>
                  <a:pt x="11" y="31"/>
                </a:cubicBezTo>
                <a:cubicBezTo>
                  <a:pt x="10" y="32"/>
                  <a:pt x="9" y="32"/>
                  <a:pt x="8" y="33"/>
                </a:cubicBezTo>
                <a:cubicBezTo>
                  <a:pt x="6" y="34"/>
                  <a:pt x="4" y="35"/>
                  <a:pt x="2" y="37"/>
                </a:cubicBezTo>
                <a:cubicBezTo>
                  <a:pt x="0" y="38"/>
                  <a:pt x="0" y="41"/>
                  <a:pt x="3" y="42"/>
                </a:cubicBezTo>
                <a:cubicBezTo>
                  <a:pt x="4" y="42"/>
                  <a:pt x="5" y="43"/>
                  <a:pt x="6" y="43"/>
                </a:cubicBezTo>
                <a:cubicBezTo>
                  <a:pt x="9" y="44"/>
                  <a:pt x="13" y="44"/>
                  <a:pt x="17" y="44"/>
                </a:cubicBezTo>
                <a:cubicBezTo>
                  <a:pt x="20" y="44"/>
                  <a:pt x="23" y="44"/>
                  <a:pt x="26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2" y="42"/>
                  <a:pt x="21" y="40"/>
                  <a:pt x="20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47"/>
          <p:cNvSpPr/>
          <p:nvPr/>
        </p:nvSpPr>
        <p:spPr>
          <a:xfrm>
            <a:off x="3033712" y="3233737"/>
            <a:ext cx="422275" cy="423862"/>
          </a:xfrm>
          <a:custGeom>
            <a:avLst/>
            <a:gdLst/>
            <a:ahLst/>
            <a:cxnLst/>
            <a:rect l="l" t="t" r="r" b="b"/>
            <a:pathLst>
              <a:path w="51" h="51" extrusionOk="0">
                <a:moveTo>
                  <a:pt x="1" y="31"/>
                </a:moveTo>
                <a:cubicBezTo>
                  <a:pt x="1" y="31"/>
                  <a:pt x="1" y="30"/>
                  <a:pt x="0" y="29"/>
                </a:cubicBezTo>
                <a:cubicBezTo>
                  <a:pt x="0" y="26"/>
                  <a:pt x="0" y="23"/>
                  <a:pt x="1" y="19"/>
                </a:cubicBezTo>
                <a:cubicBezTo>
                  <a:pt x="2" y="16"/>
                  <a:pt x="3" y="13"/>
                  <a:pt x="5" y="10"/>
                </a:cubicBezTo>
                <a:cubicBezTo>
                  <a:pt x="7" y="8"/>
                  <a:pt x="9" y="5"/>
                  <a:pt x="12" y="4"/>
                </a:cubicBezTo>
                <a:cubicBezTo>
                  <a:pt x="15" y="2"/>
                  <a:pt x="18" y="1"/>
                  <a:pt x="21" y="0"/>
                </a:cubicBezTo>
                <a:cubicBezTo>
                  <a:pt x="22" y="0"/>
                  <a:pt x="23" y="0"/>
                  <a:pt x="24" y="0"/>
                </a:cubicBezTo>
                <a:cubicBezTo>
                  <a:pt x="30" y="6"/>
                  <a:pt x="30" y="6"/>
                  <a:pt x="30" y="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ubicBezTo>
                  <a:pt x="16" y="13"/>
                  <a:pt x="11" y="20"/>
                  <a:pt x="12" y="27"/>
                </a:cubicBezTo>
                <a:cubicBezTo>
                  <a:pt x="12" y="28"/>
                  <a:pt x="12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4"/>
                  <a:pt x="2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2"/>
                  <a:pt x="1" y="32"/>
                  <a:pt x="1" y="31"/>
                </a:cubicBezTo>
                <a:close/>
                <a:moveTo>
                  <a:pt x="41" y="41"/>
                </a:moveTo>
                <a:cubicBezTo>
                  <a:pt x="38" y="42"/>
                  <a:pt x="38" y="42"/>
                  <a:pt x="38" y="42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3" y="36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29" y="38"/>
                  <a:pt x="29" y="38"/>
                </a:cubicBezTo>
                <a:cubicBezTo>
                  <a:pt x="29" y="38"/>
                  <a:pt x="28" y="39"/>
                  <a:pt x="28" y="39"/>
                </a:cubicBezTo>
                <a:cubicBezTo>
                  <a:pt x="27" y="39"/>
                  <a:pt x="27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8"/>
                  <a:pt x="21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8" y="37"/>
                  <a:pt x="18" y="37"/>
                </a:cubicBezTo>
                <a:cubicBezTo>
                  <a:pt x="18" y="37"/>
                  <a:pt x="18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6" y="35"/>
                  <a:pt x="16" y="34"/>
                </a:cubicBezTo>
                <a:cubicBezTo>
                  <a:pt x="15" y="34"/>
                  <a:pt x="15" y="34"/>
                  <a:pt x="14" y="3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6" y="42"/>
                  <a:pt x="8" y="44"/>
                  <a:pt x="11" y="46"/>
                </a:cubicBezTo>
                <a:cubicBezTo>
                  <a:pt x="13" y="48"/>
                  <a:pt x="16" y="49"/>
                  <a:pt x="20" y="50"/>
                </a:cubicBezTo>
                <a:cubicBezTo>
                  <a:pt x="20" y="50"/>
                  <a:pt x="21" y="50"/>
                  <a:pt x="22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1"/>
                  <a:pt x="24" y="51"/>
                  <a:pt x="25" y="51"/>
                </a:cubicBezTo>
                <a:cubicBezTo>
                  <a:pt x="26" y="51"/>
                  <a:pt x="26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9" y="50"/>
                  <a:pt x="30" y="50"/>
                </a:cubicBezTo>
                <a:cubicBezTo>
                  <a:pt x="33" y="50"/>
                  <a:pt x="36" y="48"/>
                  <a:pt x="39" y="47"/>
                </a:cubicBezTo>
                <a:cubicBezTo>
                  <a:pt x="42" y="45"/>
                  <a:pt x="44" y="43"/>
                  <a:pt x="46" y="40"/>
                </a:cubicBezTo>
                <a:lnTo>
                  <a:pt x="41" y="41"/>
                </a:lnTo>
                <a:close/>
                <a:moveTo>
                  <a:pt x="51" y="21"/>
                </a:moveTo>
                <a:cubicBezTo>
                  <a:pt x="50" y="18"/>
                  <a:pt x="49" y="15"/>
                  <a:pt x="47" y="12"/>
                </a:cubicBezTo>
                <a:cubicBezTo>
                  <a:pt x="45" y="9"/>
                  <a:pt x="43" y="7"/>
                  <a:pt x="40" y="5"/>
                </a:cubicBezTo>
                <a:cubicBezTo>
                  <a:pt x="38" y="3"/>
                  <a:pt x="35" y="1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2" y="4"/>
                  <a:pt x="32" y="4"/>
                  <a:pt x="32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28" y="12"/>
                  <a:pt x="28" y="12"/>
                  <a:pt x="28" y="12"/>
                </a:cubicBezTo>
                <a:cubicBezTo>
                  <a:pt x="34" y="13"/>
                  <a:pt x="38" y="17"/>
                  <a:pt x="39" y="23"/>
                </a:cubicBezTo>
                <a:cubicBezTo>
                  <a:pt x="39" y="26"/>
                  <a:pt x="39" y="29"/>
                  <a:pt x="38" y="31"/>
                </a:cubicBezTo>
                <a:cubicBezTo>
                  <a:pt x="40" y="38"/>
                  <a:pt x="40" y="38"/>
                  <a:pt x="40" y="38"/>
                </a:cubicBezTo>
                <a:cubicBezTo>
                  <a:pt x="48" y="37"/>
                  <a:pt x="48" y="37"/>
                  <a:pt x="48" y="37"/>
                </a:cubicBezTo>
                <a:cubicBezTo>
                  <a:pt x="49" y="35"/>
                  <a:pt x="50" y="33"/>
                  <a:pt x="50" y="31"/>
                </a:cubicBezTo>
                <a:cubicBezTo>
                  <a:pt x="51" y="28"/>
                  <a:pt x="51" y="24"/>
                  <a:pt x="51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47"/>
          <p:cNvSpPr/>
          <p:nvPr/>
        </p:nvSpPr>
        <p:spPr>
          <a:xfrm>
            <a:off x="6523037" y="5994400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51" h="51" extrusionOk="0">
                <a:moveTo>
                  <a:pt x="2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0"/>
                  <a:pt x="37" y="51"/>
                  <a:pt x="24" y="51"/>
                </a:cubicBezTo>
                <a:cubicBezTo>
                  <a:pt x="11" y="51"/>
                  <a:pt x="0" y="40"/>
                  <a:pt x="0" y="27"/>
                </a:cubicBezTo>
                <a:cubicBezTo>
                  <a:pt x="0" y="14"/>
                  <a:pt x="11" y="3"/>
                  <a:pt x="24" y="3"/>
                </a:cubicBezTo>
                <a:lnTo>
                  <a:pt x="24" y="27"/>
                </a:lnTo>
                <a:close/>
                <a:moveTo>
                  <a:pt x="27" y="0"/>
                </a:moveTo>
                <a:cubicBezTo>
                  <a:pt x="27" y="24"/>
                  <a:pt x="27" y="24"/>
                  <a:pt x="2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11"/>
                  <a:pt x="40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47"/>
          <p:cNvSpPr/>
          <p:nvPr/>
        </p:nvSpPr>
        <p:spPr>
          <a:xfrm>
            <a:off x="4217987" y="5446712"/>
            <a:ext cx="331787" cy="481012"/>
          </a:xfrm>
          <a:custGeom>
            <a:avLst/>
            <a:gdLst/>
            <a:ahLst/>
            <a:cxnLst/>
            <a:rect l="l" t="t" r="r" b="b"/>
            <a:pathLst>
              <a:path w="40" h="58" extrusionOk="0">
                <a:moveTo>
                  <a:pt x="40" y="39"/>
                </a:moveTo>
                <a:cubicBezTo>
                  <a:pt x="40" y="33"/>
                  <a:pt x="35" y="28"/>
                  <a:pt x="26" y="26"/>
                </a:cubicBezTo>
                <a:cubicBezTo>
                  <a:pt x="25" y="26"/>
                  <a:pt x="20" y="24"/>
                  <a:pt x="19" y="24"/>
                </a:cubicBezTo>
                <a:cubicBezTo>
                  <a:pt x="12" y="22"/>
                  <a:pt x="10" y="21"/>
                  <a:pt x="10" y="19"/>
                </a:cubicBezTo>
                <a:cubicBezTo>
                  <a:pt x="10" y="17"/>
                  <a:pt x="12" y="15"/>
                  <a:pt x="20" y="15"/>
                </a:cubicBezTo>
                <a:cubicBezTo>
                  <a:pt x="25" y="15"/>
                  <a:pt x="30" y="19"/>
                  <a:pt x="30" y="19"/>
                </a:cubicBezTo>
                <a:cubicBezTo>
                  <a:pt x="32" y="20"/>
                  <a:pt x="33" y="20"/>
                  <a:pt x="35" y="18"/>
                </a:cubicBezTo>
                <a:cubicBezTo>
                  <a:pt x="35" y="18"/>
                  <a:pt x="37" y="16"/>
                  <a:pt x="37" y="15"/>
                </a:cubicBezTo>
                <a:cubicBezTo>
                  <a:pt x="37" y="12"/>
                  <a:pt x="31" y="8"/>
                  <a:pt x="24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7"/>
                  <a:pt x="16" y="7"/>
                  <a:pt x="16" y="7"/>
                </a:cubicBezTo>
                <a:cubicBezTo>
                  <a:pt x="6" y="8"/>
                  <a:pt x="0" y="13"/>
                  <a:pt x="0" y="19"/>
                </a:cubicBezTo>
                <a:cubicBezTo>
                  <a:pt x="0" y="27"/>
                  <a:pt x="7" y="30"/>
                  <a:pt x="15" y="32"/>
                </a:cubicBezTo>
                <a:cubicBezTo>
                  <a:pt x="16" y="32"/>
                  <a:pt x="22" y="34"/>
                  <a:pt x="23" y="34"/>
                </a:cubicBezTo>
                <a:cubicBezTo>
                  <a:pt x="29" y="35"/>
                  <a:pt x="31" y="37"/>
                  <a:pt x="31" y="39"/>
                </a:cubicBezTo>
                <a:cubicBezTo>
                  <a:pt x="31" y="41"/>
                  <a:pt x="28" y="44"/>
                  <a:pt x="21" y="44"/>
                </a:cubicBezTo>
                <a:cubicBezTo>
                  <a:pt x="16" y="44"/>
                  <a:pt x="9" y="39"/>
                  <a:pt x="9" y="39"/>
                </a:cubicBezTo>
                <a:cubicBezTo>
                  <a:pt x="7" y="38"/>
                  <a:pt x="5" y="38"/>
                  <a:pt x="3" y="40"/>
                </a:cubicBezTo>
                <a:cubicBezTo>
                  <a:pt x="3" y="40"/>
                  <a:pt x="2" y="42"/>
                  <a:pt x="2" y="44"/>
                </a:cubicBezTo>
                <a:cubicBezTo>
                  <a:pt x="2" y="46"/>
                  <a:pt x="9" y="50"/>
                  <a:pt x="16" y="51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7" y="58"/>
                  <a:pt x="19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3" y="58"/>
                  <a:pt x="24" y="57"/>
                  <a:pt x="24" y="56"/>
                </a:cubicBezTo>
                <a:cubicBezTo>
                  <a:pt x="24" y="52"/>
                  <a:pt x="24" y="52"/>
                  <a:pt x="24" y="52"/>
                </a:cubicBezTo>
                <a:cubicBezTo>
                  <a:pt x="35" y="51"/>
                  <a:pt x="40" y="45"/>
                  <a:pt x="40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47"/>
          <p:cNvSpPr txBox="1"/>
          <p:nvPr/>
        </p:nvSpPr>
        <p:spPr>
          <a:xfrm>
            <a:off x="5345112" y="357187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421" name="Google Shape;1421;p47"/>
          <p:cNvSpPr txBox="1"/>
          <p:nvPr/>
        </p:nvSpPr>
        <p:spPr>
          <a:xfrm>
            <a:off x="7675562" y="946150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422" name="Google Shape;1422;p47"/>
          <p:cNvSpPr txBox="1"/>
          <p:nvPr/>
        </p:nvSpPr>
        <p:spPr>
          <a:xfrm>
            <a:off x="8710612" y="3259137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423" name="Google Shape;1423;p47"/>
          <p:cNvSpPr txBox="1"/>
          <p:nvPr/>
        </p:nvSpPr>
        <p:spPr>
          <a:xfrm>
            <a:off x="7575550" y="5338762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424" name="Google Shape;1424;p47"/>
          <p:cNvSpPr txBox="1"/>
          <p:nvPr/>
        </p:nvSpPr>
        <p:spPr>
          <a:xfrm>
            <a:off x="5180012" y="5845175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425" name="Google Shape;1425;p47"/>
          <p:cNvSpPr txBox="1"/>
          <p:nvPr/>
        </p:nvSpPr>
        <p:spPr>
          <a:xfrm>
            <a:off x="3348037" y="4244975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1426" name="Google Shape;1426;p47"/>
          <p:cNvSpPr txBox="1"/>
          <p:nvPr/>
        </p:nvSpPr>
        <p:spPr>
          <a:xfrm>
            <a:off x="3373437" y="1866900"/>
            <a:ext cx="45720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</a:t>
            </a:r>
            <a:endParaRPr/>
          </a:p>
        </p:txBody>
      </p:sp>
      <p:sp>
        <p:nvSpPr>
          <p:cNvPr id="1427" name="Google Shape;1427;p47"/>
          <p:cNvSpPr txBox="1"/>
          <p:nvPr/>
        </p:nvSpPr>
        <p:spPr>
          <a:xfrm>
            <a:off x="3605212" y="1866900"/>
            <a:ext cx="45720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/>
          </a:p>
        </p:txBody>
      </p:sp>
      <p:sp>
        <p:nvSpPr>
          <p:cNvPr id="1428" name="Google Shape;1428;p47"/>
          <p:cNvSpPr txBox="1"/>
          <p:nvPr/>
        </p:nvSpPr>
        <p:spPr>
          <a:xfrm>
            <a:off x="4783137" y="925512"/>
            <a:ext cx="10922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29" name="Google Shape;1429;p47"/>
          <p:cNvSpPr txBox="1"/>
          <p:nvPr/>
        </p:nvSpPr>
        <p:spPr>
          <a:xfrm>
            <a:off x="6564312" y="100171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30" name="Google Shape;1430;p47"/>
          <p:cNvSpPr txBox="1"/>
          <p:nvPr/>
        </p:nvSpPr>
        <p:spPr>
          <a:xfrm>
            <a:off x="7788275" y="251301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31" name="Google Shape;1431;p47"/>
          <p:cNvSpPr txBox="1"/>
          <p:nvPr/>
        </p:nvSpPr>
        <p:spPr>
          <a:xfrm>
            <a:off x="7215187" y="448786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32" name="Google Shape;1432;p47"/>
          <p:cNvSpPr txBox="1"/>
          <p:nvPr/>
        </p:nvSpPr>
        <p:spPr>
          <a:xfrm>
            <a:off x="5641975" y="513556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33" name="Google Shape;1433;p47"/>
          <p:cNvSpPr txBox="1"/>
          <p:nvPr/>
        </p:nvSpPr>
        <p:spPr>
          <a:xfrm>
            <a:off x="3894137" y="4433887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34" name="Google Shape;1434;p47"/>
          <p:cNvSpPr txBox="1"/>
          <p:nvPr/>
        </p:nvSpPr>
        <p:spPr>
          <a:xfrm>
            <a:off x="3395662" y="2411412"/>
            <a:ext cx="10937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8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48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441" name="Google Shape;1441;p48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442" name="Google Shape;1442;p48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443" name="Google Shape;1443;p48"/>
          <p:cNvSpPr/>
          <p:nvPr/>
        </p:nvSpPr>
        <p:spPr>
          <a:xfrm>
            <a:off x="3879850" y="300037"/>
            <a:ext cx="2420937" cy="2051050"/>
          </a:xfrm>
          <a:custGeom>
            <a:avLst/>
            <a:gdLst/>
            <a:ahLst/>
            <a:cxnLst/>
            <a:rect l="l" t="t" r="r" b="b"/>
            <a:pathLst>
              <a:path w="302" h="256" extrusionOk="0">
                <a:moveTo>
                  <a:pt x="71" y="147"/>
                </a:moveTo>
                <a:cubicBezTo>
                  <a:pt x="81" y="148"/>
                  <a:pt x="90" y="152"/>
                  <a:pt x="98" y="160"/>
                </a:cubicBezTo>
                <a:cubicBezTo>
                  <a:pt x="106" y="168"/>
                  <a:pt x="112" y="178"/>
                  <a:pt x="113" y="187"/>
                </a:cubicBezTo>
                <a:cubicBezTo>
                  <a:pt x="113" y="194"/>
                  <a:pt x="111" y="200"/>
                  <a:pt x="107" y="204"/>
                </a:cubicBezTo>
                <a:cubicBezTo>
                  <a:pt x="104" y="207"/>
                  <a:pt x="102" y="208"/>
                  <a:pt x="99" y="209"/>
                </a:cubicBezTo>
                <a:cubicBezTo>
                  <a:pt x="94" y="211"/>
                  <a:pt x="95" y="216"/>
                  <a:pt x="101" y="22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36" y="256"/>
                  <a:pt x="146" y="256"/>
                  <a:pt x="153" y="250"/>
                </a:cubicBezTo>
                <a:cubicBezTo>
                  <a:pt x="179" y="228"/>
                  <a:pt x="210" y="213"/>
                  <a:pt x="244" y="207"/>
                </a:cubicBezTo>
                <a:cubicBezTo>
                  <a:pt x="253" y="206"/>
                  <a:pt x="260" y="198"/>
                  <a:pt x="260" y="188"/>
                </a:cubicBezTo>
                <a:cubicBezTo>
                  <a:pt x="260" y="134"/>
                  <a:pt x="260" y="134"/>
                  <a:pt x="260" y="134"/>
                </a:cubicBezTo>
                <a:cubicBezTo>
                  <a:pt x="260" y="125"/>
                  <a:pt x="260" y="116"/>
                  <a:pt x="261" y="115"/>
                </a:cubicBezTo>
                <a:cubicBezTo>
                  <a:pt x="262" y="114"/>
                  <a:pt x="263" y="113"/>
                  <a:pt x="264" y="113"/>
                </a:cubicBezTo>
                <a:cubicBezTo>
                  <a:pt x="268" y="113"/>
                  <a:pt x="272" y="113"/>
                  <a:pt x="275" y="117"/>
                </a:cubicBezTo>
                <a:cubicBezTo>
                  <a:pt x="276" y="119"/>
                  <a:pt x="277" y="121"/>
                  <a:pt x="278" y="123"/>
                </a:cubicBezTo>
                <a:cubicBezTo>
                  <a:pt x="283" y="130"/>
                  <a:pt x="291" y="131"/>
                  <a:pt x="296" y="125"/>
                </a:cubicBezTo>
                <a:cubicBezTo>
                  <a:pt x="301" y="119"/>
                  <a:pt x="302" y="110"/>
                  <a:pt x="302" y="102"/>
                </a:cubicBezTo>
                <a:cubicBezTo>
                  <a:pt x="302" y="95"/>
                  <a:pt x="300" y="86"/>
                  <a:pt x="295" y="80"/>
                </a:cubicBezTo>
                <a:cubicBezTo>
                  <a:pt x="290" y="74"/>
                  <a:pt x="282" y="75"/>
                  <a:pt x="278" y="82"/>
                </a:cubicBezTo>
                <a:cubicBezTo>
                  <a:pt x="277" y="84"/>
                  <a:pt x="276" y="86"/>
                  <a:pt x="274" y="89"/>
                </a:cubicBezTo>
                <a:cubicBezTo>
                  <a:pt x="272" y="92"/>
                  <a:pt x="268" y="92"/>
                  <a:pt x="264" y="92"/>
                </a:cubicBezTo>
                <a:cubicBezTo>
                  <a:pt x="263" y="92"/>
                  <a:pt x="262" y="92"/>
                  <a:pt x="261" y="91"/>
                </a:cubicBezTo>
                <a:cubicBezTo>
                  <a:pt x="260" y="90"/>
                  <a:pt x="259" y="81"/>
                  <a:pt x="259" y="72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8" y="7"/>
                  <a:pt x="251" y="0"/>
                  <a:pt x="242" y="1"/>
                </a:cubicBezTo>
                <a:cubicBezTo>
                  <a:pt x="151" y="9"/>
                  <a:pt x="69" y="48"/>
                  <a:pt x="7" y="107"/>
                </a:cubicBezTo>
                <a:cubicBezTo>
                  <a:pt x="0" y="113"/>
                  <a:pt x="0" y="123"/>
                  <a:pt x="7" y="130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43" y="165"/>
                  <a:pt x="48" y="166"/>
                  <a:pt x="49" y="161"/>
                </a:cubicBezTo>
                <a:cubicBezTo>
                  <a:pt x="50" y="158"/>
                  <a:pt x="52" y="155"/>
                  <a:pt x="54" y="153"/>
                </a:cubicBezTo>
                <a:cubicBezTo>
                  <a:pt x="59" y="148"/>
                  <a:pt x="65" y="146"/>
                  <a:pt x="71" y="147"/>
                </a:cubicBezTo>
                <a:close/>
              </a:path>
            </a:pathLst>
          </a:custGeom>
          <a:solidFill>
            <a:srgbClr val="64DA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48"/>
          <p:cNvSpPr/>
          <p:nvPr/>
        </p:nvSpPr>
        <p:spPr>
          <a:xfrm>
            <a:off x="7173912" y="1222375"/>
            <a:ext cx="2051050" cy="2419350"/>
          </a:xfrm>
          <a:custGeom>
            <a:avLst/>
            <a:gdLst/>
            <a:ahLst/>
            <a:cxnLst/>
            <a:rect l="l" t="t" r="r" b="b"/>
            <a:pathLst>
              <a:path w="256" h="302" extrusionOk="0">
                <a:moveTo>
                  <a:pt x="109" y="71"/>
                </a:moveTo>
                <a:cubicBezTo>
                  <a:pt x="108" y="81"/>
                  <a:pt x="104" y="90"/>
                  <a:pt x="96" y="98"/>
                </a:cubicBezTo>
                <a:cubicBezTo>
                  <a:pt x="88" y="106"/>
                  <a:pt x="78" y="112"/>
                  <a:pt x="69" y="113"/>
                </a:cubicBezTo>
                <a:cubicBezTo>
                  <a:pt x="62" y="113"/>
                  <a:pt x="56" y="111"/>
                  <a:pt x="52" y="107"/>
                </a:cubicBezTo>
                <a:cubicBezTo>
                  <a:pt x="49" y="104"/>
                  <a:pt x="48" y="102"/>
                  <a:pt x="47" y="99"/>
                </a:cubicBezTo>
                <a:cubicBezTo>
                  <a:pt x="45" y="94"/>
                  <a:pt x="40" y="95"/>
                  <a:pt x="34" y="101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36"/>
                  <a:pt x="0" y="146"/>
                  <a:pt x="6" y="153"/>
                </a:cubicBezTo>
                <a:cubicBezTo>
                  <a:pt x="28" y="179"/>
                  <a:pt x="43" y="210"/>
                  <a:pt x="49" y="244"/>
                </a:cubicBezTo>
                <a:cubicBezTo>
                  <a:pt x="50" y="253"/>
                  <a:pt x="58" y="260"/>
                  <a:pt x="68" y="260"/>
                </a:cubicBezTo>
                <a:cubicBezTo>
                  <a:pt x="122" y="260"/>
                  <a:pt x="122" y="260"/>
                  <a:pt x="122" y="260"/>
                </a:cubicBezTo>
                <a:cubicBezTo>
                  <a:pt x="131" y="260"/>
                  <a:pt x="140" y="260"/>
                  <a:pt x="141" y="261"/>
                </a:cubicBezTo>
                <a:cubicBezTo>
                  <a:pt x="142" y="262"/>
                  <a:pt x="143" y="263"/>
                  <a:pt x="143" y="264"/>
                </a:cubicBezTo>
                <a:cubicBezTo>
                  <a:pt x="143" y="268"/>
                  <a:pt x="143" y="272"/>
                  <a:pt x="139" y="275"/>
                </a:cubicBezTo>
                <a:cubicBezTo>
                  <a:pt x="137" y="276"/>
                  <a:pt x="135" y="277"/>
                  <a:pt x="133" y="278"/>
                </a:cubicBezTo>
                <a:cubicBezTo>
                  <a:pt x="126" y="283"/>
                  <a:pt x="125" y="291"/>
                  <a:pt x="131" y="296"/>
                </a:cubicBezTo>
                <a:cubicBezTo>
                  <a:pt x="137" y="301"/>
                  <a:pt x="146" y="302"/>
                  <a:pt x="154" y="302"/>
                </a:cubicBezTo>
                <a:cubicBezTo>
                  <a:pt x="161" y="302"/>
                  <a:pt x="170" y="300"/>
                  <a:pt x="176" y="295"/>
                </a:cubicBezTo>
                <a:cubicBezTo>
                  <a:pt x="182" y="290"/>
                  <a:pt x="181" y="282"/>
                  <a:pt x="174" y="278"/>
                </a:cubicBezTo>
                <a:cubicBezTo>
                  <a:pt x="172" y="277"/>
                  <a:pt x="170" y="276"/>
                  <a:pt x="167" y="274"/>
                </a:cubicBezTo>
                <a:cubicBezTo>
                  <a:pt x="164" y="272"/>
                  <a:pt x="164" y="268"/>
                  <a:pt x="164" y="264"/>
                </a:cubicBezTo>
                <a:cubicBezTo>
                  <a:pt x="164" y="263"/>
                  <a:pt x="164" y="262"/>
                  <a:pt x="165" y="261"/>
                </a:cubicBezTo>
                <a:cubicBezTo>
                  <a:pt x="166" y="260"/>
                  <a:pt x="175" y="259"/>
                  <a:pt x="184" y="259"/>
                </a:cubicBezTo>
                <a:cubicBezTo>
                  <a:pt x="239" y="259"/>
                  <a:pt x="239" y="259"/>
                  <a:pt x="239" y="259"/>
                </a:cubicBezTo>
                <a:cubicBezTo>
                  <a:pt x="249" y="258"/>
                  <a:pt x="256" y="251"/>
                  <a:pt x="255" y="242"/>
                </a:cubicBezTo>
                <a:cubicBezTo>
                  <a:pt x="247" y="151"/>
                  <a:pt x="208" y="69"/>
                  <a:pt x="149" y="7"/>
                </a:cubicBezTo>
                <a:cubicBezTo>
                  <a:pt x="143" y="0"/>
                  <a:pt x="133" y="0"/>
                  <a:pt x="126" y="7"/>
                </a:cubicBezTo>
                <a:cubicBezTo>
                  <a:pt x="97" y="37"/>
                  <a:pt x="97" y="37"/>
                  <a:pt x="97" y="37"/>
                </a:cubicBezTo>
                <a:cubicBezTo>
                  <a:pt x="91" y="43"/>
                  <a:pt x="90" y="48"/>
                  <a:pt x="95" y="49"/>
                </a:cubicBezTo>
                <a:cubicBezTo>
                  <a:pt x="98" y="50"/>
                  <a:pt x="101" y="52"/>
                  <a:pt x="103" y="54"/>
                </a:cubicBezTo>
                <a:cubicBezTo>
                  <a:pt x="108" y="59"/>
                  <a:pt x="110" y="65"/>
                  <a:pt x="109" y="71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48"/>
          <p:cNvSpPr/>
          <p:nvPr/>
        </p:nvSpPr>
        <p:spPr>
          <a:xfrm>
            <a:off x="2959100" y="3224212"/>
            <a:ext cx="2051050" cy="2420937"/>
          </a:xfrm>
          <a:custGeom>
            <a:avLst/>
            <a:gdLst/>
            <a:ahLst/>
            <a:cxnLst/>
            <a:rect l="l" t="t" r="r" b="b"/>
            <a:pathLst>
              <a:path w="256" h="302" extrusionOk="0">
                <a:moveTo>
                  <a:pt x="147" y="231"/>
                </a:moveTo>
                <a:cubicBezTo>
                  <a:pt x="148" y="221"/>
                  <a:pt x="152" y="212"/>
                  <a:pt x="160" y="204"/>
                </a:cubicBezTo>
                <a:cubicBezTo>
                  <a:pt x="168" y="196"/>
                  <a:pt x="178" y="190"/>
                  <a:pt x="187" y="189"/>
                </a:cubicBezTo>
                <a:cubicBezTo>
                  <a:pt x="194" y="189"/>
                  <a:pt x="200" y="191"/>
                  <a:pt x="204" y="195"/>
                </a:cubicBezTo>
                <a:cubicBezTo>
                  <a:pt x="207" y="198"/>
                  <a:pt x="208" y="200"/>
                  <a:pt x="209" y="203"/>
                </a:cubicBezTo>
                <a:cubicBezTo>
                  <a:pt x="211" y="208"/>
                  <a:pt x="216" y="207"/>
                  <a:pt x="222" y="201"/>
                </a:cubicBezTo>
                <a:cubicBezTo>
                  <a:pt x="250" y="172"/>
                  <a:pt x="250" y="172"/>
                  <a:pt x="250" y="172"/>
                </a:cubicBezTo>
                <a:cubicBezTo>
                  <a:pt x="256" y="166"/>
                  <a:pt x="256" y="156"/>
                  <a:pt x="250" y="149"/>
                </a:cubicBezTo>
                <a:cubicBezTo>
                  <a:pt x="228" y="123"/>
                  <a:pt x="213" y="92"/>
                  <a:pt x="207" y="58"/>
                </a:cubicBezTo>
                <a:cubicBezTo>
                  <a:pt x="206" y="49"/>
                  <a:pt x="198" y="42"/>
                  <a:pt x="188" y="42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25" y="42"/>
                  <a:pt x="116" y="42"/>
                  <a:pt x="115" y="41"/>
                </a:cubicBezTo>
                <a:cubicBezTo>
                  <a:pt x="114" y="40"/>
                  <a:pt x="113" y="39"/>
                  <a:pt x="113" y="38"/>
                </a:cubicBezTo>
                <a:cubicBezTo>
                  <a:pt x="113" y="34"/>
                  <a:pt x="113" y="30"/>
                  <a:pt x="117" y="27"/>
                </a:cubicBezTo>
                <a:cubicBezTo>
                  <a:pt x="119" y="26"/>
                  <a:pt x="121" y="25"/>
                  <a:pt x="123" y="24"/>
                </a:cubicBezTo>
                <a:cubicBezTo>
                  <a:pt x="130" y="19"/>
                  <a:pt x="131" y="11"/>
                  <a:pt x="125" y="6"/>
                </a:cubicBezTo>
                <a:cubicBezTo>
                  <a:pt x="119" y="1"/>
                  <a:pt x="110" y="0"/>
                  <a:pt x="102" y="0"/>
                </a:cubicBezTo>
                <a:cubicBezTo>
                  <a:pt x="95" y="0"/>
                  <a:pt x="86" y="2"/>
                  <a:pt x="80" y="7"/>
                </a:cubicBezTo>
                <a:cubicBezTo>
                  <a:pt x="74" y="12"/>
                  <a:pt x="75" y="20"/>
                  <a:pt x="82" y="24"/>
                </a:cubicBezTo>
                <a:cubicBezTo>
                  <a:pt x="84" y="25"/>
                  <a:pt x="86" y="26"/>
                  <a:pt x="89" y="28"/>
                </a:cubicBezTo>
                <a:cubicBezTo>
                  <a:pt x="92" y="30"/>
                  <a:pt x="92" y="34"/>
                  <a:pt x="92" y="38"/>
                </a:cubicBezTo>
                <a:cubicBezTo>
                  <a:pt x="92" y="39"/>
                  <a:pt x="92" y="40"/>
                  <a:pt x="91" y="41"/>
                </a:cubicBezTo>
                <a:cubicBezTo>
                  <a:pt x="90" y="42"/>
                  <a:pt x="81" y="43"/>
                  <a:pt x="72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7" y="44"/>
                  <a:pt x="0" y="51"/>
                  <a:pt x="1" y="60"/>
                </a:cubicBezTo>
                <a:cubicBezTo>
                  <a:pt x="9" y="151"/>
                  <a:pt x="48" y="233"/>
                  <a:pt x="107" y="295"/>
                </a:cubicBezTo>
                <a:cubicBezTo>
                  <a:pt x="113" y="302"/>
                  <a:pt x="123" y="302"/>
                  <a:pt x="130" y="295"/>
                </a:cubicBezTo>
                <a:cubicBezTo>
                  <a:pt x="159" y="265"/>
                  <a:pt x="159" y="265"/>
                  <a:pt x="159" y="265"/>
                </a:cubicBezTo>
                <a:cubicBezTo>
                  <a:pt x="165" y="259"/>
                  <a:pt x="166" y="254"/>
                  <a:pt x="161" y="253"/>
                </a:cubicBezTo>
                <a:cubicBezTo>
                  <a:pt x="158" y="252"/>
                  <a:pt x="155" y="250"/>
                  <a:pt x="153" y="248"/>
                </a:cubicBezTo>
                <a:cubicBezTo>
                  <a:pt x="148" y="243"/>
                  <a:pt x="146" y="237"/>
                  <a:pt x="147" y="231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48"/>
          <p:cNvSpPr/>
          <p:nvPr/>
        </p:nvSpPr>
        <p:spPr>
          <a:xfrm>
            <a:off x="5883275" y="4514850"/>
            <a:ext cx="2420937" cy="2051050"/>
          </a:xfrm>
          <a:custGeom>
            <a:avLst/>
            <a:gdLst/>
            <a:ahLst/>
            <a:cxnLst/>
            <a:rect l="l" t="t" r="r" b="b"/>
            <a:pathLst>
              <a:path w="302" h="256" extrusionOk="0">
                <a:moveTo>
                  <a:pt x="231" y="109"/>
                </a:moveTo>
                <a:cubicBezTo>
                  <a:pt x="221" y="108"/>
                  <a:pt x="212" y="104"/>
                  <a:pt x="204" y="96"/>
                </a:cubicBezTo>
                <a:cubicBezTo>
                  <a:pt x="196" y="88"/>
                  <a:pt x="190" y="78"/>
                  <a:pt x="189" y="69"/>
                </a:cubicBezTo>
                <a:cubicBezTo>
                  <a:pt x="189" y="62"/>
                  <a:pt x="191" y="56"/>
                  <a:pt x="195" y="52"/>
                </a:cubicBezTo>
                <a:cubicBezTo>
                  <a:pt x="198" y="49"/>
                  <a:pt x="200" y="48"/>
                  <a:pt x="203" y="47"/>
                </a:cubicBezTo>
                <a:cubicBezTo>
                  <a:pt x="208" y="45"/>
                  <a:pt x="207" y="40"/>
                  <a:pt x="201" y="34"/>
                </a:cubicBezTo>
                <a:cubicBezTo>
                  <a:pt x="172" y="6"/>
                  <a:pt x="172" y="6"/>
                  <a:pt x="172" y="6"/>
                </a:cubicBezTo>
                <a:cubicBezTo>
                  <a:pt x="166" y="0"/>
                  <a:pt x="156" y="0"/>
                  <a:pt x="149" y="6"/>
                </a:cubicBezTo>
                <a:cubicBezTo>
                  <a:pt x="123" y="28"/>
                  <a:pt x="92" y="43"/>
                  <a:pt x="58" y="49"/>
                </a:cubicBezTo>
                <a:cubicBezTo>
                  <a:pt x="49" y="50"/>
                  <a:pt x="42" y="58"/>
                  <a:pt x="42" y="68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31"/>
                  <a:pt x="42" y="140"/>
                  <a:pt x="41" y="141"/>
                </a:cubicBezTo>
                <a:cubicBezTo>
                  <a:pt x="40" y="142"/>
                  <a:pt x="39" y="143"/>
                  <a:pt x="38" y="143"/>
                </a:cubicBezTo>
                <a:cubicBezTo>
                  <a:pt x="34" y="143"/>
                  <a:pt x="30" y="143"/>
                  <a:pt x="27" y="139"/>
                </a:cubicBezTo>
                <a:cubicBezTo>
                  <a:pt x="26" y="137"/>
                  <a:pt x="25" y="135"/>
                  <a:pt x="24" y="133"/>
                </a:cubicBezTo>
                <a:cubicBezTo>
                  <a:pt x="19" y="126"/>
                  <a:pt x="11" y="125"/>
                  <a:pt x="6" y="131"/>
                </a:cubicBezTo>
                <a:cubicBezTo>
                  <a:pt x="1" y="137"/>
                  <a:pt x="0" y="146"/>
                  <a:pt x="0" y="154"/>
                </a:cubicBezTo>
                <a:cubicBezTo>
                  <a:pt x="0" y="161"/>
                  <a:pt x="2" y="170"/>
                  <a:pt x="7" y="176"/>
                </a:cubicBezTo>
                <a:cubicBezTo>
                  <a:pt x="12" y="182"/>
                  <a:pt x="20" y="181"/>
                  <a:pt x="24" y="174"/>
                </a:cubicBezTo>
                <a:cubicBezTo>
                  <a:pt x="25" y="172"/>
                  <a:pt x="26" y="170"/>
                  <a:pt x="28" y="167"/>
                </a:cubicBezTo>
                <a:cubicBezTo>
                  <a:pt x="30" y="164"/>
                  <a:pt x="34" y="164"/>
                  <a:pt x="38" y="164"/>
                </a:cubicBezTo>
                <a:cubicBezTo>
                  <a:pt x="39" y="164"/>
                  <a:pt x="40" y="164"/>
                  <a:pt x="41" y="165"/>
                </a:cubicBezTo>
                <a:cubicBezTo>
                  <a:pt x="42" y="166"/>
                  <a:pt x="43" y="175"/>
                  <a:pt x="43" y="184"/>
                </a:cubicBezTo>
                <a:cubicBezTo>
                  <a:pt x="43" y="239"/>
                  <a:pt x="43" y="239"/>
                  <a:pt x="43" y="239"/>
                </a:cubicBezTo>
                <a:cubicBezTo>
                  <a:pt x="44" y="249"/>
                  <a:pt x="51" y="256"/>
                  <a:pt x="60" y="255"/>
                </a:cubicBezTo>
                <a:cubicBezTo>
                  <a:pt x="151" y="247"/>
                  <a:pt x="233" y="208"/>
                  <a:pt x="295" y="149"/>
                </a:cubicBezTo>
                <a:cubicBezTo>
                  <a:pt x="302" y="143"/>
                  <a:pt x="302" y="133"/>
                  <a:pt x="295" y="126"/>
                </a:cubicBezTo>
                <a:cubicBezTo>
                  <a:pt x="265" y="97"/>
                  <a:pt x="265" y="97"/>
                  <a:pt x="265" y="97"/>
                </a:cubicBezTo>
                <a:cubicBezTo>
                  <a:pt x="259" y="91"/>
                  <a:pt x="254" y="90"/>
                  <a:pt x="253" y="95"/>
                </a:cubicBezTo>
                <a:cubicBezTo>
                  <a:pt x="252" y="98"/>
                  <a:pt x="250" y="101"/>
                  <a:pt x="248" y="103"/>
                </a:cubicBezTo>
                <a:cubicBezTo>
                  <a:pt x="243" y="108"/>
                  <a:pt x="237" y="110"/>
                  <a:pt x="231" y="109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48"/>
          <p:cNvSpPr/>
          <p:nvPr/>
        </p:nvSpPr>
        <p:spPr>
          <a:xfrm>
            <a:off x="6043612" y="292100"/>
            <a:ext cx="2124075" cy="1963737"/>
          </a:xfrm>
          <a:custGeom>
            <a:avLst/>
            <a:gdLst/>
            <a:ahLst/>
            <a:cxnLst/>
            <a:rect l="l" t="t" r="r" b="b"/>
            <a:pathLst>
              <a:path w="265" h="245" extrusionOk="0">
                <a:moveTo>
                  <a:pt x="34" y="75"/>
                </a:moveTo>
                <a:cubicBezTo>
                  <a:pt x="40" y="82"/>
                  <a:pt x="43" y="92"/>
                  <a:pt x="43" y="103"/>
                </a:cubicBezTo>
                <a:cubicBezTo>
                  <a:pt x="44" y="115"/>
                  <a:pt x="41" y="125"/>
                  <a:pt x="35" y="132"/>
                </a:cubicBezTo>
                <a:cubicBezTo>
                  <a:pt x="31" y="137"/>
                  <a:pt x="25" y="140"/>
                  <a:pt x="18" y="140"/>
                </a:cubicBezTo>
                <a:cubicBezTo>
                  <a:pt x="15" y="140"/>
                  <a:pt x="12" y="140"/>
                  <a:pt x="9" y="138"/>
                </a:cubicBezTo>
                <a:cubicBezTo>
                  <a:pt x="4" y="136"/>
                  <a:pt x="2" y="140"/>
                  <a:pt x="2" y="149"/>
                </a:cubicBezTo>
                <a:cubicBezTo>
                  <a:pt x="2" y="189"/>
                  <a:pt x="2" y="189"/>
                  <a:pt x="2" y="189"/>
                </a:cubicBezTo>
                <a:cubicBezTo>
                  <a:pt x="2" y="198"/>
                  <a:pt x="10" y="205"/>
                  <a:pt x="19" y="206"/>
                </a:cubicBezTo>
                <a:cubicBezTo>
                  <a:pt x="52" y="208"/>
                  <a:pt x="85" y="219"/>
                  <a:pt x="113" y="239"/>
                </a:cubicBezTo>
                <a:cubicBezTo>
                  <a:pt x="121" y="245"/>
                  <a:pt x="132" y="244"/>
                  <a:pt x="138" y="238"/>
                </a:cubicBezTo>
                <a:cubicBezTo>
                  <a:pt x="176" y="199"/>
                  <a:pt x="176" y="199"/>
                  <a:pt x="176" y="199"/>
                </a:cubicBezTo>
                <a:cubicBezTo>
                  <a:pt x="183" y="192"/>
                  <a:pt x="189" y="186"/>
                  <a:pt x="191" y="186"/>
                </a:cubicBezTo>
                <a:cubicBezTo>
                  <a:pt x="192" y="186"/>
                  <a:pt x="193" y="186"/>
                  <a:pt x="194" y="187"/>
                </a:cubicBezTo>
                <a:cubicBezTo>
                  <a:pt x="197" y="190"/>
                  <a:pt x="200" y="193"/>
                  <a:pt x="199" y="197"/>
                </a:cubicBezTo>
                <a:cubicBezTo>
                  <a:pt x="198" y="200"/>
                  <a:pt x="197" y="202"/>
                  <a:pt x="197" y="205"/>
                </a:cubicBezTo>
                <a:cubicBezTo>
                  <a:pt x="195" y="212"/>
                  <a:pt x="201" y="218"/>
                  <a:pt x="208" y="218"/>
                </a:cubicBezTo>
                <a:cubicBezTo>
                  <a:pt x="216" y="217"/>
                  <a:pt x="223" y="212"/>
                  <a:pt x="229" y="206"/>
                </a:cubicBezTo>
                <a:cubicBezTo>
                  <a:pt x="234" y="201"/>
                  <a:pt x="239" y="194"/>
                  <a:pt x="239" y="186"/>
                </a:cubicBezTo>
                <a:cubicBezTo>
                  <a:pt x="240" y="178"/>
                  <a:pt x="233" y="173"/>
                  <a:pt x="226" y="175"/>
                </a:cubicBezTo>
                <a:cubicBezTo>
                  <a:pt x="223" y="175"/>
                  <a:pt x="221" y="176"/>
                  <a:pt x="219" y="177"/>
                </a:cubicBezTo>
                <a:cubicBezTo>
                  <a:pt x="214" y="178"/>
                  <a:pt x="211" y="175"/>
                  <a:pt x="209" y="172"/>
                </a:cubicBezTo>
                <a:cubicBezTo>
                  <a:pt x="208" y="171"/>
                  <a:pt x="208" y="170"/>
                  <a:pt x="207" y="169"/>
                </a:cubicBezTo>
                <a:cubicBezTo>
                  <a:pt x="207" y="168"/>
                  <a:pt x="213" y="161"/>
                  <a:pt x="220" y="155"/>
                </a:cubicBezTo>
                <a:cubicBezTo>
                  <a:pt x="258" y="115"/>
                  <a:pt x="258" y="115"/>
                  <a:pt x="258" y="115"/>
                </a:cubicBezTo>
                <a:cubicBezTo>
                  <a:pt x="265" y="108"/>
                  <a:pt x="265" y="98"/>
                  <a:pt x="258" y="92"/>
                </a:cubicBezTo>
                <a:cubicBezTo>
                  <a:pt x="188" y="33"/>
                  <a:pt x="103" y="3"/>
                  <a:pt x="17" y="1"/>
                </a:cubicBezTo>
                <a:cubicBezTo>
                  <a:pt x="8" y="0"/>
                  <a:pt x="0" y="8"/>
                  <a:pt x="0" y="17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8"/>
                  <a:pt x="4" y="72"/>
                  <a:pt x="8" y="69"/>
                </a:cubicBezTo>
                <a:cubicBezTo>
                  <a:pt x="11" y="68"/>
                  <a:pt x="14" y="67"/>
                  <a:pt x="18" y="67"/>
                </a:cubicBezTo>
                <a:cubicBezTo>
                  <a:pt x="24" y="67"/>
                  <a:pt x="30" y="70"/>
                  <a:pt x="34" y="75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48"/>
          <p:cNvSpPr/>
          <p:nvPr/>
        </p:nvSpPr>
        <p:spPr>
          <a:xfrm>
            <a:off x="7269162" y="3384550"/>
            <a:ext cx="1963737" cy="2124075"/>
          </a:xfrm>
          <a:custGeom>
            <a:avLst/>
            <a:gdLst/>
            <a:ahLst/>
            <a:cxnLst/>
            <a:rect l="l" t="t" r="r" b="b"/>
            <a:pathLst>
              <a:path w="245" h="265" extrusionOk="0">
                <a:moveTo>
                  <a:pt x="170" y="34"/>
                </a:moveTo>
                <a:cubicBezTo>
                  <a:pt x="163" y="40"/>
                  <a:pt x="153" y="43"/>
                  <a:pt x="142" y="43"/>
                </a:cubicBezTo>
                <a:cubicBezTo>
                  <a:pt x="130" y="44"/>
                  <a:pt x="120" y="41"/>
                  <a:pt x="113" y="35"/>
                </a:cubicBezTo>
                <a:cubicBezTo>
                  <a:pt x="108" y="31"/>
                  <a:pt x="105" y="25"/>
                  <a:pt x="105" y="18"/>
                </a:cubicBezTo>
                <a:cubicBezTo>
                  <a:pt x="105" y="15"/>
                  <a:pt x="105" y="12"/>
                  <a:pt x="107" y="9"/>
                </a:cubicBezTo>
                <a:cubicBezTo>
                  <a:pt x="109" y="4"/>
                  <a:pt x="105" y="2"/>
                  <a:pt x="9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47" y="2"/>
                  <a:pt x="40" y="10"/>
                  <a:pt x="39" y="19"/>
                </a:cubicBezTo>
                <a:cubicBezTo>
                  <a:pt x="37" y="52"/>
                  <a:pt x="26" y="85"/>
                  <a:pt x="6" y="113"/>
                </a:cubicBezTo>
                <a:cubicBezTo>
                  <a:pt x="0" y="121"/>
                  <a:pt x="1" y="132"/>
                  <a:pt x="7" y="138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53" y="183"/>
                  <a:pt x="59" y="189"/>
                  <a:pt x="59" y="191"/>
                </a:cubicBezTo>
                <a:cubicBezTo>
                  <a:pt x="59" y="192"/>
                  <a:pt x="59" y="193"/>
                  <a:pt x="58" y="194"/>
                </a:cubicBezTo>
                <a:cubicBezTo>
                  <a:pt x="55" y="197"/>
                  <a:pt x="52" y="200"/>
                  <a:pt x="48" y="199"/>
                </a:cubicBezTo>
                <a:cubicBezTo>
                  <a:pt x="45" y="198"/>
                  <a:pt x="43" y="197"/>
                  <a:pt x="40" y="197"/>
                </a:cubicBezTo>
                <a:cubicBezTo>
                  <a:pt x="33" y="195"/>
                  <a:pt x="27" y="201"/>
                  <a:pt x="27" y="208"/>
                </a:cubicBezTo>
                <a:cubicBezTo>
                  <a:pt x="28" y="216"/>
                  <a:pt x="33" y="223"/>
                  <a:pt x="39" y="229"/>
                </a:cubicBezTo>
                <a:cubicBezTo>
                  <a:pt x="44" y="234"/>
                  <a:pt x="51" y="239"/>
                  <a:pt x="59" y="239"/>
                </a:cubicBezTo>
                <a:cubicBezTo>
                  <a:pt x="67" y="240"/>
                  <a:pt x="72" y="233"/>
                  <a:pt x="70" y="226"/>
                </a:cubicBezTo>
                <a:cubicBezTo>
                  <a:pt x="70" y="223"/>
                  <a:pt x="69" y="221"/>
                  <a:pt x="68" y="219"/>
                </a:cubicBezTo>
                <a:cubicBezTo>
                  <a:pt x="67" y="214"/>
                  <a:pt x="70" y="211"/>
                  <a:pt x="73" y="209"/>
                </a:cubicBezTo>
                <a:cubicBezTo>
                  <a:pt x="74" y="208"/>
                  <a:pt x="75" y="208"/>
                  <a:pt x="76" y="207"/>
                </a:cubicBezTo>
                <a:cubicBezTo>
                  <a:pt x="77" y="207"/>
                  <a:pt x="84" y="213"/>
                  <a:pt x="90" y="220"/>
                </a:cubicBezTo>
                <a:cubicBezTo>
                  <a:pt x="130" y="258"/>
                  <a:pt x="130" y="258"/>
                  <a:pt x="130" y="258"/>
                </a:cubicBezTo>
                <a:cubicBezTo>
                  <a:pt x="137" y="265"/>
                  <a:pt x="147" y="265"/>
                  <a:pt x="153" y="258"/>
                </a:cubicBezTo>
                <a:cubicBezTo>
                  <a:pt x="212" y="188"/>
                  <a:pt x="242" y="103"/>
                  <a:pt x="244" y="17"/>
                </a:cubicBezTo>
                <a:cubicBezTo>
                  <a:pt x="245" y="8"/>
                  <a:pt x="237" y="0"/>
                  <a:pt x="228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77" y="1"/>
                  <a:pt x="173" y="4"/>
                  <a:pt x="176" y="8"/>
                </a:cubicBezTo>
                <a:cubicBezTo>
                  <a:pt x="177" y="11"/>
                  <a:pt x="178" y="14"/>
                  <a:pt x="178" y="18"/>
                </a:cubicBezTo>
                <a:cubicBezTo>
                  <a:pt x="178" y="24"/>
                  <a:pt x="175" y="30"/>
                  <a:pt x="170" y="34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48"/>
          <p:cNvSpPr/>
          <p:nvPr/>
        </p:nvSpPr>
        <p:spPr>
          <a:xfrm>
            <a:off x="2951162" y="1357312"/>
            <a:ext cx="1962150" cy="2124075"/>
          </a:xfrm>
          <a:custGeom>
            <a:avLst/>
            <a:gdLst/>
            <a:ahLst/>
            <a:cxnLst/>
            <a:rect l="l" t="t" r="r" b="b"/>
            <a:pathLst>
              <a:path w="245" h="265" extrusionOk="0">
                <a:moveTo>
                  <a:pt x="75" y="231"/>
                </a:moveTo>
                <a:cubicBezTo>
                  <a:pt x="82" y="225"/>
                  <a:pt x="92" y="222"/>
                  <a:pt x="103" y="222"/>
                </a:cubicBezTo>
                <a:cubicBezTo>
                  <a:pt x="115" y="221"/>
                  <a:pt x="125" y="224"/>
                  <a:pt x="132" y="230"/>
                </a:cubicBezTo>
                <a:cubicBezTo>
                  <a:pt x="137" y="234"/>
                  <a:pt x="140" y="240"/>
                  <a:pt x="140" y="247"/>
                </a:cubicBezTo>
                <a:cubicBezTo>
                  <a:pt x="140" y="250"/>
                  <a:pt x="140" y="253"/>
                  <a:pt x="138" y="256"/>
                </a:cubicBezTo>
                <a:cubicBezTo>
                  <a:pt x="136" y="261"/>
                  <a:pt x="140" y="263"/>
                  <a:pt x="149" y="263"/>
                </a:cubicBezTo>
                <a:cubicBezTo>
                  <a:pt x="189" y="263"/>
                  <a:pt x="189" y="263"/>
                  <a:pt x="189" y="263"/>
                </a:cubicBezTo>
                <a:cubicBezTo>
                  <a:pt x="198" y="263"/>
                  <a:pt x="205" y="255"/>
                  <a:pt x="206" y="246"/>
                </a:cubicBezTo>
                <a:cubicBezTo>
                  <a:pt x="208" y="213"/>
                  <a:pt x="219" y="180"/>
                  <a:pt x="239" y="152"/>
                </a:cubicBezTo>
                <a:cubicBezTo>
                  <a:pt x="245" y="144"/>
                  <a:pt x="244" y="133"/>
                  <a:pt x="238" y="127"/>
                </a:cubicBezTo>
                <a:cubicBezTo>
                  <a:pt x="199" y="89"/>
                  <a:pt x="199" y="89"/>
                  <a:pt x="199" y="89"/>
                </a:cubicBezTo>
                <a:cubicBezTo>
                  <a:pt x="192" y="82"/>
                  <a:pt x="186" y="76"/>
                  <a:pt x="186" y="74"/>
                </a:cubicBezTo>
                <a:cubicBezTo>
                  <a:pt x="186" y="73"/>
                  <a:pt x="186" y="72"/>
                  <a:pt x="187" y="71"/>
                </a:cubicBezTo>
                <a:cubicBezTo>
                  <a:pt x="190" y="68"/>
                  <a:pt x="193" y="65"/>
                  <a:pt x="197" y="66"/>
                </a:cubicBezTo>
                <a:cubicBezTo>
                  <a:pt x="200" y="67"/>
                  <a:pt x="202" y="68"/>
                  <a:pt x="205" y="68"/>
                </a:cubicBezTo>
                <a:cubicBezTo>
                  <a:pt x="212" y="70"/>
                  <a:pt x="218" y="64"/>
                  <a:pt x="218" y="57"/>
                </a:cubicBezTo>
                <a:cubicBezTo>
                  <a:pt x="217" y="49"/>
                  <a:pt x="212" y="42"/>
                  <a:pt x="206" y="36"/>
                </a:cubicBezTo>
                <a:cubicBezTo>
                  <a:pt x="201" y="31"/>
                  <a:pt x="194" y="26"/>
                  <a:pt x="186" y="26"/>
                </a:cubicBezTo>
                <a:cubicBezTo>
                  <a:pt x="178" y="25"/>
                  <a:pt x="173" y="32"/>
                  <a:pt x="175" y="39"/>
                </a:cubicBezTo>
                <a:cubicBezTo>
                  <a:pt x="175" y="42"/>
                  <a:pt x="176" y="44"/>
                  <a:pt x="177" y="46"/>
                </a:cubicBezTo>
                <a:cubicBezTo>
                  <a:pt x="178" y="51"/>
                  <a:pt x="175" y="54"/>
                  <a:pt x="172" y="56"/>
                </a:cubicBezTo>
                <a:cubicBezTo>
                  <a:pt x="171" y="57"/>
                  <a:pt x="170" y="57"/>
                  <a:pt x="169" y="58"/>
                </a:cubicBezTo>
                <a:cubicBezTo>
                  <a:pt x="168" y="58"/>
                  <a:pt x="161" y="52"/>
                  <a:pt x="155" y="45"/>
                </a:cubicBezTo>
                <a:cubicBezTo>
                  <a:pt x="115" y="7"/>
                  <a:pt x="115" y="7"/>
                  <a:pt x="115" y="7"/>
                </a:cubicBezTo>
                <a:cubicBezTo>
                  <a:pt x="108" y="0"/>
                  <a:pt x="98" y="0"/>
                  <a:pt x="92" y="7"/>
                </a:cubicBezTo>
                <a:cubicBezTo>
                  <a:pt x="33" y="77"/>
                  <a:pt x="3" y="162"/>
                  <a:pt x="1" y="248"/>
                </a:cubicBezTo>
                <a:cubicBezTo>
                  <a:pt x="0" y="257"/>
                  <a:pt x="8" y="265"/>
                  <a:pt x="17" y="265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8" y="264"/>
                  <a:pt x="72" y="261"/>
                  <a:pt x="69" y="257"/>
                </a:cubicBezTo>
                <a:cubicBezTo>
                  <a:pt x="68" y="254"/>
                  <a:pt x="67" y="251"/>
                  <a:pt x="67" y="247"/>
                </a:cubicBezTo>
                <a:cubicBezTo>
                  <a:pt x="67" y="241"/>
                  <a:pt x="70" y="235"/>
                  <a:pt x="75" y="231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48"/>
          <p:cNvSpPr/>
          <p:nvPr/>
        </p:nvSpPr>
        <p:spPr>
          <a:xfrm>
            <a:off x="4016375" y="4611687"/>
            <a:ext cx="2124075" cy="1962150"/>
          </a:xfrm>
          <a:custGeom>
            <a:avLst/>
            <a:gdLst/>
            <a:ahLst/>
            <a:cxnLst/>
            <a:rect l="l" t="t" r="r" b="b"/>
            <a:pathLst>
              <a:path w="265" h="245" extrusionOk="0">
                <a:moveTo>
                  <a:pt x="231" y="170"/>
                </a:moveTo>
                <a:cubicBezTo>
                  <a:pt x="225" y="163"/>
                  <a:pt x="222" y="153"/>
                  <a:pt x="222" y="142"/>
                </a:cubicBezTo>
                <a:cubicBezTo>
                  <a:pt x="221" y="130"/>
                  <a:pt x="224" y="120"/>
                  <a:pt x="230" y="113"/>
                </a:cubicBezTo>
                <a:cubicBezTo>
                  <a:pt x="234" y="108"/>
                  <a:pt x="240" y="105"/>
                  <a:pt x="247" y="105"/>
                </a:cubicBezTo>
                <a:cubicBezTo>
                  <a:pt x="250" y="105"/>
                  <a:pt x="253" y="105"/>
                  <a:pt x="256" y="107"/>
                </a:cubicBezTo>
                <a:cubicBezTo>
                  <a:pt x="261" y="109"/>
                  <a:pt x="263" y="105"/>
                  <a:pt x="263" y="9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47"/>
                  <a:pt x="255" y="40"/>
                  <a:pt x="246" y="39"/>
                </a:cubicBezTo>
                <a:cubicBezTo>
                  <a:pt x="213" y="37"/>
                  <a:pt x="180" y="26"/>
                  <a:pt x="152" y="6"/>
                </a:cubicBezTo>
                <a:cubicBezTo>
                  <a:pt x="144" y="0"/>
                  <a:pt x="133" y="1"/>
                  <a:pt x="127" y="7"/>
                </a:cubicBezTo>
                <a:cubicBezTo>
                  <a:pt x="89" y="46"/>
                  <a:pt x="89" y="46"/>
                  <a:pt x="89" y="46"/>
                </a:cubicBezTo>
                <a:cubicBezTo>
                  <a:pt x="82" y="53"/>
                  <a:pt x="76" y="59"/>
                  <a:pt x="74" y="59"/>
                </a:cubicBezTo>
                <a:cubicBezTo>
                  <a:pt x="73" y="59"/>
                  <a:pt x="72" y="59"/>
                  <a:pt x="71" y="58"/>
                </a:cubicBezTo>
                <a:cubicBezTo>
                  <a:pt x="68" y="55"/>
                  <a:pt x="65" y="52"/>
                  <a:pt x="66" y="48"/>
                </a:cubicBezTo>
                <a:cubicBezTo>
                  <a:pt x="67" y="45"/>
                  <a:pt x="68" y="43"/>
                  <a:pt x="68" y="40"/>
                </a:cubicBezTo>
                <a:cubicBezTo>
                  <a:pt x="70" y="33"/>
                  <a:pt x="64" y="27"/>
                  <a:pt x="57" y="27"/>
                </a:cubicBezTo>
                <a:cubicBezTo>
                  <a:pt x="49" y="28"/>
                  <a:pt x="42" y="33"/>
                  <a:pt x="36" y="39"/>
                </a:cubicBezTo>
                <a:cubicBezTo>
                  <a:pt x="31" y="44"/>
                  <a:pt x="26" y="51"/>
                  <a:pt x="26" y="59"/>
                </a:cubicBezTo>
                <a:cubicBezTo>
                  <a:pt x="25" y="67"/>
                  <a:pt x="32" y="72"/>
                  <a:pt x="39" y="70"/>
                </a:cubicBezTo>
                <a:cubicBezTo>
                  <a:pt x="42" y="70"/>
                  <a:pt x="44" y="69"/>
                  <a:pt x="46" y="68"/>
                </a:cubicBezTo>
                <a:cubicBezTo>
                  <a:pt x="51" y="67"/>
                  <a:pt x="54" y="70"/>
                  <a:pt x="56" y="73"/>
                </a:cubicBezTo>
                <a:cubicBezTo>
                  <a:pt x="57" y="74"/>
                  <a:pt x="57" y="75"/>
                  <a:pt x="58" y="76"/>
                </a:cubicBezTo>
                <a:cubicBezTo>
                  <a:pt x="58" y="77"/>
                  <a:pt x="52" y="84"/>
                  <a:pt x="45" y="90"/>
                </a:cubicBezTo>
                <a:cubicBezTo>
                  <a:pt x="7" y="130"/>
                  <a:pt x="7" y="130"/>
                  <a:pt x="7" y="130"/>
                </a:cubicBezTo>
                <a:cubicBezTo>
                  <a:pt x="0" y="137"/>
                  <a:pt x="0" y="147"/>
                  <a:pt x="7" y="153"/>
                </a:cubicBezTo>
                <a:cubicBezTo>
                  <a:pt x="77" y="212"/>
                  <a:pt x="162" y="242"/>
                  <a:pt x="248" y="244"/>
                </a:cubicBezTo>
                <a:cubicBezTo>
                  <a:pt x="257" y="245"/>
                  <a:pt x="265" y="237"/>
                  <a:pt x="265" y="228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77"/>
                  <a:pt x="261" y="173"/>
                  <a:pt x="257" y="176"/>
                </a:cubicBezTo>
                <a:cubicBezTo>
                  <a:pt x="254" y="177"/>
                  <a:pt x="251" y="178"/>
                  <a:pt x="247" y="178"/>
                </a:cubicBezTo>
                <a:cubicBezTo>
                  <a:pt x="241" y="178"/>
                  <a:pt x="235" y="175"/>
                  <a:pt x="231" y="170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48"/>
          <p:cNvSpPr/>
          <p:nvPr/>
        </p:nvSpPr>
        <p:spPr>
          <a:xfrm>
            <a:off x="6396037" y="484187"/>
            <a:ext cx="320675" cy="376237"/>
          </a:xfrm>
          <a:custGeom>
            <a:avLst/>
            <a:gdLst/>
            <a:ahLst/>
            <a:cxnLst/>
            <a:rect l="l" t="t" r="r" b="b"/>
            <a:pathLst>
              <a:path w="40" h="47" extrusionOk="0">
                <a:moveTo>
                  <a:pt x="27" y="46"/>
                </a:moveTo>
                <a:cubicBezTo>
                  <a:pt x="27" y="46"/>
                  <a:pt x="26" y="47"/>
                  <a:pt x="25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5"/>
                  <a:pt x="14" y="44"/>
                  <a:pt x="1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44"/>
                  <a:pt x="27" y="45"/>
                  <a:pt x="27" y="46"/>
                </a:cubicBezTo>
                <a:close/>
                <a:moveTo>
                  <a:pt x="27" y="41"/>
                </a:moveTo>
                <a:cubicBezTo>
                  <a:pt x="27" y="40"/>
                  <a:pt x="26" y="40"/>
                  <a:pt x="2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4" y="40"/>
                  <a:pt x="13" y="40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2"/>
                  <a:pt x="14" y="43"/>
                  <a:pt x="1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7" y="42"/>
                  <a:pt x="27" y="41"/>
                </a:cubicBezTo>
                <a:close/>
                <a:moveTo>
                  <a:pt x="21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9"/>
                  <a:pt x="18" y="39"/>
                  <a:pt x="18" y="39"/>
                </a:cubicBezTo>
                <a:cubicBezTo>
                  <a:pt x="19" y="39"/>
                  <a:pt x="19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1" y="39"/>
                  <a:pt x="21" y="39"/>
                </a:cubicBezTo>
                <a:lnTo>
                  <a:pt x="21" y="23"/>
                </a:lnTo>
                <a:close/>
                <a:moveTo>
                  <a:pt x="14" y="17"/>
                </a:moveTo>
                <a:cubicBezTo>
                  <a:pt x="13" y="17"/>
                  <a:pt x="12" y="18"/>
                  <a:pt x="12" y="19"/>
                </a:cubicBezTo>
                <a:cubicBezTo>
                  <a:pt x="12" y="20"/>
                  <a:pt x="13" y="21"/>
                  <a:pt x="14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8"/>
                  <a:pt x="16" y="17"/>
                  <a:pt x="14" y="17"/>
                </a:cubicBezTo>
                <a:close/>
                <a:moveTo>
                  <a:pt x="28" y="19"/>
                </a:moveTo>
                <a:cubicBezTo>
                  <a:pt x="28" y="18"/>
                  <a:pt x="27" y="17"/>
                  <a:pt x="25" y="17"/>
                </a:cubicBezTo>
                <a:cubicBezTo>
                  <a:pt x="24" y="17"/>
                  <a:pt x="23" y="18"/>
                  <a:pt x="23" y="19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7" y="21"/>
                  <a:pt x="28" y="20"/>
                  <a:pt x="28" y="19"/>
                </a:cubicBezTo>
                <a:close/>
                <a:moveTo>
                  <a:pt x="33" y="15"/>
                </a:moveTo>
                <a:cubicBezTo>
                  <a:pt x="32" y="10"/>
                  <a:pt x="27" y="6"/>
                  <a:pt x="20" y="6"/>
                </a:cubicBezTo>
                <a:cubicBezTo>
                  <a:pt x="13" y="6"/>
                  <a:pt x="8" y="10"/>
                  <a:pt x="7" y="15"/>
                </a:cubicBezTo>
                <a:cubicBezTo>
                  <a:pt x="6" y="18"/>
                  <a:pt x="7" y="21"/>
                  <a:pt x="8" y="24"/>
                </a:cubicBezTo>
                <a:cubicBezTo>
                  <a:pt x="10" y="27"/>
                  <a:pt x="11" y="29"/>
                  <a:pt x="12" y="32"/>
                </a:cubicBezTo>
                <a:cubicBezTo>
                  <a:pt x="13" y="33"/>
                  <a:pt x="13" y="35"/>
                  <a:pt x="13" y="37"/>
                </a:cubicBezTo>
                <a:cubicBezTo>
                  <a:pt x="14" y="38"/>
                  <a:pt x="14" y="39"/>
                  <a:pt x="16" y="39"/>
                </a:cubicBezTo>
                <a:cubicBezTo>
                  <a:pt x="16" y="39"/>
                  <a:pt x="16" y="39"/>
                  <a:pt x="17" y="39"/>
                </a:cubicBezTo>
                <a:cubicBezTo>
                  <a:pt x="17" y="23"/>
                  <a:pt x="17" y="23"/>
                  <a:pt x="1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2" y="23"/>
                  <a:pt x="12" y="22"/>
                </a:cubicBezTo>
                <a:cubicBezTo>
                  <a:pt x="11" y="21"/>
                  <a:pt x="10" y="20"/>
                  <a:pt x="10" y="19"/>
                </a:cubicBezTo>
                <a:cubicBezTo>
                  <a:pt x="10" y="18"/>
                  <a:pt x="11" y="17"/>
                  <a:pt x="12" y="16"/>
                </a:cubicBezTo>
                <a:cubicBezTo>
                  <a:pt x="12" y="16"/>
                  <a:pt x="13" y="15"/>
                  <a:pt x="14" y="15"/>
                </a:cubicBezTo>
                <a:cubicBezTo>
                  <a:pt x="16" y="15"/>
                  <a:pt x="18" y="17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8"/>
                  <a:pt x="22" y="17"/>
                  <a:pt x="23" y="16"/>
                </a:cubicBezTo>
                <a:cubicBezTo>
                  <a:pt x="23" y="16"/>
                  <a:pt x="24" y="15"/>
                  <a:pt x="25" y="15"/>
                </a:cubicBezTo>
                <a:cubicBezTo>
                  <a:pt x="26" y="15"/>
                  <a:pt x="27" y="16"/>
                  <a:pt x="28" y="16"/>
                </a:cubicBezTo>
                <a:cubicBezTo>
                  <a:pt x="29" y="17"/>
                  <a:pt x="29" y="18"/>
                  <a:pt x="29" y="19"/>
                </a:cubicBezTo>
                <a:cubicBezTo>
                  <a:pt x="29" y="20"/>
                  <a:pt x="29" y="21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4" y="39"/>
                  <a:pt x="24" y="39"/>
                </a:cubicBezTo>
                <a:cubicBezTo>
                  <a:pt x="25" y="39"/>
                  <a:pt x="26" y="38"/>
                  <a:pt x="26" y="37"/>
                </a:cubicBezTo>
                <a:cubicBezTo>
                  <a:pt x="27" y="35"/>
                  <a:pt x="27" y="33"/>
                  <a:pt x="28" y="32"/>
                </a:cubicBezTo>
                <a:cubicBezTo>
                  <a:pt x="29" y="29"/>
                  <a:pt x="30" y="27"/>
                  <a:pt x="32" y="24"/>
                </a:cubicBezTo>
                <a:cubicBezTo>
                  <a:pt x="33" y="21"/>
                  <a:pt x="34" y="18"/>
                  <a:pt x="33" y="15"/>
                </a:cubicBezTo>
                <a:close/>
                <a:moveTo>
                  <a:pt x="21" y="1"/>
                </a:moveTo>
                <a:cubicBezTo>
                  <a:pt x="21" y="0"/>
                  <a:pt x="21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8" y="0"/>
                  <a:pt x="18" y="1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9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4"/>
                  <a:pt x="21" y="4"/>
                </a:cubicBezTo>
                <a:lnTo>
                  <a:pt x="21" y="1"/>
                </a:lnTo>
                <a:close/>
                <a:moveTo>
                  <a:pt x="29" y="3"/>
                </a:moveTo>
                <a:cubicBezTo>
                  <a:pt x="30" y="3"/>
                  <a:pt x="29" y="2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7" y="1"/>
                  <a:pt x="27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6"/>
                  <a:pt x="28" y="6"/>
                </a:cubicBezTo>
                <a:lnTo>
                  <a:pt x="29" y="3"/>
                </a:lnTo>
                <a:close/>
                <a:moveTo>
                  <a:pt x="35" y="8"/>
                </a:moveTo>
                <a:cubicBezTo>
                  <a:pt x="36" y="8"/>
                  <a:pt x="36" y="7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5"/>
                  <a:pt x="34" y="5"/>
                  <a:pt x="33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2" y="10"/>
                  <a:pt x="33" y="10"/>
                  <a:pt x="33" y="10"/>
                </a:cubicBezTo>
                <a:lnTo>
                  <a:pt x="35" y="8"/>
                </a:lnTo>
                <a:close/>
                <a:moveTo>
                  <a:pt x="38" y="15"/>
                </a:moveTo>
                <a:cubicBezTo>
                  <a:pt x="39" y="15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3"/>
                  <a:pt x="39" y="12"/>
                  <a:pt x="38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13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5"/>
                  <a:pt x="35" y="16"/>
                  <a:pt x="36" y="16"/>
                </a:cubicBezTo>
                <a:lnTo>
                  <a:pt x="38" y="15"/>
                </a:lnTo>
                <a:close/>
                <a:moveTo>
                  <a:pt x="38" y="23"/>
                </a:moveTo>
                <a:cubicBezTo>
                  <a:pt x="39" y="23"/>
                  <a:pt x="39" y="23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1"/>
                  <a:pt x="39" y="20"/>
                  <a:pt x="3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5" y="19"/>
                  <a:pt x="34" y="20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2"/>
                  <a:pt x="35" y="22"/>
                </a:cubicBezTo>
                <a:lnTo>
                  <a:pt x="38" y="23"/>
                </a:lnTo>
                <a:close/>
                <a:moveTo>
                  <a:pt x="11" y="6"/>
                </a:moveTo>
                <a:cubicBezTo>
                  <a:pt x="12" y="6"/>
                  <a:pt x="13" y="7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5"/>
                  <a:pt x="14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2"/>
                  <a:pt x="10" y="3"/>
                  <a:pt x="10" y="3"/>
                </a:cubicBezTo>
                <a:lnTo>
                  <a:pt x="11" y="6"/>
                </a:lnTo>
                <a:close/>
                <a:moveTo>
                  <a:pt x="6" y="10"/>
                </a:moveTo>
                <a:cubicBezTo>
                  <a:pt x="7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9"/>
                  <a:pt x="9" y="8"/>
                  <a:pt x="8" y="8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5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8"/>
                  <a:pt x="4" y="8"/>
                </a:cubicBezTo>
                <a:lnTo>
                  <a:pt x="6" y="10"/>
                </a:lnTo>
                <a:close/>
                <a:moveTo>
                  <a:pt x="4" y="16"/>
                </a:moveTo>
                <a:cubicBezTo>
                  <a:pt x="5" y="16"/>
                  <a:pt x="5" y="15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5" y="13"/>
                  <a:pt x="4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5"/>
                  <a:pt x="1" y="15"/>
                </a:cubicBezTo>
                <a:lnTo>
                  <a:pt x="4" y="16"/>
                </a:lnTo>
                <a:close/>
                <a:moveTo>
                  <a:pt x="4" y="22"/>
                </a:moveTo>
                <a:cubicBezTo>
                  <a:pt x="5" y="22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0"/>
                  <a:pt x="5" y="19"/>
                  <a:pt x="4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2" y="23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48"/>
          <p:cNvSpPr/>
          <p:nvPr/>
        </p:nvSpPr>
        <p:spPr>
          <a:xfrm>
            <a:off x="8567737" y="3865562"/>
            <a:ext cx="473075" cy="312737"/>
          </a:xfrm>
          <a:custGeom>
            <a:avLst/>
            <a:gdLst/>
            <a:ahLst/>
            <a:cxnLst/>
            <a:rect l="l" t="t" r="r" b="b"/>
            <a:pathLst>
              <a:path w="59" h="39" extrusionOk="0">
                <a:moveTo>
                  <a:pt x="47" y="3"/>
                </a:moveTo>
                <a:cubicBezTo>
                  <a:pt x="52" y="17"/>
                  <a:pt x="52" y="17"/>
                  <a:pt x="52" y="17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17"/>
                  <a:pt x="31" y="7"/>
                  <a:pt x="30" y="7"/>
                </a:cubicBezTo>
                <a:cubicBezTo>
                  <a:pt x="29" y="7"/>
                  <a:pt x="26" y="8"/>
                  <a:pt x="25" y="9"/>
                </a:cubicBezTo>
                <a:cubicBezTo>
                  <a:pt x="25" y="9"/>
                  <a:pt x="23" y="9"/>
                  <a:pt x="21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7"/>
                  <a:pt x="20" y="6"/>
                  <a:pt x="20" y="6"/>
                </a:cubicBezTo>
                <a:cubicBezTo>
                  <a:pt x="23" y="5"/>
                  <a:pt x="31" y="2"/>
                  <a:pt x="31" y="2"/>
                </a:cubicBezTo>
                <a:cubicBezTo>
                  <a:pt x="31" y="2"/>
                  <a:pt x="32" y="2"/>
                  <a:pt x="32" y="2"/>
                </a:cubicBezTo>
                <a:cubicBezTo>
                  <a:pt x="33" y="2"/>
                  <a:pt x="45" y="3"/>
                  <a:pt x="47" y="3"/>
                </a:cubicBezTo>
                <a:close/>
                <a:moveTo>
                  <a:pt x="52" y="0"/>
                </a:moveTo>
                <a:cubicBezTo>
                  <a:pt x="51" y="0"/>
                  <a:pt x="51" y="0"/>
                  <a:pt x="51" y="0"/>
                </a:cubicBezTo>
                <a:cubicBezTo>
                  <a:pt x="49" y="1"/>
                  <a:pt x="49" y="1"/>
                  <a:pt x="49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2"/>
                  <a:pt x="48" y="2"/>
                  <a:pt x="48" y="3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5" y="18"/>
                  <a:pt x="56" y="18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9" y="16"/>
                  <a:pt x="59" y="16"/>
                </a:cubicBezTo>
                <a:cubicBezTo>
                  <a:pt x="59" y="16"/>
                  <a:pt x="59" y="15"/>
                  <a:pt x="59" y="15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2" y="0"/>
                  <a:pt x="52" y="0"/>
                </a:cubicBezTo>
                <a:close/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2"/>
                  <a:pt x="1" y="3"/>
                </a:cubicBezTo>
                <a:lnTo>
                  <a:pt x="0" y="19"/>
                </a:lnTo>
                <a:close/>
                <a:moveTo>
                  <a:pt x="24" y="34"/>
                </a:moveTo>
                <a:cubicBezTo>
                  <a:pt x="24" y="33"/>
                  <a:pt x="24" y="32"/>
                  <a:pt x="23" y="32"/>
                </a:cubicBezTo>
                <a:cubicBezTo>
                  <a:pt x="22" y="31"/>
                  <a:pt x="21" y="31"/>
                  <a:pt x="20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7"/>
                  <a:pt x="18" y="38"/>
                  <a:pt x="18" y="38"/>
                </a:cubicBezTo>
                <a:cubicBezTo>
                  <a:pt x="19" y="39"/>
                  <a:pt x="19" y="39"/>
                  <a:pt x="20" y="39"/>
                </a:cubicBezTo>
                <a:cubicBezTo>
                  <a:pt x="20" y="39"/>
                  <a:pt x="21" y="39"/>
                  <a:pt x="21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4"/>
                  <a:pt x="24" y="34"/>
                </a:cubicBezTo>
                <a:close/>
                <a:moveTo>
                  <a:pt x="13" y="33"/>
                </a:moveTo>
                <a:cubicBezTo>
                  <a:pt x="12" y="34"/>
                  <a:pt x="12" y="34"/>
                  <a:pt x="13" y="35"/>
                </a:cubicBezTo>
                <a:cubicBezTo>
                  <a:pt x="14" y="36"/>
                  <a:pt x="15" y="36"/>
                  <a:pt x="16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0"/>
                  <a:pt x="19" y="29"/>
                  <a:pt x="19" y="29"/>
                </a:cubicBezTo>
                <a:cubicBezTo>
                  <a:pt x="18" y="28"/>
                  <a:pt x="17" y="28"/>
                  <a:pt x="16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lnTo>
                  <a:pt x="13" y="33"/>
                </a:lnTo>
                <a:close/>
                <a:moveTo>
                  <a:pt x="9" y="29"/>
                </a:moveTo>
                <a:cubicBezTo>
                  <a:pt x="8" y="29"/>
                  <a:pt x="8" y="30"/>
                  <a:pt x="8" y="30"/>
                </a:cubicBezTo>
                <a:cubicBezTo>
                  <a:pt x="8" y="31"/>
                  <a:pt x="9" y="31"/>
                  <a:pt x="9" y="32"/>
                </a:cubicBezTo>
                <a:cubicBezTo>
                  <a:pt x="10" y="33"/>
                  <a:pt x="11" y="32"/>
                  <a:pt x="12" y="31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7"/>
                  <a:pt x="16" y="26"/>
                  <a:pt x="16" y="26"/>
                </a:cubicBezTo>
                <a:cubicBezTo>
                  <a:pt x="16" y="25"/>
                  <a:pt x="15" y="25"/>
                  <a:pt x="15" y="24"/>
                </a:cubicBezTo>
                <a:cubicBezTo>
                  <a:pt x="14" y="24"/>
                  <a:pt x="13" y="24"/>
                  <a:pt x="12" y="25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lnTo>
                  <a:pt x="9" y="29"/>
                </a:lnTo>
                <a:close/>
                <a:moveTo>
                  <a:pt x="8" y="27"/>
                </a:moveTo>
                <a:cubicBezTo>
                  <a:pt x="11" y="24"/>
                  <a:pt x="11" y="24"/>
                  <a:pt x="11" y="24"/>
                </a:cubicBezTo>
                <a:cubicBezTo>
                  <a:pt x="12" y="22"/>
                  <a:pt x="11" y="21"/>
                  <a:pt x="11" y="20"/>
                </a:cubicBezTo>
                <a:cubicBezTo>
                  <a:pt x="10" y="20"/>
                  <a:pt x="9" y="20"/>
                  <a:pt x="8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5"/>
                  <a:pt x="4" y="25"/>
                  <a:pt x="4" y="26"/>
                </a:cubicBezTo>
                <a:cubicBezTo>
                  <a:pt x="4" y="26"/>
                  <a:pt x="5" y="27"/>
                  <a:pt x="5" y="27"/>
                </a:cubicBezTo>
                <a:cubicBezTo>
                  <a:pt x="6" y="27"/>
                  <a:pt x="6" y="28"/>
                  <a:pt x="7" y="28"/>
                </a:cubicBezTo>
                <a:cubicBezTo>
                  <a:pt x="7" y="28"/>
                  <a:pt x="8" y="28"/>
                  <a:pt x="8" y="27"/>
                </a:cubicBezTo>
                <a:close/>
                <a:moveTo>
                  <a:pt x="45" y="24"/>
                </a:moveTo>
                <a:cubicBezTo>
                  <a:pt x="45" y="23"/>
                  <a:pt x="46" y="22"/>
                  <a:pt x="44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38" y="15"/>
                  <a:pt x="31" y="10"/>
                  <a:pt x="30" y="9"/>
                </a:cubicBezTo>
                <a:cubicBezTo>
                  <a:pt x="29" y="9"/>
                  <a:pt x="27" y="9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3" y="11"/>
                  <a:pt x="21" y="11"/>
                </a:cubicBezTo>
                <a:cubicBezTo>
                  <a:pt x="20" y="11"/>
                  <a:pt x="19" y="10"/>
                  <a:pt x="19" y="10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6"/>
                  <a:pt x="18" y="5"/>
                  <a:pt x="19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20"/>
                  <a:pt x="7" y="20"/>
                  <a:pt x="7" y="20"/>
                </a:cubicBezTo>
                <a:cubicBezTo>
                  <a:pt x="8" y="19"/>
                  <a:pt x="9" y="19"/>
                  <a:pt x="9" y="19"/>
                </a:cubicBezTo>
                <a:cubicBezTo>
                  <a:pt x="10" y="19"/>
                  <a:pt x="11" y="19"/>
                  <a:pt x="12" y="19"/>
                </a:cubicBezTo>
                <a:cubicBezTo>
                  <a:pt x="13" y="20"/>
                  <a:pt x="13" y="21"/>
                  <a:pt x="13" y="23"/>
                </a:cubicBezTo>
                <a:cubicBezTo>
                  <a:pt x="14" y="22"/>
                  <a:pt x="15" y="23"/>
                  <a:pt x="16" y="23"/>
                </a:cubicBezTo>
                <a:cubicBezTo>
                  <a:pt x="17" y="24"/>
                  <a:pt x="17" y="25"/>
                  <a:pt x="17" y="27"/>
                </a:cubicBezTo>
                <a:cubicBezTo>
                  <a:pt x="18" y="27"/>
                  <a:pt x="19" y="27"/>
                  <a:pt x="20" y="27"/>
                </a:cubicBezTo>
                <a:cubicBezTo>
                  <a:pt x="21" y="28"/>
                  <a:pt x="21" y="29"/>
                  <a:pt x="21" y="30"/>
                </a:cubicBezTo>
                <a:cubicBezTo>
                  <a:pt x="22" y="30"/>
                  <a:pt x="23" y="30"/>
                  <a:pt x="24" y="31"/>
                </a:cubicBezTo>
                <a:cubicBezTo>
                  <a:pt x="25" y="32"/>
                  <a:pt x="26" y="34"/>
                  <a:pt x="25" y="35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8" y="36"/>
                </a:cubicBezTo>
                <a:cubicBezTo>
                  <a:pt x="28" y="36"/>
                  <a:pt x="29" y="36"/>
                  <a:pt x="29" y="35"/>
                </a:cubicBezTo>
                <a:cubicBezTo>
                  <a:pt x="30" y="35"/>
                  <a:pt x="30" y="34"/>
                  <a:pt x="30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27"/>
                  <a:pt x="25" y="27"/>
                  <a:pt x="26" y="28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3"/>
                  <a:pt x="34" y="33"/>
                  <a:pt x="35" y="33"/>
                </a:cubicBezTo>
                <a:cubicBezTo>
                  <a:pt x="35" y="32"/>
                  <a:pt x="35" y="31"/>
                  <a:pt x="35" y="31"/>
                </a:cubicBezTo>
                <a:cubicBezTo>
                  <a:pt x="35" y="30"/>
                  <a:pt x="35" y="30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31" y="24"/>
                  <a:pt x="31" y="25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30"/>
                  <a:pt x="38" y="30"/>
                  <a:pt x="38" y="30"/>
                </a:cubicBezTo>
                <a:cubicBezTo>
                  <a:pt x="39" y="30"/>
                  <a:pt x="40" y="30"/>
                  <a:pt x="40" y="29"/>
                </a:cubicBezTo>
                <a:cubicBezTo>
                  <a:pt x="41" y="28"/>
                  <a:pt x="41" y="28"/>
                  <a:pt x="41" y="27"/>
                </a:cubicBezTo>
                <a:cubicBezTo>
                  <a:pt x="41" y="27"/>
                  <a:pt x="41" y="26"/>
                  <a:pt x="40" y="26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0"/>
                  <a:pt x="36" y="20"/>
                  <a:pt x="36" y="21"/>
                </a:cubicBezTo>
                <a:cubicBezTo>
                  <a:pt x="41" y="25"/>
                  <a:pt x="41" y="25"/>
                  <a:pt x="41" y="25"/>
                </a:cubicBezTo>
                <a:cubicBezTo>
                  <a:pt x="42" y="25"/>
                  <a:pt x="44" y="25"/>
                  <a:pt x="45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48"/>
          <p:cNvSpPr/>
          <p:nvPr/>
        </p:nvSpPr>
        <p:spPr>
          <a:xfrm>
            <a:off x="5338762" y="5965825"/>
            <a:ext cx="407987" cy="336550"/>
          </a:xfrm>
          <a:custGeom>
            <a:avLst/>
            <a:gdLst/>
            <a:ahLst/>
            <a:cxnLst/>
            <a:rect l="l" t="t" r="r" b="b"/>
            <a:pathLst>
              <a:path w="51" h="42" extrusionOk="0">
                <a:moveTo>
                  <a:pt x="7" y="34"/>
                </a:move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8" y="21"/>
                  <a:pt x="9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3" y="22"/>
                  <a:pt x="13" y="23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5"/>
                  <a:pt x="12" y="36"/>
                  <a:pt x="11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8" y="36"/>
                  <a:pt x="7" y="35"/>
                  <a:pt x="7" y="34"/>
                </a:cubicBezTo>
                <a:close/>
                <a:moveTo>
                  <a:pt x="19" y="17"/>
                </a:moveTo>
                <a:cubicBezTo>
                  <a:pt x="18" y="17"/>
                  <a:pt x="17" y="18"/>
                  <a:pt x="17" y="19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5"/>
                  <a:pt x="18" y="36"/>
                  <a:pt x="19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6"/>
                  <a:pt x="23" y="35"/>
                  <a:pt x="23" y="34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8"/>
                  <a:pt x="23" y="17"/>
                  <a:pt x="22" y="17"/>
                </a:cubicBezTo>
                <a:lnTo>
                  <a:pt x="19" y="17"/>
                </a:lnTo>
                <a:close/>
                <a:moveTo>
                  <a:pt x="29" y="14"/>
                </a:moveTo>
                <a:cubicBezTo>
                  <a:pt x="28" y="14"/>
                  <a:pt x="27" y="14"/>
                  <a:pt x="27" y="15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5"/>
                  <a:pt x="28" y="36"/>
                  <a:pt x="29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36"/>
                  <a:pt x="34" y="35"/>
                  <a:pt x="34" y="34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4"/>
                  <a:pt x="33" y="14"/>
                  <a:pt x="32" y="14"/>
                </a:cubicBezTo>
                <a:lnTo>
                  <a:pt x="29" y="14"/>
                </a:lnTo>
                <a:close/>
                <a:moveTo>
                  <a:pt x="39" y="10"/>
                </a:moveTo>
                <a:cubicBezTo>
                  <a:pt x="38" y="10"/>
                  <a:pt x="38" y="11"/>
                  <a:pt x="38" y="12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5"/>
                  <a:pt x="38" y="36"/>
                  <a:pt x="39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6"/>
                  <a:pt x="44" y="35"/>
                  <a:pt x="44" y="34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3" y="10"/>
                  <a:pt x="42" y="10"/>
                </a:cubicBezTo>
                <a:lnTo>
                  <a:pt x="39" y="10"/>
                </a:lnTo>
                <a:close/>
                <a:moveTo>
                  <a:pt x="8" y="17"/>
                </a:moveTo>
                <a:cubicBezTo>
                  <a:pt x="19" y="15"/>
                  <a:pt x="29" y="11"/>
                  <a:pt x="38" y="5"/>
                </a:cubicBezTo>
                <a:cubicBezTo>
                  <a:pt x="39" y="7"/>
                  <a:pt x="39" y="7"/>
                  <a:pt x="39" y="7"/>
                </a:cubicBezTo>
                <a:cubicBezTo>
                  <a:pt x="42" y="2"/>
                  <a:pt x="42" y="2"/>
                  <a:pt x="42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28" y="9"/>
                  <a:pt x="18" y="12"/>
                  <a:pt x="7" y="14"/>
                </a:cubicBezTo>
                <a:lnTo>
                  <a:pt x="8" y="17"/>
                </a:lnTo>
                <a:close/>
                <a:moveTo>
                  <a:pt x="51" y="39"/>
                </a:moveTo>
                <a:cubicBezTo>
                  <a:pt x="46" y="36"/>
                  <a:pt x="46" y="36"/>
                  <a:pt x="46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5"/>
                  <a:pt x="4" y="5"/>
                  <a:pt x="4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0"/>
                  <a:pt x="3" y="0"/>
                  <a:pt x="3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40"/>
                  <a:pt x="2" y="40"/>
                  <a:pt x="2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2"/>
                  <a:pt x="46" y="42"/>
                  <a:pt x="46" y="42"/>
                </a:cubicBezTo>
                <a:lnTo>
                  <a:pt x="51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48"/>
          <p:cNvSpPr/>
          <p:nvPr/>
        </p:nvSpPr>
        <p:spPr>
          <a:xfrm>
            <a:off x="8110537" y="1790700"/>
            <a:ext cx="585787" cy="296862"/>
          </a:xfrm>
          <a:custGeom>
            <a:avLst/>
            <a:gdLst/>
            <a:ahLst/>
            <a:cxnLst/>
            <a:rect l="l" t="t" r="r" b="b"/>
            <a:pathLst>
              <a:path w="73" h="37" extrusionOk="0">
                <a:moveTo>
                  <a:pt x="53" y="35"/>
                </a:moveTo>
                <a:cubicBezTo>
                  <a:pt x="52" y="36"/>
                  <a:pt x="51" y="36"/>
                  <a:pt x="49" y="36"/>
                </a:cubicBezTo>
                <a:cubicBezTo>
                  <a:pt x="46" y="37"/>
                  <a:pt x="42" y="37"/>
                  <a:pt x="38" y="37"/>
                </a:cubicBezTo>
                <a:cubicBezTo>
                  <a:pt x="33" y="37"/>
                  <a:pt x="29" y="37"/>
                  <a:pt x="26" y="36"/>
                </a:cubicBezTo>
                <a:cubicBezTo>
                  <a:pt x="25" y="36"/>
                  <a:pt x="23" y="36"/>
                  <a:pt x="22" y="35"/>
                </a:cubicBezTo>
                <a:cubicBezTo>
                  <a:pt x="19" y="34"/>
                  <a:pt x="19" y="31"/>
                  <a:pt x="21" y="29"/>
                </a:cubicBezTo>
                <a:cubicBezTo>
                  <a:pt x="23" y="28"/>
                  <a:pt x="25" y="26"/>
                  <a:pt x="28" y="25"/>
                </a:cubicBezTo>
                <a:cubicBezTo>
                  <a:pt x="29" y="25"/>
                  <a:pt x="30" y="24"/>
                  <a:pt x="31" y="24"/>
                </a:cubicBezTo>
                <a:cubicBezTo>
                  <a:pt x="33" y="23"/>
                  <a:pt x="34" y="21"/>
                  <a:pt x="32" y="19"/>
                </a:cubicBezTo>
                <a:cubicBezTo>
                  <a:pt x="29" y="16"/>
                  <a:pt x="28" y="12"/>
                  <a:pt x="28" y="8"/>
                </a:cubicBezTo>
                <a:cubicBezTo>
                  <a:pt x="28" y="3"/>
                  <a:pt x="31" y="1"/>
                  <a:pt x="35" y="0"/>
                </a:cubicBezTo>
                <a:cubicBezTo>
                  <a:pt x="36" y="0"/>
                  <a:pt x="37" y="0"/>
                  <a:pt x="38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44" y="1"/>
                  <a:pt x="47" y="3"/>
                  <a:pt x="47" y="8"/>
                </a:cubicBezTo>
                <a:cubicBezTo>
                  <a:pt x="47" y="12"/>
                  <a:pt x="46" y="16"/>
                  <a:pt x="43" y="19"/>
                </a:cubicBezTo>
                <a:cubicBezTo>
                  <a:pt x="41" y="21"/>
                  <a:pt x="42" y="23"/>
                  <a:pt x="44" y="24"/>
                </a:cubicBezTo>
                <a:cubicBezTo>
                  <a:pt x="45" y="24"/>
                  <a:pt x="46" y="25"/>
                  <a:pt x="47" y="25"/>
                </a:cubicBezTo>
                <a:cubicBezTo>
                  <a:pt x="50" y="26"/>
                  <a:pt x="52" y="28"/>
                  <a:pt x="54" y="29"/>
                </a:cubicBezTo>
                <a:cubicBezTo>
                  <a:pt x="55" y="31"/>
                  <a:pt x="56" y="34"/>
                  <a:pt x="53" y="35"/>
                </a:cubicBezTo>
                <a:close/>
                <a:moveTo>
                  <a:pt x="72" y="32"/>
                </a:moveTo>
                <a:cubicBezTo>
                  <a:pt x="70" y="31"/>
                  <a:pt x="69" y="30"/>
                  <a:pt x="67" y="29"/>
                </a:cubicBezTo>
                <a:cubicBezTo>
                  <a:pt x="66" y="28"/>
                  <a:pt x="66" y="28"/>
                  <a:pt x="65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3"/>
                  <a:pt x="67" y="20"/>
                  <a:pt x="67" y="17"/>
                </a:cubicBezTo>
                <a:cubicBezTo>
                  <a:pt x="67" y="14"/>
                  <a:pt x="65" y="12"/>
                  <a:pt x="62" y="11"/>
                </a:cubicBezTo>
                <a:cubicBezTo>
                  <a:pt x="61" y="11"/>
                  <a:pt x="61" y="11"/>
                  <a:pt x="60" y="11"/>
                </a:cubicBezTo>
                <a:cubicBezTo>
                  <a:pt x="60" y="11"/>
                  <a:pt x="59" y="11"/>
                  <a:pt x="58" y="11"/>
                </a:cubicBezTo>
                <a:cubicBezTo>
                  <a:pt x="56" y="12"/>
                  <a:pt x="54" y="14"/>
                  <a:pt x="54" y="17"/>
                </a:cubicBezTo>
                <a:cubicBezTo>
                  <a:pt x="53" y="20"/>
                  <a:pt x="54" y="23"/>
                  <a:pt x="56" y="25"/>
                </a:cubicBezTo>
                <a:cubicBezTo>
                  <a:pt x="58" y="26"/>
                  <a:pt x="57" y="27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9"/>
                </a:cubicBezTo>
                <a:cubicBezTo>
                  <a:pt x="57" y="30"/>
                  <a:pt x="58" y="31"/>
                  <a:pt x="57" y="33"/>
                </a:cubicBezTo>
                <a:cubicBezTo>
                  <a:pt x="57" y="34"/>
                  <a:pt x="56" y="36"/>
                  <a:pt x="54" y="36"/>
                </a:cubicBezTo>
                <a:cubicBezTo>
                  <a:pt x="54" y="37"/>
                  <a:pt x="54" y="37"/>
                  <a:pt x="53" y="37"/>
                </a:cubicBezTo>
                <a:cubicBezTo>
                  <a:pt x="55" y="37"/>
                  <a:pt x="58" y="37"/>
                  <a:pt x="60" y="37"/>
                </a:cubicBezTo>
                <a:cubicBezTo>
                  <a:pt x="63" y="37"/>
                  <a:pt x="66" y="37"/>
                  <a:pt x="69" y="37"/>
                </a:cubicBezTo>
                <a:cubicBezTo>
                  <a:pt x="69" y="36"/>
                  <a:pt x="70" y="36"/>
                  <a:pt x="71" y="36"/>
                </a:cubicBezTo>
                <a:cubicBezTo>
                  <a:pt x="73" y="35"/>
                  <a:pt x="73" y="33"/>
                  <a:pt x="72" y="32"/>
                </a:cubicBezTo>
                <a:close/>
                <a:moveTo>
                  <a:pt x="17" y="33"/>
                </a:moveTo>
                <a:cubicBezTo>
                  <a:pt x="17" y="31"/>
                  <a:pt x="18" y="30"/>
                  <a:pt x="19" y="29"/>
                </a:cubicBezTo>
                <a:cubicBezTo>
                  <a:pt x="19" y="28"/>
                  <a:pt x="20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8" y="26"/>
                  <a:pt x="17" y="25"/>
                  <a:pt x="19" y="23"/>
                </a:cubicBezTo>
                <a:cubicBezTo>
                  <a:pt x="21" y="21"/>
                  <a:pt x="22" y="18"/>
                  <a:pt x="22" y="15"/>
                </a:cubicBezTo>
                <a:cubicBezTo>
                  <a:pt x="22" y="11"/>
                  <a:pt x="20" y="9"/>
                  <a:pt x="17" y="9"/>
                </a:cubicBezTo>
                <a:cubicBezTo>
                  <a:pt x="16" y="8"/>
                  <a:pt x="15" y="8"/>
                  <a:pt x="15" y="8"/>
                </a:cubicBezTo>
                <a:cubicBezTo>
                  <a:pt x="14" y="8"/>
                  <a:pt x="13" y="8"/>
                  <a:pt x="12" y="9"/>
                </a:cubicBezTo>
                <a:cubicBezTo>
                  <a:pt x="9" y="9"/>
                  <a:pt x="7" y="11"/>
                  <a:pt x="7" y="15"/>
                </a:cubicBezTo>
                <a:cubicBezTo>
                  <a:pt x="7" y="18"/>
                  <a:pt x="8" y="21"/>
                  <a:pt x="10" y="23"/>
                </a:cubicBezTo>
                <a:cubicBezTo>
                  <a:pt x="12" y="25"/>
                  <a:pt x="11" y="26"/>
                  <a:pt x="10" y="27"/>
                </a:cubicBezTo>
                <a:cubicBezTo>
                  <a:pt x="9" y="27"/>
                  <a:pt x="8" y="27"/>
                  <a:pt x="7" y="28"/>
                </a:cubicBezTo>
                <a:cubicBezTo>
                  <a:pt x="5" y="29"/>
                  <a:pt x="3" y="30"/>
                  <a:pt x="2" y="31"/>
                </a:cubicBezTo>
                <a:cubicBezTo>
                  <a:pt x="0" y="33"/>
                  <a:pt x="0" y="35"/>
                  <a:pt x="3" y="36"/>
                </a:cubicBezTo>
                <a:cubicBezTo>
                  <a:pt x="4" y="36"/>
                  <a:pt x="4" y="36"/>
                  <a:pt x="5" y="37"/>
                </a:cubicBezTo>
                <a:cubicBezTo>
                  <a:pt x="8" y="37"/>
                  <a:pt x="11" y="37"/>
                  <a:pt x="15" y="37"/>
                </a:cubicBezTo>
                <a:cubicBezTo>
                  <a:pt x="17" y="37"/>
                  <a:pt x="20" y="37"/>
                  <a:pt x="22" y="37"/>
                </a:cubicBezTo>
                <a:cubicBezTo>
                  <a:pt x="22" y="37"/>
                  <a:pt x="21" y="37"/>
                  <a:pt x="21" y="36"/>
                </a:cubicBezTo>
                <a:cubicBezTo>
                  <a:pt x="19" y="36"/>
                  <a:pt x="18" y="34"/>
                  <a:pt x="1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48"/>
          <p:cNvSpPr/>
          <p:nvPr/>
        </p:nvSpPr>
        <p:spPr>
          <a:xfrm>
            <a:off x="4384675" y="957262"/>
            <a:ext cx="360362" cy="328612"/>
          </a:xfrm>
          <a:custGeom>
            <a:avLst/>
            <a:gdLst/>
            <a:ahLst/>
            <a:cxnLst/>
            <a:rect l="l" t="t" r="r" b="b"/>
            <a:pathLst>
              <a:path w="45" h="41" extrusionOk="0">
                <a:moveTo>
                  <a:pt x="31" y="6"/>
                </a:moveTo>
                <a:cubicBezTo>
                  <a:pt x="28" y="6"/>
                  <a:pt x="28" y="6"/>
                  <a:pt x="28" y="6"/>
                </a:cubicBezTo>
                <a:cubicBezTo>
                  <a:pt x="28" y="4"/>
                  <a:pt x="27" y="3"/>
                  <a:pt x="25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3"/>
                  <a:pt x="17" y="4"/>
                  <a:pt x="17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3"/>
                  <a:pt x="17" y="0"/>
                  <a:pt x="1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3"/>
                  <a:pt x="31" y="6"/>
                </a:cubicBezTo>
                <a:close/>
                <a:moveTo>
                  <a:pt x="7" y="23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0"/>
                  <a:pt x="19" y="19"/>
                  <a:pt x="2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7" y="20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42" y="23"/>
                  <a:pt x="45" y="20"/>
                  <a:pt x="45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0"/>
                  <a:pt x="43" y="7"/>
                  <a:pt x="40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3" y="23"/>
                  <a:pt x="7" y="23"/>
                </a:cubicBezTo>
                <a:close/>
                <a:moveTo>
                  <a:pt x="38" y="25"/>
                </a:moveTo>
                <a:cubicBezTo>
                  <a:pt x="27" y="25"/>
                  <a:pt x="27" y="25"/>
                  <a:pt x="27" y="25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8"/>
                  <a:pt x="26" y="29"/>
                  <a:pt x="25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8" y="28"/>
                  <a:pt x="18" y="27"/>
                </a:cubicBezTo>
                <a:cubicBezTo>
                  <a:pt x="18" y="25"/>
                  <a:pt x="18" y="25"/>
                  <a:pt x="18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5"/>
                  <a:pt x="1" y="23"/>
                  <a:pt x="0" y="2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2" y="41"/>
                  <a:pt x="5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3" y="41"/>
                  <a:pt x="45" y="39"/>
                  <a:pt x="45" y="35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1" y="25"/>
                  <a:pt x="38" y="25"/>
                </a:cubicBezTo>
                <a:close/>
                <a:moveTo>
                  <a:pt x="25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6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48"/>
          <p:cNvSpPr/>
          <p:nvPr/>
        </p:nvSpPr>
        <p:spPr>
          <a:xfrm>
            <a:off x="7518400" y="5580062"/>
            <a:ext cx="376237" cy="233362"/>
          </a:xfrm>
          <a:custGeom>
            <a:avLst/>
            <a:gdLst/>
            <a:ahLst/>
            <a:cxnLst/>
            <a:rect l="l" t="t" r="r" b="b"/>
            <a:pathLst>
              <a:path w="47" h="29" extrusionOk="0">
                <a:moveTo>
                  <a:pt x="42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5" y="29"/>
                  <a:pt x="47" y="27"/>
                  <a:pt x="47" y="24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2"/>
                  <a:pt x="45" y="0"/>
                  <a:pt x="42" y="0"/>
                </a:cubicBezTo>
                <a:close/>
                <a:moveTo>
                  <a:pt x="45" y="26"/>
                </a:moveTo>
                <a:cubicBezTo>
                  <a:pt x="45" y="26"/>
                  <a:pt x="45" y="26"/>
                  <a:pt x="45" y="26"/>
                </a:cubicBezTo>
                <a:cubicBezTo>
                  <a:pt x="44" y="27"/>
                  <a:pt x="44" y="27"/>
                  <a:pt x="43" y="26"/>
                </a:cubicBezTo>
                <a:cubicBezTo>
                  <a:pt x="31" y="16"/>
                  <a:pt x="31" y="16"/>
                  <a:pt x="31" y="16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27"/>
                  <a:pt x="3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5"/>
                  <a:pt x="2" y="25"/>
                </a:cubicBezTo>
                <a:cubicBezTo>
                  <a:pt x="14" y="15"/>
                  <a:pt x="14" y="15"/>
                  <a:pt x="14" y="15"/>
                </a:cubicBezTo>
                <a:cubicBezTo>
                  <a:pt x="3" y="6"/>
                  <a:pt x="3" y="6"/>
                  <a:pt x="3" y="6"/>
                </a:cubicBezTo>
                <a:cubicBezTo>
                  <a:pt x="2" y="5"/>
                  <a:pt x="2" y="5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23" y="19"/>
                  <a:pt x="23" y="19"/>
                  <a:pt x="23" y="19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5" y="5"/>
                  <a:pt x="45" y="5"/>
                  <a:pt x="44" y="6"/>
                </a:cubicBezTo>
                <a:cubicBezTo>
                  <a:pt x="33" y="15"/>
                  <a:pt x="33" y="15"/>
                  <a:pt x="33" y="1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6"/>
                  <a:pt x="4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48"/>
          <p:cNvSpPr/>
          <p:nvPr/>
        </p:nvSpPr>
        <p:spPr>
          <a:xfrm>
            <a:off x="3190875" y="2735262"/>
            <a:ext cx="328612" cy="328612"/>
          </a:xfrm>
          <a:custGeom>
            <a:avLst/>
            <a:gdLst/>
            <a:ahLst/>
            <a:cxnLst/>
            <a:rect l="l" t="t" r="r" b="b"/>
            <a:pathLst>
              <a:path w="41" h="41" extrusionOk="0">
                <a:moveTo>
                  <a:pt x="20" y="21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2"/>
                  <a:pt x="30" y="41"/>
                  <a:pt x="20" y="41"/>
                </a:cubicBezTo>
                <a:cubicBezTo>
                  <a:pt x="9" y="41"/>
                  <a:pt x="0" y="32"/>
                  <a:pt x="0" y="21"/>
                </a:cubicBezTo>
                <a:cubicBezTo>
                  <a:pt x="0" y="11"/>
                  <a:pt x="9" y="2"/>
                  <a:pt x="20" y="2"/>
                </a:cubicBezTo>
                <a:lnTo>
                  <a:pt x="20" y="21"/>
                </a:lnTo>
                <a:close/>
                <a:moveTo>
                  <a:pt x="22" y="0"/>
                </a:moveTo>
                <a:cubicBezTo>
                  <a:pt x="22" y="19"/>
                  <a:pt x="22" y="19"/>
                  <a:pt x="22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8"/>
                  <a:pt x="3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48"/>
          <p:cNvSpPr/>
          <p:nvPr/>
        </p:nvSpPr>
        <p:spPr>
          <a:xfrm>
            <a:off x="3663950" y="4779962"/>
            <a:ext cx="265112" cy="392112"/>
          </a:xfrm>
          <a:custGeom>
            <a:avLst/>
            <a:gdLst/>
            <a:ahLst/>
            <a:cxnLst/>
            <a:rect l="l" t="t" r="r" b="b"/>
            <a:pathLst>
              <a:path w="33" h="49" extrusionOk="0">
                <a:moveTo>
                  <a:pt x="33" y="32"/>
                </a:moveTo>
                <a:cubicBezTo>
                  <a:pt x="33" y="27"/>
                  <a:pt x="29" y="23"/>
                  <a:pt x="22" y="21"/>
                </a:cubicBezTo>
                <a:cubicBezTo>
                  <a:pt x="21" y="21"/>
                  <a:pt x="16" y="20"/>
                  <a:pt x="16" y="20"/>
                </a:cubicBezTo>
                <a:cubicBezTo>
                  <a:pt x="10" y="18"/>
                  <a:pt x="8" y="17"/>
                  <a:pt x="8" y="16"/>
                </a:cubicBezTo>
                <a:cubicBezTo>
                  <a:pt x="8" y="14"/>
                  <a:pt x="10" y="12"/>
                  <a:pt x="16" y="12"/>
                </a:cubicBezTo>
                <a:cubicBezTo>
                  <a:pt x="21" y="12"/>
                  <a:pt x="25" y="15"/>
                  <a:pt x="25" y="15"/>
                </a:cubicBezTo>
                <a:cubicBezTo>
                  <a:pt x="27" y="16"/>
                  <a:pt x="28" y="16"/>
                  <a:pt x="29" y="15"/>
                </a:cubicBezTo>
                <a:cubicBezTo>
                  <a:pt x="29" y="15"/>
                  <a:pt x="31" y="13"/>
                  <a:pt x="31" y="12"/>
                </a:cubicBezTo>
                <a:cubicBezTo>
                  <a:pt x="31" y="10"/>
                  <a:pt x="26" y="7"/>
                  <a:pt x="20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3" y="1"/>
                  <a:pt x="13" y="2"/>
                </a:cubicBezTo>
                <a:cubicBezTo>
                  <a:pt x="13" y="5"/>
                  <a:pt x="13" y="5"/>
                  <a:pt x="13" y="5"/>
                </a:cubicBezTo>
                <a:cubicBezTo>
                  <a:pt x="4" y="6"/>
                  <a:pt x="0" y="11"/>
                  <a:pt x="0" y="16"/>
                </a:cubicBezTo>
                <a:cubicBezTo>
                  <a:pt x="0" y="22"/>
                  <a:pt x="6" y="25"/>
                  <a:pt x="12" y="26"/>
                </a:cubicBezTo>
                <a:cubicBezTo>
                  <a:pt x="13" y="27"/>
                  <a:pt x="19" y="28"/>
                  <a:pt x="19" y="28"/>
                </a:cubicBezTo>
                <a:cubicBezTo>
                  <a:pt x="24" y="29"/>
                  <a:pt x="25" y="31"/>
                  <a:pt x="25" y="32"/>
                </a:cubicBezTo>
                <a:cubicBezTo>
                  <a:pt x="25" y="35"/>
                  <a:pt x="23" y="36"/>
                  <a:pt x="17" y="36"/>
                </a:cubicBezTo>
                <a:cubicBezTo>
                  <a:pt x="13" y="36"/>
                  <a:pt x="7" y="33"/>
                  <a:pt x="7" y="33"/>
                </a:cubicBezTo>
                <a:cubicBezTo>
                  <a:pt x="5" y="32"/>
                  <a:pt x="4" y="32"/>
                  <a:pt x="2" y="34"/>
                </a:cubicBezTo>
                <a:cubicBezTo>
                  <a:pt x="2" y="34"/>
                  <a:pt x="1" y="35"/>
                  <a:pt x="1" y="37"/>
                </a:cubicBezTo>
                <a:cubicBezTo>
                  <a:pt x="1" y="39"/>
                  <a:pt x="7" y="42"/>
                  <a:pt x="13" y="43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8"/>
                  <a:pt x="14" y="49"/>
                  <a:pt x="15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9" y="49"/>
                  <a:pt x="20" y="48"/>
                  <a:pt x="20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9" y="42"/>
                  <a:pt x="33" y="38"/>
                  <a:pt x="3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48"/>
          <p:cNvSpPr txBox="1"/>
          <p:nvPr/>
        </p:nvSpPr>
        <p:spPr>
          <a:xfrm>
            <a:off x="7510462" y="868362"/>
            <a:ext cx="5699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460" name="Google Shape;1460;p48"/>
          <p:cNvSpPr txBox="1"/>
          <p:nvPr/>
        </p:nvSpPr>
        <p:spPr>
          <a:xfrm>
            <a:off x="8680450" y="2790825"/>
            <a:ext cx="5699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461" name="Google Shape;1461;p48"/>
          <p:cNvSpPr txBox="1"/>
          <p:nvPr/>
        </p:nvSpPr>
        <p:spPr>
          <a:xfrm>
            <a:off x="8191500" y="4746625"/>
            <a:ext cx="5699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462" name="Google Shape;1462;p48"/>
          <p:cNvSpPr txBox="1"/>
          <p:nvPr/>
        </p:nvSpPr>
        <p:spPr>
          <a:xfrm>
            <a:off x="6427787" y="5956300"/>
            <a:ext cx="5699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463" name="Google Shape;1463;p48"/>
          <p:cNvSpPr txBox="1"/>
          <p:nvPr/>
        </p:nvSpPr>
        <p:spPr>
          <a:xfrm>
            <a:off x="4337050" y="5435600"/>
            <a:ext cx="5699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464" name="Google Shape;1464;p48"/>
          <p:cNvSpPr txBox="1"/>
          <p:nvPr/>
        </p:nvSpPr>
        <p:spPr>
          <a:xfrm>
            <a:off x="3190875" y="3632200"/>
            <a:ext cx="5699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1465" name="Google Shape;1465;p48"/>
          <p:cNvSpPr txBox="1"/>
          <p:nvPr/>
        </p:nvSpPr>
        <p:spPr>
          <a:xfrm>
            <a:off x="3608387" y="1668462"/>
            <a:ext cx="3778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</a:t>
            </a:r>
            <a:endParaRPr/>
          </a:p>
        </p:txBody>
      </p:sp>
      <p:sp>
        <p:nvSpPr>
          <p:cNvPr id="1466" name="Google Shape;1466;p48"/>
          <p:cNvSpPr txBox="1"/>
          <p:nvPr/>
        </p:nvSpPr>
        <p:spPr>
          <a:xfrm>
            <a:off x="3800475" y="1668462"/>
            <a:ext cx="3778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/>
          </a:p>
        </p:txBody>
      </p:sp>
      <p:sp>
        <p:nvSpPr>
          <p:cNvPr id="1467" name="Google Shape;1467;p48"/>
          <p:cNvSpPr txBox="1"/>
          <p:nvPr/>
        </p:nvSpPr>
        <p:spPr>
          <a:xfrm>
            <a:off x="5386387" y="490537"/>
            <a:ext cx="5699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T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08</a:t>
            </a:r>
            <a:endParaRPr/>
          </a:p>
        </p:txBody>
      </p:sp>
      <p:sp>
        <p:nvSpPr>
          <p:cNvPr id="1468" name="Google Shape;1468;p48"/>
          <p:cNvSpPr txBox="1"/>
          <p:nvPr/>
        </p:nvSpPr>
        <p:spPr>
          <a:xfrm>
            <a:off x="3622675" y="2135187"/>
            <a:ext cx="10302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69" name="Google Shape;1469;p48"/>
          <p:cNvSpPr txBox="1"/>
          <p:nvPr/>
        </p:nvSpPr>
        <p:spPr>
          <a:xfrm>
            <a:off x="4795837" y="993775"/>
            <a:ext cx="10302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70" name="Google Shape;1470;p48"/>
          <p:cNvSpPr txBox="1"/>
          <p:nvPr/>
        </p:nvSpPr>
        <p:spPr>
          <a:xfrm>
            <a:off x="6542087" y="976312"/>
            <a:ext cx="10302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71" name="Google Shape;1471;p48"/>
          <p:cNvSpPr txBox="1"/>
          <p:nvPr/>
        </p:nvSpPr>
        <p:spPr>
          <a:xfrm>
            <a:off x="7694612" y="2230437"/>
            <a:ext cx="10302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72" name="Google Shape;1472;p48"/>
          <p:cNvSpPr txBox="1"/>
          <p:nvPr/>
        </p:nvSpPr>
        <p:spPr>
          <a:xfrm>
            <a:off x="7661275" y="3932237"/>
            <a:ext cx="10302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73" name="Google Shape;1473;p48"/>
          <p:cNvSpPr txBox="1"/>
          <p:nvPr/>
        </p:nvSpPr>
        <p:spPr>
          <a:xfrm>
            <a:off x="6423025" y="5110162"/>
            <a:ext cx="10302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74" name="Google Shape;1474;p48"/>
          <p:cNvSpPr txBox="1"/>
          <p:nvPr/>
        </p:nvSpPr>
        <p:spPr>
          <a:xfrm>
            <a:off x="4814887" y="4997450"/>
            <a:ext cx="10302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75" name="Google Shape;1475;p48"/>
          <p:cNvSpPr txBox="1"/>
          <p:nvPr/>
        </p:nvSpPr>
        <p:spPr>
          <a:xfrm>
            <a:off x="3638550" y="3884612"/>
            <a:ext cx="10302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9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49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35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F5335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482" name="Google Shape;1482;p49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483" name="Google Shape;1483;p49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484" name="Google Shape;1484;p49"/>
          <p:cNvSpPr/>
          <p:nvPr/>
        </p:nvSpPr>
        <p:spPr>
          <a:xfrm>
            <a:off x="3387725" y="3946525"/>
            <a:ext cx="5399087" cy="2690812"/>
          </a:xfrm>
          <a:custGeom>
            <a:avLst/>
            <a:gdLst/>
            <a:ahLst/>
            <a:cxnLst/>
            <a:rect l="l" t="t" r="r" b="b"/>
            <a:pathLst>
              <a:path w="636" h="317" extrusionOk="0">
                <a:moveTo>
                  <a:pt x="346" y="95"/>
                </a:moveTo>
                <a:cubicBezTo>
                  <a:pt x="337" y="96"/>
                  <a:pt x="328" y="97"/>
                  <a:pt x="319" y="97"/>
                </a:cubicBezTo>
                <a:cubicBezTo>
                  <a:pt x="271" y="97"/>
                  <a:pt x="227" y="76"/>
                  <a:pt x="196" y="39"/>
                </a:cubicBezTo>
                <a:cubicBezTo>
                  <a:pt x="175" y="14"/>
                  <a:pt x="145" y="0"/>
                  <a:pt x="112" y="0"/>
                </a:cubicBezTo>
                <a:cubicBezTo>
                  <a:pt x="87" y="0"/>
                  <a:pt x="62" y="9"/>
                  <a:pt x="42" y="26"/>
                </a:cubicBezTo>
                <a:cubicBezTo>
                  <a:pt x="20" y="44"/>
                  <a:pt x="6" y="71"/>
                  <a:pt x="3" y="100"/>
                </a:cubicBezTo>
                <a:cubicBezTo>
                  <a:pt x="0" y="129"/>
                  <a:pt x="9" y="158"/>
                  <a:pt x="28" y="180"/>
                </a:cubicBezTo>
                <a:cubicBezTo>
                  <a:pt x="32" y="185"/>
                  <a:pt x="32" y="185"/>
                  <a:pt x="32" y="185"/>
                </a:cubicBezTo>
                <a:cubicBezTo>
                  <a:pt x="104" y="269"/>
                  <a:pt x="208" y="317"/>
                  <a:pt x="319" y="317"/>
                </a:cubicBezTo>
                <a:cubicBezTo>
                  <a:pt x="340" y="317"/>
                  <a:pt x="362" y="315"/>
                  <a:pt x="383" y="311"/>
                </a:cubicBezTo>
                <a:cubicBezTo>
                  <a:pt x="488" y="293"/>
                  <a:pt x="579" y="232"/>
                  <a:pt x="636" y="145"/>
                </a:cubicBezTo>
                <a:cubicBezTo>
                  <a:pt x="617" y="156"/>
                  <a:pt x="594" y="162"/>
                  <a:pt x="571" y="162"/>
                </a:cubicBezTo>
                <a:cubicBezTo>
                  <a:pt x="556" y="162"/>
                  <a:pt x="541" y="160"/>
                  <a:pt x="526" y="154"/>
                </a:cubicBezTo>
                <a:cubicBezTo>
                  <a:pt x="476" y="136"/>
                  <a:pt x="444" y="91"/>
                  <a:pt x="440" y="41"/>
                </a:cubicBezTo>
                <a:cubicBezTo>
                  <a:pt x="416" y="69"/>
                  <a:pt x="383" y="88"/>
                  <a:pt x="346" y="95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49"/>
          <p:cNvSpPr/>
          <p:nvPr/>
        </p:nvSpPr>
        <p:spPr>
          <a:xfrm>
            <a:off x="6273800" y="212725"/>
            <a:ext cx="3081337" cy="4930775"/>
          </a:xfrm>
          <a:custGeom>
            <a:avLst/>
            <a:gdLst/>
            <a:ahLst/>
            <a:cxnLst/>
            <a:rect l="l" t="t" r="r" b="b"/>
            <a:pathLst>
              <a:path w="363" h="581" extrusionOk="0">
                <a:moveTo>
                  <a:pt x="193" y="574"/>
                </a:moveTo>
                <a:cubicBezTo>
                  <a:pt x="206" y="578"/>
                  <a:pt x="218" y="581"/>
                  <a:pt x="231" y="581"/>
                </a:cubicBezTo>
                <a:cubicBezTo>
                  <a:pt x="277" y="581"/>
                  <a:pt x="319" y="552"/>
                  <a:pt x="334" y="509"/>
                </a:cubicBezTo>
                <a:cubicBezTo>
                  <a:pt x="337" y="502"/>
                  <a:pt x="337" y="502"/>
                  <a:pt x="337" y="502"/>
                </a:cubicBezTo>
                <a:cubicBezTo>
                  <a:pt x="358" y="442"/>
                  <a:pt x="363" y="377"/>
                  <a:pt x="352" y="314"/>
                </a:cubicBezTo>
                <a:cubicBezTo>
                  <a:pt x="322" y="138"/>
                  <a:pt x="176" y="9"/>
                  <a:pt x="0" y="0"/>
                </a:cubicBezTo>
                <a:cubicBezTo>
                  <a:pt x="33" y="19"/>
                  <a:pt x="56" y="51"/>
                  <a:pt x="63" y="91"/>
                </a:cubicBezTo>
                <a:cubicBezTo>
                  <a:pt x="69" y="125"/>
                  <a:pt x="61" y="160"/>
                  <a:pt x="41" y="189"/>
                </a:cubicBezTo>
                <a:cubicBezTo>
                  <a:pt x="32" y="202"/>
                  <a:pt x="20" y="213"/>
                  <a:pt x="8" y="222"/>
                </a:cubicBezTo>
                <a:cubicBezTo>
                  <a:pt x="72" y="233"/>
                  <a:pt x="124" y="284"/>
                  <a:pt x="136" y="351"/>
                </a:cubicBezTo>
                <a:cubicBezTo>
                  <a:pt x="140" y="379"/>
                  <a:pt x="138" y="407"/>
                  <a:pt x="128" y="434"/>
                </a:cubicBezTo>
                <a:cubicBezTo>
                  <a:pt x="108" y="490"/>
                  <a:pt x="137" y="553"/>
                  <a:pt x="193" y="574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49"/>
          <p:cNvSpPr/>
          <p:nvPr/>
        </p:nvSpPr>
        <p:spPr>
          <a:xfrm>
            <a:off x="2786062" y="238125"/>
            <a:ext cx="3878262" cy="4633912"/>
          </a:xfrm>
          <a:custGeom>
            <a:avLst/>
            <a:gdLst/>
            <a:ahLst/>
            <a:cxnLst/>
            <a:rect l="l" t="t" r="r" b="b"/>
            <a:pathLst>
              <a:path w="457" h="546" extrusionOk="0">
                <a:moveTo>
                  <a:pt x="434" y="173"/>
                </a:moveTo>
                <a:cubicBezTo>
                  <a:pt x="451" y="149"/>
                  <a:pt x="457" y="120"/>
                  <a:pt x="452" y="91"/>
                </a:cubicBezTo>
                <a:cubicBezTo>
                  <a:pt x="443" y="39"/>
                  <a:pt x="398" y="0"/>
                  <a:pt x="344" y="0"/>
                </a:cubicBezTo>
                <a:cubicBezTo>
                  <a:pt x="338" y="0"/>
                  <a:pt x="332" y="1"/>
                  <a:pt x="326" y="2"/>
                </a:cubicBezTo>
                <a:cubicBezTo>
                  <a:pt x="226" y="19"/>
                  <a:pt x="139" y="74"/>
                  <a:pt x="81" y="157"/>
                </a:cubicBezTo>
                <a:cubicBezTo>
                  <a:pt x="22" y="239"/>
                  <a:pt x="0" y="340"/>
                  <a:pt x="17" y="439"/>
                </a:cubicBezTo>
                <a:cubicBezTo>
                  <a:pt x="23" y="477"/>
                  <a:pt x="35" y="512"/>
                  <a:pt x="52" y="546"/>
                </a:cubicBezTo>
                <a:cubicBezTo>
                  <a:pt x="52" y="542"/>
                  <a:pt x="52" y="539"/>
                  <a:pt x="52" y="535"/>
                </a:cubicBezTo>
                <a:cubicBezTo>
                  <a:pt x="56" y="500"/>
                  <a:pt x="72" y="469"/>
                  <a:pt x="99" y="446"/>
                </a:cubicBezTo>
                <a:cubicBezTo>
                  <a:pt x="123" y="426"/>
                  <a:pt x="153" y="416"/>
                  <a:pt x="183" y="416"/>
                </a:cubicBezTo>
                <a:cubicBezTo>
                  <a:pt x="203" y="416"/>
                  <a:pt x="223" y="420"/>
                  <a:pt x="240" y="428"/>
                </a:cubicBezTo>
                <a:cubicBezTo>
                  <a:pt x="237" y="420"/>
                  <a:pt x="235" y="411"/>
                  <a:pt x="233" y="402"/>
                </a:cubicBezTo>
                <a:cubicBezTo>
                  <a:pt x="226" y="360"/>
                  <a:pt x="236" y="318"/>
                  <a:pt x="260" y="283"/>
                </a:cubicBezTo>
                <a:cubicBezTo>
                  <a:pt x="285" y="249"/>
                  <a:pt x="321" y="226"/>
                  <a:pt x="363" y="218"/>
                </a:cubicBezTo>
                <a:cubicBezTo>
                  <a:pt x="392" y="213"/>
                  <a:pt x="417" y="197"/>
                  <a:pt x="434" y="173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49"/>
          <p:cNvSpPr/>
          <p:nvPr/>
        </p:nvSpPr>
        <p:spPr>
          <a:xfrm>
            <a:off x="7232650" y="1171575"/>
            <a:ext cx="696912" cy="839787"/>
          </a:xfrm>
          <a:custGeom>
            <a:avLst/>
            <a:gdLst/>
            <a:ahLst/>
            <a:cxnLst/>
            <a:rect l="l" t="t" r="r" b="b"/>
            <a:pathLst>
              <a:path w="82" h="99" extrusionOk="0">
                <a:moveTo>
                  <a:pt x="55" y="95"/>
                </a:moveTo>
                <a:cubicBezTo>
                  <a:pt x="55" y="97"/>
                  <a:pt x="53" y="99"/>
                  <a:pt x="51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29" y="99"/>
                  <a:pt x="27" y="97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3"/>
                  <a:pt x="29" y="92"/>
                  <a:pt x="30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3" y="92"/>
                  <a:pt x="55" y="93"/>
                  <a:pt x="55" y="95"/>
                </a:cubicBezTo>
                <a:close/>
                <a:moveTo>
                  <a:pt x="55" y="86"/>
                </a:moveTo>
                <a:cubicBezTo>
                  <a:pt x="55" y="84"/>
                  <a:pt x="53" y="83"/>
                  <a:pt x="51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29" y="83"/>
                  <a:pt x="27" y="84"/>
                  <a:pt x="27" y="86"/>
                </a:cubicBezTo>
                <a:cubicBezTo>
                  <a:pt x="27" y="86"/>
                  <a:pt x="27" y="86"/>
                  <a:pt x="27" y="86"/>
                </a:cubicBezTo>
                <a:cubicBezTo>
                  <a:pt x="27" y="88"/>
                  <a:pt x="29" y="90"/>
                  <a:pt x="30" y="90"/>
                </a:cubicBezTo>
                <a:cubicBezTo>
                  <a:pt x="51" y="90"/>
                  <a:pt x="51" y="90"/>
                  <a:pt x="51" y="90"/>
                </a:cubicBezTo>
                <a:cubicBezTo>
                  <a:pt x="53" y="90"/>
                  <a:pt x="55" y="88"/>
                  <a:pt x="55" y="86"/>
                </a:cubicBezTo>
                <a:close/>
                <a:moveTo>
                  <a:pt x="44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81"/>
                  <a:pt x="38" y="81"/>
                  <a:pt x="38" y="81"/>
                </a:cubicBezTo>
                <a:cubicBezTo>
                  <a:pt x="39" y="81"/>
                  <a:pt x="40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2" y="81"/>
                  <a:pt x="43" y="81"/>
                  <a:pt x="44" y="81"/>
                </a:cubicBezTo>
                <a:lnTo>
                  <a:pt x="44" y="49"/>
                </a:lnTo>
                <a:close/>
                <a:moveTo>
                  <a:pt x="29" y="36"/>
                </a:moveTo>
                <a:cubicBezTo>
                  <a:pt x="27" y="36"/>
                  <a:pt x="24" y="38"/>
                  <a:pt x="24" y="41"/>
                </a:cubicBezTo>
                <a:cubicBezTo>
                  <a:pt x="24" y="43"/>
                  <a:pt x="27" y="46"/>
                  <a:pt x="29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38"/>
                  <a:pt x="32" y="36"/>
                  <a:pt x="29" y="36"/>
                </a:cubicBezTo>
                <a:close/>
                <a:moveTo>
                  <a:pt x="57" y="41"/>
                </a:moveTo>
                <a:cubicBezTo>
                  <a:pt x="57" y="38"/>
                  <a:pt x="55" y="36"/>
                  <a:pt x="52" y="36"/>
                </a:cubicBezTo>
                <a:cubicBezTo>
                  <a:pt x="49" y="36"/>
                  <a:pt x="47" y="38"/>
                  <a:pt x="47" y="41"/>
                </a:cubicBezTo>
                <a:cubicBezTo>
                  <a:pt x="47" y="46"/>
                  <a:pt x="47" y="46"/>
                  <a:pt x="47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5" y="46"/>
                  <a:pt x="57" y="43"/>
                  <a:pt x="57" y="41"/>
                </a:cubicBezTo>
                <a:close/>
                <a:moveTo>
                  <a:pt x="68" y="32"/>
                </a:moveTo>
                <a:cubicBezTo>
                  <a:pt x="66" y="23"/>
                  <a:pt x="55" y="14"/>
                  <a:pt x="41" y="14"/>
                </a:cubicBezTo>
                <a:cubicBezTo>
                  <a:pt x="26" y="14"/>
                  <a:pt x="16" y="23"/>
                  <a:pt x="14" y="32"/>
                </a:cubicBezTo>
                <a:cubicBezTo>
                  <a:pt x="12" y="38"/>
                  <a:pt x="13" y="45"/>
                  <a:pt x="17" y="51"/>
                </a:cubicBezTo>
                <a:cubicBezTo>
                  <a:pt x="20" y="56"/>
                  <a:pt x="23" y="61"/>
                  <a:pt x="25" y="67"/>
                </a:cubicBezTo>
                <a:cubicBezTo>
                  <a:pt x="26" y="70"/>
                  <a:pt x="27" y="74"/>
                  <a:pt x="28" y="77"/>
                </a:cubicBezTo>
                <a:cubicBezTo>
                  <a:pt x="28" y="80"/>
                  <a:pt x="29" y="81"/>
                  <a:pt x="32" y="81"/>
                </a:cubicBezTo>
                <a:cubicBezTo>
                  <a:pt x="33" y="81"/>
                  <a:pt x="34" y="81"/>
                  <a:pt x="34" y="81"/>
                </a:cubicBezTo>
                <a:cubicBezTo>
                  <a:pt x="34" y="49"/>
                  <a:pt x="34" y="49"/>
                  <a:pt x="34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5" y="48"/>
                  <a:pt x="24" y="46"/>
                </a:cubicBezTo>
                <a:cubicBezTo>
                  <a:pt x="22" y="45"/>
                  <a:pt x="21" y="43"/>
                  <a:pt x="21" y="41"/>
                </a:cubicBezTo>
                <a:cubicBezTo>
                  <a:pt x="21" y="38"/>
                  <a:pt x="22" y="36"/>
                  <a:pt x="24" y="35"/>
                </a:cubicBezTo>
                <a:cubicBezTo>
                  <a:pt x="25" y="33"/>
                  <a:pt x="27" y="32"/>
                  <a:pt x="29" y="32"/>
                </a:cubicBezTo>
                <a:cubicBezTo>
                  <a:pt x="34" y="32"/>
                  <a:pt x="37" y="36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38"/>
                  <a:pt x="45" y="36"/>
                  <a:pt x="46" y="35"/>
                </a:cubicBezTo>
                <a:cubicBezTo>
                  <a:pt x="48" y="33"/>
                  <a:pt x="50" y="32"/>
                  <a:pt x="52" y="32"/>
                </a:cubicBezTo>
                <a:cubicBezTo>
                  <a:pt x="54" y="32"/>
                  <a:pt x="56" y="33"/>
                  <a:pt x="58" y="35"/>
                </a:cubicBezTo>
                <a:cubicBezTo>
                  <a:pt x="59" y="36"/>
                  <a:pt x="60" y="38"/>
                  <a:pt x="60" y="41"/>
                </a:cubicBezTo>
                <a:cubicBezTo>
                  <a:pt x="60" y="43"/>
                  <a:pt x="59" y="45"/>
                  <a:pt x="58" y="46"/>
                </a:cubicBezTo>
                <a:cubicBezTo>
                  <a:pt x="56" y="48"/>
                  <a:pt x="54" y="49"/>
                  <a:pt x="52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81"/>
                  <a:pt x="47" y="81"/>
                  <a:pt x="47" y="81"/>
                </a:cubicBezTo>
                <a:cubicBezTo>
                  <a:pt x="48" y="81"/>
                  <a:pt x="49" y="81"/>
                  <a:pt x="49" y="81"/>
                </a:cubicBezTo>
                <a:cubicBezTo>
                  <a:pt x="52" y="81"/>
                  <a:pt x="53" y="80"/>
                  <a:pt x="54" y="77"/>
                </a:cubicBezTo>
                <a:cubicBezTo>
                  <a:pt x="55" y="74"/>
                  <a:pt x="55" y="70"/>
                  <a:pt x="57" y="67"/>
                </a:cubicBezTo>
                <a:cubicBezTo>
                  <a:pt x="59" y="61"/>
                  <a:pt x="62" y="56"/>
                  <a:pt x="65" y="51"/>
                </a:cubicBezTo>
                <a:cubicBezTo>
                  <a:pt x="68" y="45"/>
                  <a:pt x="70" y="38"/>
                  <a:pt x="68" y="32"/>
                </a:cubicBezTo>
                <a:close/>
                <a:moveTo>
                  <a:pt x="44" y="3"/>
                </a:moveTo>
                <a:cubicBezTo>
                  <a:pt x="44" y="2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0"/>
                  <a:pt x="38" y="2"/>
                  <a:pt x="38" y="3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1"/>
                  <a:pt x="39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2"/>
                  <a:pt x="44" y="11"/>
                  <a:pt x="44" y="9"/>
                </a:cubicBezTo>
                <a:lnTo>
                  <a:pt x="44" y="3"/>
                </a:lnTo>
                <a:close/>
                <a:moveTo>
                  <a:pt x="60" y="8"/>
                </a:moveTo>
                <a:cubicBezTo>
                  <a:pt x="61" y="7"/>
                  <a:pt x="61" y="5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8" y="3"/>
                  <a:pt x="56" y="4"/>
                  <a:pt x="55" y="5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12"/>
                  <a:pt x="52" y="14"/>
                  <a:pt x="54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5"/>
                  <a:pt x="57" y="15"/>
                  <a:pt x="58" y="13"/>
                </a:cubicBezTo>
                <a:lnTo>
                  <a:pt x="60" y="8"/>
                </a:lnTo>
                <a:close/>
                <a:moveTo>
                  <a:pt x="73" y="18"/>
                </a:moveTo>
                <a:cubicBezTo>
                  <a:pt x="74" y="17"/>
                  <a:pt x="74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2" y="12"/>
                  <a:pt x="70" y="12"/>
                  <a:pt x="69" y="13"/>
                </a:cubicBezTo>
                <a:cubicBezTo>
                  <a:pt x="64" y="17"/>
                  <a:pt x="64" y="17"/>
                  <a:pt x="64" y="17"/>
                </a:cubicBezTo>
                <a:cubicBezTo>
                  <a:pt x="63" y="18"/>
                  <a:pt x="63" y="20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5" y="23"/>
                  <a:pt x="67" y="23"/>
                  <a:pt x="68" y="22"/>
                </a:cubicBezTo>
                <a:lnTo>
                  <a:pt x="73" y="18"/>
                </a:lnTo>
                <a:close/>
                <a:moveTo>
                  <a:pt x="79" y="33"/>
                </a:moveTo>
                <a:cubicBezTo>
                  <a:pt x="81" y="32"/>
                  <a:pt x="82" y="31"/>
                  <a:pt x="81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80" y="26"/>
                  <a:pt x="78" y="27"/>
                </a:cubicBezTo>
                <a:cubicBezTo>
                  <a:pt x="72" y="28"/>
                  <a:pt x="72" y="28"/>
                  <a:pt x="72" y="28"/>
                </a:cubicBezTo>
                <a:cubicBezTo>
                  <a:pt x="71" y="28"/>
                  <a:pt x="70" y="30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3"/>
                  <a:pt x="72" y="34"/>
                  <a:pt x="74" y="34"/>
                </a:cubicBezTo>
                <a:lnTo>
                  <a:pt x="79" y="33"/>
                </a:lnTo>
                <a:close/>
                <a:moveTo>
                  <a:pt x="78" y="49"/>
                </a:moveTo>
                <a:cubicBezTo>
                  <a:pt x="79" y="49"/>
                  <a:pt x="81" y="48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5"/>
                  <a:pt x="80" y="43"/>
                  <a:pt x="79" y="43"/>
                </a:cubicBezTo>
                <a:cubicBezTo>
                  <a:pt x="73" y="42"/>
                  <a:pt x="73" y="42"/>
                  <a:pt x="73" y="42"/>
                </a:cubicBezTo>
                <a:cubicBezTo>
                  <a:pt x="72" y="41"/>
                  <a:pt x="70" y="42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6"/>
                  <a:pt x="71" y="47"/>
                  <a:pt x="72" y="47"/>
                </a:cubicBezTo>
                <a:lnTo>
                  <a:pt x="78" y="49"/>
                </a:lnTo>
                <a:close/>
                <a:moveTo>
                  <a:pt x="23" y="13"/>
                </a:moveTo>
                <a:cubicBezTo>
                  <a:pt x="24" y="15"/>
                  <a:pt x="26" y="15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30" y="12"/>
                  <a:pt x="29" y="10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3" y="3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5"/>
                  <a:pt x="20" y="7"/>
                  <a:pt x="21" y="8"/>
                </a:cubicBezTo>
                <a:lnTo>
                  <a:pt x="23" y="13"/>
                </a:lnTo>
                <a:close/>
                <a:moveTo>
                  <a:pt x="13" y="22"/>
                </a:moveTo>
                <a:cubicBezTo>
                  <a:pt x="14" y="23"/>
                  <a:pt x="16" y="23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0"/>
                  <a:pt x="18" y="18"/>
                  <a:pt x="17" y="17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2"/>
                  <a:pt x="9" y="12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7" y="15"/>
                  <a:pt x="7" y="17"/>
                  <a:pt x="9" y="18"/>
                </a:cubicBezTo>
                <a:lnTo>
                  <a:pt x="13" y="22"/>
                </a:lnTo>
                <a:close/>
                <a:moveTo>
                  <a:pt x="8" y="34"/>
                </a:moveTo>
                <a:cubicBezTo>
                  <a:pt x="9" y="34"/>
                  <a:pt x="11" y="33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0"/>
                  <a:pt x="10" y="28"/>
                  <a:pt x="9" y="28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6"/>
                  <a:pt x="0" y="27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2" y="33"/>
                </a:cubicBezTo>
                <a:lnTo>
                  <a:pt x="8" y="34"/>
                </a:lnTo>
                <a:close/>
                <a:moveTo>
                  <a:pt x="9" y="47"/>
                </a:moveTo>
                <a:cubicBezTo>
                  <a:pt x="11" y="47"/>
                  <a:pt x="12" y="46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2"/>
                  <a:pt x="9" y="41"/>
                  <a:pt x="8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5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8"/>
                  <a:pt x="2" y="49"/>
                  <a:pt x="4" y="49"/>
                </a:cubicBezTo>
                <a:lnTo>
                  <a:pt x="9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49"/>
          <p:cNvSpPr/>
          <p:nvPr/>
        </p:nvSpPr>
        <p:spPr>
          <a:xfrm>
            <a:off x="6570662" y="5270500"/>
            <a:ext cx="747712" cy="628650"/>
          </a:xfrm>
          <a:custGeom>
            <a:avLst/>
            <a:gdLst/>
            <a:ahLst/>
            <a:cxnLst/>
            <a:rect l="l" t="t" r="r" b="b"/>
            <a:pathLst>
              <a:path w="88" h="74" extrusionOk="0">
                <a:moveTo>
                  <a:pt x="12" y="60"/>
                </a:moveTo>
                <a:cubicBezTo>
                  <a:pt x="12" y="40"/>
                  <a:pt x="12" y="40"/>
                  <a:pt x="12" y="40"/>
                </a:cubicBezTo>
                <a:cubicBezTo>
                  <a:pt x="12" y="39"/>
                  <a:pt x="13" y="37"/>
                  <a:pt x="14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2" y="39"/>
                  <a:pt x="22" y="4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2"/>
                  <a:pt x="21" y="63"/>
                  <a:pt x="19" y="63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2" y="62"/>
                  <a:pt x="12" y="60"/>
                </a:cubicBezTo>
                <a:close/>
                <a:moveTo>
                  <a:pt x="32" y="30"/>
                </a:moveTo>
                <a:cubicBezTo>
                  <a:pt x="30" y="30"/>
                  <a:pt x="29" y="32"/>
                  <a:pt x="29" y="33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2"/>
                  <a:pt x="30" y="63"/>
                  <a:pt x="32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3"/>
                  <a:pt x="40" y="62"/>
                  <a:pt x="40" y="60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2"/>
                  <a:pt x="38" y="30"/>
                  <a:pt x="37" y="30"/>
                </a:cubicBezTo>
                <a:lnTo>
                  <a:pt x="32" y="30"/>
                </a:lnTo>
                <a:close/>
                <a:moveTo>
                  <a:pt x="50" y="24"/>
                </a:moveTo>
                <a:cubicBezTo>
                  <a:pt x="48" y="24"/>
                  <a:pt x="47" y="26"/>
                  <a:pt x="47" y="27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2"/>
                  <a:pt x="48" y="63"/>
                  <a:pt x="50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6" y="63"/>
                  <a:pt x="57" y="62"/>
                  <a:pt x="57" y="60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6"/>
                  <a:pt x="56" y="24"/>
                  <a:pt x="54" y="24"/>
                </a:cubicBezTo>
                <a:lnTo>
                  <a:pt x="50" y="24"/>
                </a:lnTo>
                <a:close/>
                <a:moveTo>
                  <a:pt x="67" y="18"/>
                </a:moveTo>
                <a:cubicBezTo>
                  <a:pt x="66" y="18"/>
                  <a:pt x="64" y="19"/>
                  <a:pt x="64" y="21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62"/>
                  <a:pt x="66" y="63"/>
                  <a:pt x="67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4" y="63"/>
                  <a:pt x="75" y="62"/>
                  <a:pt x="75" y="60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9"/>
                  <a:pt x="74" y="18"/>
                  <a:pt x="72" y="18"/>
                </a:cubicBezTo>
                <a:lnTo>
                  <a:pt x="67" y="18"/>
                </a:lnTo>
                <a:close/>
                <a:moveTo>
                  <a:pt x="13" y="30"/>
                </a:moveTo>
                <a:cubicBezTo>
                  <a:pt x="32" y="26"/>
                  <a:pt x="49" y="19"/>
                  <a:pt x="65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2" y="4"/>
                  <a:pt x="72" y="4"/>
                  <a:pt x="7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7"/>
                  <a:pt x="63" y="7"/>
                  <a:pt x="63" y="7"/>
                </a:cubicBezTo>
                <a:cubicBezTo>
                  <a:pt x="48" y="16"/>
                  <a:pt x="31" y="22"/>
                  <a:pt x="12" y="26"/>
                </a:cubicBezTo>
                <a:lnTo>
                  <a:pt x="13" y="30"/>
                </a:lnTo>
                <a:close/>
                <a:moveTo>
                  <a:pt x="88" y="69"/>
                </a:moveTo>
                <a:cubicBezTo>
                  <a:pt x="79" y="63"/>
                  <a:pt x="79" y="63"/>
                  <a:pt x="79" y="63"/>
                </a:cubicBezTo>
                <a:cubicBezTo>
                  <a:pt x="79" y="67"/>
                  <a:pt x="79" y="67"/>
                  <a:pt x="79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7" y="9"/>
                  <a:pt x="7" y="9"/>
                  <a:pt x="7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5" y="0"/>
                  <a:pt x="5" y="0"/>
                  <a:pt x="5" y="0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9"/>
                  <a:pt x="3" y="69"/>
                  <a:pt x="3" y="69"/>
                </a:cubicBezTo>
                <a:cubicBezTo>
                  <a:pt x="3" y="71"/>
                  <a:pt x="3" y="71"/>
                  <a:pt x="3" y="71"/>
                </a:cubicBezTo>
                <a:cubicBezTo>
                  <a:pt x="79" y="71"/>
                  <a:pt x="79" y="71"/>
                  <a:pt x="79" y="71"/>
                </a:cubicBezTo>
                <a:cubicBezTo>
                  <a:pt x="79" y="74"/>
                  <a:pt x="79" y="74"/>
                  <a:pt x="79" y="74"/>
                </a:cubicBezTo>
                <a:lnTo>
                  <a:pt x="88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49"/>
          <p:cNvSpPr/>
          <p:nvPr/>
        </p:nvSpPr>
        <p:spPr>
          <a:xfrm>
            <a:off x="3397250" y="2741612"/>
            <a:ext cx="941387" cy="636587"/>
          </a:xfrm>
          <a:custGeom>
            <a:avLst/>
            <a:gdLst/>
            <a:ahLst/>
            <a:cxnLst/>
            <a:rect l="l" t="t" r="r" b="b"/>
            <a:pathLst>
              <a:path w="111" h="75" extrusionOk="0">
                <a:moveTo>
                  <a:pt x="89" y="8"/>
                </a:moveTo>
                <a:cubicBezTo>
                  <a:pt x="99" y="33"/>
                  <a:pt x="99" y="33"/>
                  <a:pt x="99" y="33"/>
                </a:cubicBezTo>
                <a:cubicBezTo>
                  <a:pt x="86" y="39"/>
                  <a:pt x="86" y="39"/>
                  <a:pt x="86" y="39"/>
                </a:cubicBezTo>
                <a:cubicBezTo>
                  <a:pt x="79" y="33"/>
                  <a:pt x="58" y="15"/>
                  <a:pt x="56" y="15"/>
                </a:cubicBezTo>
                <a:cubicBezTo>
                  <a:pt x="55" y="15"/>
                  <a:pt x="48" y="17"/>
                  <a:pt x="48" y="17"/>
                </a:cubicBezTo>
                <a:cubicBezTo>
                  <a:pt x="48" y="17"/>
                  <a:pt x="44" y="19"/>
                  <a:pt x="40" y="19"/>
                </a:cubicBezTo>
                <a:cubicBezTo>
                  <a:pt x="39" y="19"/>
                  <a:pt x="38" y="18"/>
                  <a:pt x="37" y="18"/>
                </a:cubicBezTo>
                <a:cubicBezTo>
                  <a:pt x="36" y="17"/>
                  <a:pt x="35" y="17"/>
                  <a:pt x="35" y="16"/>
                </a:cubicBezTo>
                <a:cubicBezTo>
                  <a:pt x="36" y="15"/>
                  <a:pt x="37" y="13"/>
                  <a:pt x="38" y="13"/>
                </a:cubicBezTo>
                <a:cubicBezTo>
                  <a:pt x="43" y="10"/>
                  <a:pt x="58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3" y="4"/>
                  <a:pt x="86" y="7"/>
                  <a:pt x="89" y="8"/>
                </a:cubicBezTo>
                <a:close/>
                <a:moveTo>
                  <a:pt x="111" y="29"/>
                </a:move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99" y="0"/>
                  <a:pt x="98" y="0"/>
                </a:cubicBezTo>
                <a:cubicBezTo>
                  <a:pt x="97" y="0"/>
                  <a:pt x="97" y="1"/>
                  <a:pt x="97" y="1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3"/>
                  <a:pt x="91" y="4"/>
                </a:cubicBezTo>
                <a:cubicBezTo>
                  <a:pt x="90" y="5"/>
                  <a:pt x="90" y="5"/>
                  <a:pt x="91" y="6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5"/>
                  <a:pt x="104" y="35"/>
                  <a:pt x="105" y="35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10" y="33"/>
                  <a:pt x="111" y="32"/>
                  <a:pt x="111" y="32"/>
                </a:cubicBezTo>
                <a:cubicBezTo>
                  <a:pt x="111" y="31"/>
                  <a:pt x="111" y="30"/>
                  <a:pt x="111" y="29"/>
                </a:cubicBezTo>
                <a:close/>
                <a:moveTo>
                  <a:pt x="10" y="38"/>
                </a:move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2" y="6"/>
                  <a:pt x="12" y="6"/>
                </a:cubicBezTo>
                <a:cubicBezTo>
                  <a:pt x="11" y="5"/>
                  <a:pt x="11" y="5"/>
                  <a:pt x="10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2" y="6"/>
                  <a:pt x="2" y="7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9"/>
                  <a:pt x="1" y="40"/>
                </a:cubicBezTo>
                <a:cubicBezTo>
                  <a:pt x="1" y="40"/>
                  <a:pt x="2" y="41"/>
                  <a:pt x="3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9" y="41"/>
                  <a:pt x="10" y="40"/>
                  <a:pt x="10" y="38"/>
                </a:cubicBezTo>
                <a:close/>
                <a:moveTo>
                  <a:pt x="38" y="63"/>
                </a:moveTo>
                <a:cubicBezTo>
                  <a:pt x="36" y="65"/>
                  <a:pt x="36" y="65"/>
                  <a:pt x="36" y="65"/>
                </a:cubicBezTo>
                <a:cubicBezTo>
                  <a:pt x="36" y="66"/>
                  <a:pt x="36" y="66"/>
                  <a:pt x="36" y="66"/>
                </a:cubicBezTo>
                <a:cubicBezTo>
                  <a:pt x="34" y="68"/>
                  <a:pt x="34" y="68"/>
                  <a:pt x="34" y="68"/>
                </a:cubicBezTo>
                <a:cubicBezTo>
                  <a:pt x="32" y="71"/>
                  <a:pt x="34" y="73"/>
                  <a:pt x="35" y="74"/>
                </a:cubicBezTo>
                <a:cubicBezTo>
                  <a:pt x="36" y="74"/>
                  <a:pt x="37" y="75"/>
                  <a:pt x="37" y="75"/>
                </a:cubicBezTo>
                <a:cubicBezTo>
                  <a:pt x="39" y="75"/>
                  <a:pt x="40" y="74"/>
                  <a:pt x="41" y="73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8"/>
                  <a:pt x="45" y="68"/>
                  <a:pt x="45" y="68"/>
                </a:cubicBezTo>
                <a:cubicBezTo>
                  <a:pt x="46" y="67"/>
                  <a:pt x="46" y="66"/>
                  <a:pt x="46" y="65"/>
                </a:cubicBezTo>
                <a:cubicBezTo>
                  <a:pt x="46" y="64"/>
                  <a:pt x="45" y="63"/>
                  <a:pt x="44" y="62"/>
                </a:cubicBezTo>
                <a:cubicBezTo>
                  <a:pt x="42" y="60"/>
                  <a:pt x="40" y="61"/>
                  <a:pt x="38" y="63"/>
                </a:cubicBezTo>
                <a:close/>
                <a:moveTo>
                  <a:pt x="36" y="55"/>
                </a:moveTo>
                <a:cubicBezTo>
                  <a:pt x="34" y="54"/>
                  <a:pt x="32" y="54"/>
                  <a:pt x="30" y="56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0"/>
                  <a:pt x="27" y="60"/>
                  <a:pt x="27" y="60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5"/>
                  <a:pt x="23" y="66"/>
                  <a:pt x="25" y="68"/>
                </a:cubicBezTo>
                <a:cubicBezTo>
                  <a:pt x="27" y="70"/>
                  <a:pt x="29" y="70"/>
                  <a:pt x="31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39" y="58"/>
                  <a:pt x="36" y="56"/>
                  <a:pt x="36" y="55"/>
                </a:cubicBezTo>
                <a:close/>
                <a:moveTo>
                  <a:pt x="30" y="50"/>
                </a:moveTo>
                <a:cubicBezTo>
                  <a:pt x="29" y="49"/>
                  <a:pt x="29" y="48"/>
                  <a:pt x="28" y="48"/>
                </a:cubicBezTo>
                <a:cubicBezTo>
                  <a:pt x="26" y="46"/>
                  <a:pt x="24" y="46"/>
                  <a:pt x="22" y="48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6"/>
                  <a:pt x="15" y="57"/>
                  <a:pt x="15" y="59"/>
                </a:cubicBezTo>
                <a:cubicBezTo>
                  <a:pt x="16" y="60"/>
                  <a:pt x="16" y="60"/>
                  <a:pt x="17" y="61"/>
                </a:cubicBezTo>
                <a:cubicBezTo>
                  <a:pt x="19" y="63"/>
                  <a:pt x="21" y="63"/>
                  <a:pt x="23" y="60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3"/>
                  <a:pt x="30" y="51"/>
                  <a:pt x="30" y="50"/>
                </a:cubicBezTo>
                <a:close/>
                <a:moveTo>
                  <a:pt x="20" y="40"/>
                </a:moveTo>
                <a:cubicBezTo>
                  <a:pt x="18" y="38"/>
                  <a:pt x="16" y="39"/>
                  <a:pt x="15" y="41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2" y="44"/>
                  <a:pt x="12" y="44"/>
                  <a:pt x="12" y="44"/>
                </a:cubicBezTo>
                <a:cubicBezTo>
                  <a:pt x="10" y="47"/>
                  <a:pt x="10" y="47"/>
                  <a:pt x="10" y="47"/>
                </a:cubicBezTo>
                <a:cubicBezTo>
                  <a:pt x="9" y="48"/>
                  <a:pt x="8" y="49"/>
                  <a:pt x="8" y="50"/>
                </a:cubicBezTo>
                <a:cubicBezTo>
                  <a:pt x="9" y="51"/>
                  <a:pt x="9" y="52"/>
                  <a:pt x="10" y="52"/>
                </a:cubicBezTo>
                <a:cubicBezTo>
                  <a:pt x="11" y="53"/>
                  <a:pt x="12" y="54"/>
                  <a:pt x="13" y="54"/>
                </a:cubicBezTo>
                <a:cubicBezTo>
                  <a:pt x="14" y="54"/>
                  <a:pt x="14" y="53"/>
                  <a:pt x="15" y="53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3"/>
                  <a:pt x="21" y="41"/>
                  <a:pt x="20" y="40"/>
                </a:cubicBezTo>
                <a:close/>
                <a:moveTo>
                  <a:pt x="84" y="41"/>
                </a:moveTo>
                <a:cubicBezTo>
                  <a:pt x="82" y="39"/>
                  <a:pt x="82" y="39"/>
                  <a:pt x="82" y="39"/>
                </a:cubicBezTo>
                <a:cubicBezTo>
                  <a:pt x="71" y="30"/>
                  <a:pt x="59" y="19"/>
                  <a:pt x="56" y="18"/>
                </a:cubicBezTo>
                <a:cubicBezTo>
                  <a:pt x="55" y="18"/>
                  <a:pt x="51" y="19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20"/>
                  <a:pt x="44" y="21"/>
                  <a:pt x="40" y="21"/>
                </a:cubicBezTo>
                <a:cubicBezTo>
                  <a:pt x="38" y="21"/>
                  <a:pt x="37" y="21"/>
                  <a:pt x="35" y="20"/>
                </a:cubicBezTo>
                <a:cubicBezTo>
                  <a:pt x="33" y="19"/>
                  <a:pt x="33" y="17"/>
                  <a:pt x="33" y="16"/>
                </a:cubicBezTo>
                <a:cubicBezTo>
                  <a:pt x="33" y="14"/>
                  <a:pt x="35" y="12"/>
                  <a:pt x="36" y="11"/>
                </a:cubicBezTo>
                <a:cubicBezTo>
                  <a:pt x="15" y="8"/>
                  <a:pt x="15" y="8"/>
                  <a:pt x="15" y="8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7" y="36"/>
                  <a:pt x="18" y="36"/>
                </a:cubicBezTo>
                <a:cubicBezTo>
                  <a:pt x="19" y="36"/>
                  <a:pt x="21" y="37"/>
                  <a:pt x="22" y="38"/>
                </a:cubicBezTo>
                <a:cubicBezTo>
                  <a:pt x="24" y="40"/>
                  <a:pt x="25" y="42"/>
                  <a:pt x="25" y="44"/>
                </a:cubicBezTo>
                <a:cubicBezTo>
                  <a:pt x="26" y="44"/>
                  <a:pt x="28" y="44"/>
                  <a:pt x="30" y="46"/>
                </a:cubicBezTo>
                <a:cubicBezTo>
                  <a:pt x="32" y="47"/>
                  <a:pt x="33" y="49"/>
                  <a:pt x="32" y="52"/>
                </a:cubicBezTo>
                <a:cubicBezTo>
                  <a:pt x="34" y="51"/>
                  <a:pt x="36" y="52"/>
                  <a:pt x="37" y="53"/>
                </a:cubicBezTo>
                <a:cubicBezTo>
                  <a:pt x="39" y="55"/>
                  <a:pt x="40" y="57"/>
                  <a:pt x="40" y="59"/>
                </a:cubicBezTo>
                <a:cubicBezTo>
                  <a:pt x="42" y="58"/>
                  <a:pt x="44" y="58"/>
                  <a:pt x="46" y="60"/>
                </a:cubicBezTo>
                <a:cubicBezTo>
                  <a:pt x="48" y="62"/>
                  <a:pt x="49" y="65"/>
                  <a:pt x="48" y="67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1" y="70"/>
                  <a:pt x="52" y="70"/>
                  <a:pt x="53" y="70"/>
                </a:cubicBezTo>
                <a:cubicBezTo>
                  <a:pt x="54" y="70"/>
                  <a:pt x="55" y="69"/>
                  <a:pt x="55" y="68"/>
                </a:cubicBezTo>
                <a:cubicBezTo>
                  <a:pt x="57" y="67"/>
                  <a:pt x="57" y="66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5"/>
                  <a:pt x="46" y="55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3"/>
                  <a:pt x="48" y="53"/>
                  <a:pt x="48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4"/>
                  <a:pt x="62" y="65"/>
                  <a:pt x="63" y="65"/>
                </a:cubicBezTo>
                <a:cubicBezTo>
                  <a:pt x="64" y="65"/>
                  <a:pt x="65" y="64"/>
                  <a:pt x="66" y="63"/>
                </a:cubicBezTo>
                <a:cubicBezTo>
                  <a:pt x="67" y="62"/>
                  <a:pt x="67" y="61"/>
                  <a:pt x="67" y="60"/>
                </a:cubicBezTo>
                <a:cubicBezTo>
                  <a:pt x="67" y="59"/>
                  <a:pt x="66" y="58"/>
                  <a:pt x="65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6" y="49"/>
                  <a:pt x="56" y="49"/>
                </a:cubicBezTo>
                <a:cubicBezTo>
                  <a:pt x="56" y="49"/>
                  <a:pt x="56" y="48"/>
                  <a:pt x="57" y="48"/>
                </a:cubicBezTo>
                <a:cubicBezTo>
                  <a:pt x="57" y="47"/>
                  <a:pt x="58" y="47"/>
                  <a:pt x="59" y="48"/>
                </a:cubicBezTo>
                <a:cubicBezTo>
                  <a:pt x="70" y="57"/>
                  <a:pt x="70" y="57"/>
                  <a:pt x="70" y="57"/>
                </a:cubicBezTo>
                <a:cubicBezTo>
                  <a:pt x="71" y="58"/>
                  <a:pt x="72" y="58"/>
                  <a:pt x="73" y="58"/>
                </a:cubicBezTo>
                <a:cubicBezTo>
                  <a:pt x="74" y="58"/>
                  <a:pt x="75" y="57"/>
                  <a:pt x="76" y="56"/>
                </a:cubicBezTo>
                <a:cubicBezTo>
                  <a:pt x="77" y="55"/>
                  <a:pt x="78" y="54"/>
                  <a:pt x="78" y="53"/>
                </a:cubicBezTo>
                <a:cubicBezTo>
                  <a:pt x="77" y="52"/>
                  <a:pt x="77" y="51"/>
                  <a:pt x="76" y="50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7" y="42"/>
                  <a:pt x="67" y="42"/>
                  <a:pt x="67" y="42"/>
                </a:cubicBezTo>
                <a:cubicBezTo>
                  <a:pt x="66" y="42"/>
                  <a:pt x="66" y="41"/>
                  <a:pt x="66" y="40"/>
                </a:cubicBezTo>
                <a:cubicBezTo>
                  <a:pt x="67" y="40"/>
                  <a:pt x="68" y="40"/>
                  <a:pt x="69" y="40"/>
                </a:cubicBezTo>
                <a:cubicBezTo>
                  <a:pt x="78" y="48"/>
                  <a:pt x="78" y="48"/>
                  <a:pt x="78" y="48"/>
                </a:cubicBezTo>
                <a:cubicBezTo>
                  <a:pt x="80" y="49"/>
                  <a:pt x="82" y="49"/>
                  <a:pt x="84" y="47"/>
                </a:cubicBezTo>
                <a:cubicBezTo>
                  <a:pt x="86" y="45"/>
                  <a:pt x="86" y="43"/>
                  <a:pt x="8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49"/>
          <p:cNvSpPr txBox="1"/>
          <p:nvPr/>
        </p:nvSpPr>
        <p:spPr>
          <a:xfrm>
            <a:off x="5391150" y="595312"/>
            <a:ext cx="1273175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Font typeface="PT Sans"/>
              <a:buNone/>
            </a:pPr>
            <a:r>
              <a:rPr lang="en-US" sz="61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491" name="Google Shape;1491;p49"/>
          <p:cNvSpPr txBox="1"/>
          <p:nvPr/>
        </p:nvSpPr>
        <p:spPr>
          <a:xfrm>
            <a:off x="7818437" y="3727450"/>
            <a:ext cx="1273175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Font typeface="PT Sans"/>
              <a:buNone/>
            </a:pPr>
            <a:r>
              <a:rPr lang="en-US" sz="61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492" name="Google Shape;1492;p49"/>
          <p:cNvSpPr txBox="1"/>
          <p:nvPr/>
        </p:nvSpPr>
        <p:spPr>
          <a:xfrm>
            <a:off x="3871912" y="4262437"/>
            <a:ext cx="1273175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Font typeface="PT Sans"/>
              <a:buNone/>
            </a:pPr>
            <a:r>
              <a:rPr lang="en-US" sz="61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493" name="Google Shape;1493;p49"/>
          <p:cNvSpPr txBox="1"/>
          <p:nvPr/>
        </p:nvSpPr>
        <p:spPr>
          <a:xfrm>
            <a:off x="3835400" y="1250950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94" name="Google Shape;1494;p49"/>
          <p:cNvSpPr txBox="1"/>
          <p:nvPr/>
        </p:nvSpPr>
        <p:spPr>
          <a:xfrm>
            <a:off x="7667625" y="2324100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495" name="Google Shape;1495;p49"/>
          <p:cNvSpPr txBox="1"/>
          <p:nvPr/>
        </p:nvSpPr>
        <p:spPr>
          <a:xfrm>
            <a:off x="4905375" y="5030787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50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50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35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F5335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502" name="Google Shape;1502;p50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503" name="Google Shape;1503;p50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504" name="Google Shape;1504;p50"/>
          <p:cNvSpPr/>
          <p:nvPr/>
        </p:nvSpPr>
        <p:spPr>
          <a:xfrm>
            <a:off x="3122612" y="392112"/>
            <a:ext cx="3849687" cy="2600325"/>
          </a:xfrm>
          <a:custGeom>
            <a:avLst/>
            <a:gdLst/>
            <a:ahLst/>
            <a:cxnLst/>
            <a:rect l="l" t="t" r="r" b="b"/>
            <a:pathLst>
              <a:path w="481" h="325" extrusionOk="0">
                <a:moveTo>
                  <a:pt x="370" y="221"/>
                </a:moveTo>
                <a:cubicBezTo>
                  <a:pt x="431" y="221"/>
                  <a:pt x="481" y="171"/>
                  <a:pt x="481" y="110"/>
                </a:cubicBezTo>
                <a:cubicBezTo>
                  <a:pt x="481" y="50"/>
                  <a:pt x="431" y="0"/>
                  <a:pt x="370" y="0"/>
                </a:cubicBezTo>
                <a:cubicBezTo>
                  <a:pt x="190" y="0"/>
                  <a:pt x="39" y="126"/>
                  <a:pt x="0" y="295"/>
                </a:cubicBezTo>
                <a:cubicBezTo>
                  <a:pt x="25" y="266"/>
                  <a:pt x="61" y="248"/>
                  <a:pt x="101" y="248"/>
                </a:cubicBezTo>
                <a:cubicBezTo>
                  <a:pt x="154" y="248"/>
                  <a:pt x="200" y="280"/>
                  <a:pt x="221" y="325"/>
                </a:cubicBezTo>
                <a:cubicBezTo>
                  <a:pt x="243" y="264"/>
                  <a:pt x="302" y="221"/>
                  <a:pt x="370" y="221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50"/>
          <p:cNvSpPr/>
          <p:nvPr/>
        </p:nvSpPr>
        <p:spPr>
          <a:xfrm>
            <a:off x="5203825" y="3873500"/>
            <a:ext cx="3840162" cy="2600325"/>
          </a:xfrm>
          <a:custGeom>
            <a:avLst/>
            <a:gdLst/>
            <a:ahLst/>
            <a:cxnLst/>
            <a:rect l="l" t="t" r="r" b="b"/>
            <a:pathLst>
              <a:path w="480" h="325" extrusionOk="0">
                <a:moveTo>
                  <a:pt x="110" y="104"/>
                </a:moveTo>
                <a:cubicBezTo>
                  <a:pt x="50" y="104"/>
                  <a:pt x="0" y="154"/>
                  <a:pt x="0" y="215"/>
                </a:cubicBezTo>
                <a:cubicBezTo>
                  <a:pt x="0" y="275"/>
                  <a:pt x="50" y="325"/>
                  <a:pt x="110" y="325"/>
                </a:cubicBezTo>
                <a:cubicBezTo>
                  <a:pt x="290" y="325"/>
                  <a:pt x="442" y="199"/>
                  <a:pt x="480" y="30"/>
                </a:cubicBezTo>
                <a:cubicBezTo>
                  <a:pt x="456" y="59"/>
                  <a:pt x="420" y="77"/>
                  <a:pt x="380" y="77"/>
                </a:cubicBezTo>
                <a:cubicBezTo>
                  <a:pt x="327" y="77"/>
                  <a:pt x="281" y="45"/>
                  <a:pt x="260" y="0"/>
                </a:cubicBezTo>
                <a:cubicBezTo>
                  <a:pt x="238" y="61"/>
                  <a:pt x="179" y="104"/>
                  <a:pt x="110" y="104"/>
                </a:cubicBezTo>
                <a:close/>
              </a:path>
            </a:pathLst>
          </a:custGeom>
          <a:solidFill>
            <a:srgbClr val="3B42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50"/>
          <p:cNvSpPr/>
          <p:nvPr/>
        </p:nvSpPr>
        <p:spPr>
          <a:xfrm>
            <a:off x="3051175" y="2552700"/>
            <a:ext cx="2600325" cy="3841750"/>
          </a:xfrm>
          <a:custGeom>
            <a:avLst/>
            <a:gdLst/>
            <a:ahLst/>
            <a:cxnLst/>
            <a:rect l="l" t="t" r="r" b="b"/>
            <a:pathLst>
              <a:path w="325" h="480" extrusionOk="0">
                <a:moveTo>
                  <a:pt x="220" y="110"/>
                </a:moveTo>
                <a:cubicBezTo>
                  <a:pt x="220" y="49"/>
                  <a:pt x="171" y="0"/>
                  <a:pt x="110" y="0"/>
                </a:cubicBezTo>
                <a:cubicBezTo>
                  <a:pt x="49" y="0"/>
                  <a:pt x="0" y="49"/>
                  <a:pt x="0" y="110"/>
                </a:cubicBezTo>
                <a:cubicBezTo>
                  <a:pt x="0" y="290"/>
                  <a:pt x="126" y="441"/>
                  <a:pt x="294" y="480"/>
                </a:cubicBezTo>
                <a:cubicBezTo>
                  <a:pt x="266" y="456"/>
                  <a:pt x="248" y="420"/>
                  <a:pt x="248" y="380"/>
                </a:cubicBezTo>
                <a:cubicBezTo>
                  <a:pt x="248" y="326"/>
                  <a:pt x="279" y="281"/>
                  <a:pt x="325" y="260"/>
                </a:cubicBezTo>
                <a:cubicBezTo>
                  <a:pt x="264" y="237"/>
                  <a:pt x="220" y="179"/>
                  <a:pt x="220" y="110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50"/>
          <p:cNvSpPr/>
          <p:nvPr/>
        </p:nvSpPr>
        <p:spPr>
          <a:xfrm>
            <a:off x="6524625" y="471487"/>
            <a:ext cx="2600325" cy="3841750"/>
          </a:xfrm>
          <a:custGeom>
            <a:avLst/>
            <a:gdLst/>
            <a:ahLst/>
            <a:cxnLst/>
            <a:rect l="l" t="t" r="r" b="b"/>
            <a:pathLst>
              <a:path w="325" h="480" extrusionOk="0">
                <a:moveTo>
                  <a:pt x="105" y="370"/>
                </a:moveTo>
                <a:cubicBezTo>
                  <a:pt x="105" y="431"/>
                  <a:pt x="154" y="480"/>
                  <a:pt x="215" y="480"/>
                </a:cubicBezTo>
                <a:cubicBezTo>
                  <a:pt x="276" y="480"/>
                  <a:pt x="325" y="431"/>
                  <a:pt x="325" y="370"/>
                </a:cubicBezTo>
                <a:cubicBezTo>
                  <a:pt x="325" y="190"/>
                  <a:pt x="199" y="39"/>
                  <a:pt x="31" y="0"/>
                </a:cubicBezTo>
                <a:cubicBezTo>
                  <a:pt x="59" y="24"/>
                  <a:pt x="77" y="60"/>
                  <a:pt x="77" y="100"/>
                </a:cubicBezTo>
                <a:cubicBezTo>
                  <a:pt x="77" y="154"/>
                  <a:pt x="46" y="199"/>
                  <a:pt x="0" y="220"/>
                </a:cubicBezTo>
                <a:cubicBezTo>
                  <a:pt x="61" y="243"/>
                  <a:pt x="105" y="301"/>
                  <a:pt x="105" y="370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50"/>
          <p:cNvSpPr/>
          <p:nvPr/>
        </p:nvSpPr>
        <p:spPr>
          <a:xfrm>
            <a:off x="6067425" y="896937"/>
            <a:ext cx="576262" cy="695325"/>
          </a:xfrm>
          <a:custGeom>
            <a:avLst/>
            <a:gdLst/>
            <a:ahLst/>
            <a:cxnLst/>
            <a:rect l="l" t="t" r="r" b="b"/>
            <a:pathLst>
              <a:path w="72" h="87" extrusionOk="0">
                <a:moveTo>
                  <a:pt x="48" y="84"/>
                </a:moveTo>
                <a:cubicBezTo>
                  <a:pt x="48" y="85"/>
                  <a:pt x="47" y="87"/>
                  <a:pt x="45" y="87"/>
                </a:cubicBezTo>
                <a:cubicBezTo>
                  <a:pt x="27" y="87"/>
                  <a:pt x="27" y="87"/>
                  <a:pt x="27" y="87"/>
                </a:cubicBezTo>
                <a:cubicBezTo>
                  <a:pt x="25" y="87"/>
                  <a:pt x="24" y="85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2"/>
                  <a:pt x="25" y="81"/>
                  <a:pt x="27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7" y="81"/>
                  <a:pt x="48" y="82"/>
                  <a:pt x="48" y="84"/>
                </a:cubicBezTo>
                <a:close/>
                <a:moveTo>
                  <a:pt x="48" y="76"/>
                </a:moveTo>
                <a:cubicBezTo>
                  <a:pt x="48" y="74"/>
                  <a:pt x="47" y="73"/>
                  <a:pt x="45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5" y="73"/>
                  <a:pt x="24" y="74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7"/>
                  <a:pt x="25" y="79"/>
                  <a:pt x="27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7" y="79"/>
                  <a:pt x="48" y="77"/>
                  <a:pt x="48" y="76"/>
                </a:cubicBezTo>
                <a:close/>
                <a:moveTo>
                  <a:pt x="39" y="43"/>
                </a:moveTo>
                <a:cubicBezTo>
                  <a:pt x="35" y="43"/>
                  <a:pt x="35" y="43"/>
                  <a:pt x="35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1"/>
                  <a:pt x="35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7" y="71"/>
                  <a:pt x="38" y="71"/>
                  <a:pt x="39" y="71"/>
                </a:cubicBezTo>
                <a:lnTo>
                  <a:pt x="39" y="43"/>
                </a:lnTo>
                <a:close/>
                <a:moveTo>
                  <a:pt x="26" y="31"/>
                </a:moveTo>
                <a:cubicBezTo>
                  <a:pt x="24" y="31"/>
                  <a:pt x="22" y="33"/>
                  <a:pt x="22" y="35"/>
                </a:cubicBezTo>
                <a:cubicBezTo>
                  <a:pt x="22" y="38"/>
                  <a:pt x="24" y="40"/>
                  <a:pt x="26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3"/>
                  <a:pt x="29" y="31"/>
                  <a:pt x="26" y="31"/>
                </a:cubicBezTo>
                <a:close/>
                <a:moveTo>
                  <a:pt x="51" y="35"/>
                </a:moveTo>
                <a:cubicBezTo>
                  <a:pt x="51" y="33"/>
                  <a:pt x="49" y="31"/>
                  <a:pt x="46" y="31"/>
                </a:cubicBezTo>
                <a:cubicBezTo>
                  <a:pt x="44" y="31"/>
                  <a:pt x="42" y="33"/>
                  <a:pt x="42" y="35"/>
                </a:cubicBezTo>
                <a:cubicBezTo>
                  <a:pt x="42" y="40"/>
                  <a:pt x="42" y="40"/>
                  <a:pt x="42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9" y="40"/>
                  <a:pt x="51" y="38"/>
                  <a:pt x="51" y="35"/>
                </a:cubicBezTo>
                <a:close/>
                <a:moveTo>
                  <a:pt x="60" y="27"/>
                </a:moveTo>
                <a:cubicBezTo>
                  <a:pt x="58" y="20"/>
                  <a:pt x="49" y="11"/>
                  <a:pt x="36" y="11"/>
                </a:cubicBezTo>
                <a:cubicBezTo>
                  <a:pt x="23" y="11"/>
                  <a:pt x="14" y="20"/>
                  <a:pt x="12" y="27"/>
                </a:cubicBezTo>
                <a:cubicBezTo>
                  <a:pt x="11" y="33"/>
                  <a:pt x="12" y="39"/>
                  <a:pt x="15" y="44"/>
                </a:cubicBezTo>
                <a:cubicBezTo>
                  <a:pt x="17" y="49"/>
                  <a:pt x="20" y="53"/>
                  <a:pt x="22" y="58"/>
                </a:cubicBezTo>
                <a:cubicBezTo>
                  <a:pt x="24" y="61"/>
                  <a:pt x="24" y="65"/>
                  <a:pt x="25" y="68"/>
                </a:cubicBezTo>
                <a:cubicBezTo>
                  <a:pt x="25" y="70"/>
                  <a:pt x="26" y="71"/>
                  <a:pt x="29" y="71"/>
                </a:cubicBezTo>
                <a:cubicBezTo>
                  <a:pt x="29" y="71"/>
                  <a:pt x="30" y="71"/>
                  <a:pt x="31" y="71"/>
                </a:cubicBezTo>
                <a:cubicBezTo>
                  <a:pt x="31" y="43"/>
                  <a:pt x="31" y="43"/>
                  <a:pt x="31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4" y="43"/>
                  <a:pt x="22" y="42"/>
                  <a:pt x="21" y="40"/>
                </a:cubicBezTo>
                <a:cubicBezTo>
                  <a:pt x="20" y="39"/>
                  <a:pt x="19" y="37"/>
                  <a:pt x="19" y="35"/>
                </a:cubicBezTo>
                <a:cubicBezTo>
                  <a:pt x="19" y="33"/>
                  <a:pt x="20" y="32"/>
                  <a:pt x="21" y="30"/>
                </a:cubicBezTo>
                <a:cubicBezTo>
                  <a:pt x="22" y="29"/>
                  <a:pt x="24" y="28"/>
                  <a:pt x="26" y="28"/>
                </a:cubicBezTo>
                <a:cubicBezTo>
                  <a:pt x="30" y="28"/>
                  <a:pt x="33" y="31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3"/>
                  <a:pt x="40" y="32"/>
                  <a:pt x="41" y="30"/>
                </a:cubicBezTo>
                <a:cubicBezTo>
                  <a:pt x="43" y="29"/>
                  <a:pt x="44" y="28"/>
                  <a:pt x="46" y="28"/>
                </a:cubicBezTo>
                <a:cubicBezTo>
                  <a:pt x="48" y="28"/>
                  <a:pt x="50" y="29"/>
                  <a:pt x="51" y="30"/>
                </a:cubicBezTo>
                <a:cubicBezTo>
                  <a:pt x="53" y="32"/>
                  <a:pt x="54" y="33"/>
                  <a:pt x="54" y="35"/>
                </a:cubicBezTo>
                <a:cubicBezTo>
                  <a:pt x="54" y="37"/>
                  <a:pt x="53" y="39"/>
                  <a:pt x="51" y="40"/>
                </a:cubicBezTo>
                <a:cubicBezTo>
                  <a:pt x="50" y="42"/>
                  <a:pt x="48" y="43"/>
                  <a:pt x="46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71"/>
                  <a:pt x="42" y="71"/>
                  <a:pt x="42" y="71"/>
                </a:cubicBezTo>
                <a:cubicBezTo>
                  <a:pt x="43" y="71"/>
                  <a:pt x="43" y="71"/>
                  <a:pt x="44" y="71"/>
                </a:cubicBezTo>
                <a:cubicBezTo>
                  <a:pt x="47" y="71"/>
                  <a:pt x="47" y="70"/>
                  <a:pt x="48" y="68"/>
                </a:cubicBezTo>
                <a:cubicBezTo>
                  <a:pt x="49" y="65"/>
                  <a:pt x="49" y="61"/>
                  <a:pt x="50" y="58"/>
                </a:cubicBezTo>
                <a:cubicBezTo>
                  <a:pt x="52" y="53"/>
                  <a:pt x="55" y="49"/>
                  <a:pt x="58" y="44"/>
                </a:cubicBezTo>
                <a:cubicBezTo>
                  <a:pt x="60" y="39"/>
                  <a:pt x="62" y="33"/>
                  <a:pt x="60" y="27"/>
                </a:cubicBezTo>
                <a:close/>
                <a:moveTo>
                  <a:pt x="39" y="2"/>
                </a:moveTo>
                <a:cubicBezTo>
                  <a:pt x="39" y="1"/>
                  <a:pt x="38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9"/>
                  <a:pt x="35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10"/>
                  <a:pt x="39" y="9"/>
                  <a:pt x="39" y="7"/>
                </a:cubicBezTo>
                <a:lnTo>
                  <a:pt x="39" y="2"/>
                </a:lnTo>
                <a:close/>
                <a:moveTo>
                  <a:pt x="54" y="7"/>
                </a:moveTo>
                <a:cubicBezTo>
                  <a:pt x="54" y="5"/>
                  <a:pt x="54" y="4"/>
                  <a:pt x="53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1" y="2"/>
                  <a:pt x="50" y="3"/>
                  <a:pt x="49" y="4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10"/>
                  <a:pt x="46" y="11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3"/>
                  <a:pt x="51" y="12"/>
                  <a:pt x="51" y="11"/>
                </a:cubicBezTo>
                <a:lnTo>
                  <a:pt x="54" y="7"/>
                </a:lnTo>
                <a:close/>
                <a:moveTo>
                  <a:pt x="64" y="15"/>
                </a:moveTo>
                <a:cubicBezTo>
                  <a:pt x="65" y="14"/>
                  <a:pt x="66" y="13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4" y="10"/>
                  <a:pt x="62" y="10"/>
                  <a:pt x="61" y="11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16"/>
                  <a:pt x="56" y="17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9"/>
                  <a:pt x="60" y="19"/>
                  <a:pt x="61" y="18"/>
                </a:cubicBezTo>
                <a:lnTo>
                  <a:pt x="64" y="15"/>
                </a:lnTo>
                <a:close/>
                <a:moveTo>
                  <a:pt x="70" y="28"/>
                </a:moveTo>
                <a:cubicBezTo>
                  <a:pt x="72" y="28"/>
                  <a:pt x="72" y="27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4"/>
                  <a:pt x="71" y="23"/>
                  <a:pt x="69" y="23"/>
                </a:cubicBezTo>
                <a:cubicBezTo>
                  <a:pt x="64" y="24"/>
                  <a:pt x="64" y="24"/>
                  <a:pt x="64" y="24"/>
                </a:cubicBezTo>
                <a:cubicBezTo>
                  <a:pt x="63" y="24"/>
                  <a:pt x="62" y="26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4" y="29"/>
                  <a:pt x="65" y="29"/>
                </a:cubicBezTo>
                <a:lnTo>
                  <a:pt x="70" y="28"/>
                </a:lnTo>
                <a:close/>
                <a:moveTo>
                  <a:pt x="69" y="42"/>
                </a:moveTo>
                <a:cubicBezTo>
                  <a:pt x="70" y="43"/>
                  <a:pt x="72" y="42"/>
                  <a:pt x="72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39"/>
                  <a:pt x="71" y="37"/>
                  <a:pt x="70" y="37"/>
                </a:cubicBezTo>
                <a:cubicBezTo>
                  <a:pt x="65" y="36"/>
                  <a:pt x="65" y="36"/>
                  <a:pt x="65" y="36"/>
                </a:cubicBezTo>
                <a:cubicBezTo>
                  <a:pt x="64" y="36"/>
                  <a:pt x="62" y="37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0"/>
                  <a:pt x="63" y="41"/>
                  <a:pt x="64" y="41"/>
                </a:cubicBezTo>
                <a:lnTo>
                  <a:pt x="69" y="42"/>
                </a:lnTo>
                <a:close/>
                <a:moveTo>
                  <a:pt x="21" y="11"/>
                </a:moveTo>
                <a:cubicBezTo>
                  <a:pt x="22" y="12"/>
                  <a:pt x="23" y="13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6" y="11"/>
                  <a:pt x="26" y="10"/>
                  <a:pt x="26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3"/>
                  <a:pt x="21" y="2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4"/>
                  <a:pt x="18" y="5"/>
                  <a:pt x="19" y="7"/>
                </a:cubicBezTo>
                <a:lnTo>
                  <a:pt x="21" y="11"/>
                </a:lnTo>
                <a:close/>
                <a:moveTo>
                  <a:pt x="11" y="18"/>
                </a:moveTo>
                <a:cubicBezTo>
                  <a:pt x="13" y="19"/>
                  <a:pt x="14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6" y="16"/>
                  <a:pt x="15" y="15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9" y="10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3"/>
                  <a:pt x="7" y="14"/>
                  <a:pt x="8" y="15"/>
                </a:cubicBezTo>
                <a:lnTo>
                  <a:pt x="11" y="18"/>
                </a:lnTo>
                <a:close/>
                <a:moveTo>
                  <a:pt x="7" y="29"/>
                </a:moveTo>
                <a:cubicBezTo>
                  <a:pt x="8" y="29"/>
                  <a:pt x="10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9" y="24"/>
                  <a:pt x="8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lnTo>
                  <a:pt x="7" y="29"/>
                </a:lnTo>
                <a:close/>
                <a:moveTo>
                  <a:pt x="8" y="41"/>
                </a:moveTo>
                <a:cubicBezTo>
                  <a:pt x="10" y="41"/>
                  <a:pt x="10" y="40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7"/>
                  <a:pt x="8" y="36"/>
                  <a:pt x="7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9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3" y="42"/>
                </a:cubicBezTo>
                <a:lnTo>
                  <a:pt x="8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50"/>
          <p:cNvSpPr/>
          <p:nvPr/>
        </p:nvSpPr>
        <p:spPr>
          <a:xfrm>
            <a:off x="5603875" y="5249862"/>
            <a:ext cx="487362" cy="712787"/>
          </a:xfrm>
          <a:custGeom>
            <a:avLst/>
            <a:gdLst/>
            <a:ahLst/>
            <a:cxnLst/>
            <a:rect l="l" t="t" r="r" b="b"/>
            <a:pathLst>
              <a:path w="61" h="89" extrusionOk="0">
                <a:moveTo>
                  <a:pt x="37" y="79"/>
                </a:moveTo>
                <a:cubicBezTo>
                  <a:pt x="37" y="86"/>
                  <a:pt x="37" y="86"/>
                  <a:pt x="37" y="86"/>
                </a:cubicBezTo>
                <a:cubicBezTo>
                  <a:pt x="37" y="87"/>
                  <a:pt x="35" y="89"/>
                  <a:pt x="33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6" y="89"/>
                  <a:pt x="24" y="87"/>
                  <a:pt x="24" y="86"/>
                </a:cubicBezTo>
                <a:cubicBezTo>
                  <a:pt x="24" y="79"/>
                  <a:pt x="24" y="79"/>
                  <a:pt x="24" y="79"/>
                </a:cubicBezTo>
                <a:cubicBezTo>
                  <a:pt x="13" y="77"/>
                  <a:pt x="2" y="71"/>
                  <a:pt x="2" y="67"/>
                </a:cubicBezTo>
                <a:cubicBezTo>
                  <a:pt x="2" y="64"/>
                  <a:pt x="4" y="61"/>
                  <a:pt x="4" y="61"/>
                </a:cubicBezTo>
                <a:cubicBezTo>
                  <a:pt x="6" y="59"/>
                  <a:pt x="9" y="58"/>
                  <a:pt x="12" y="60"/>
                </a:cubicBezTo>
                <a:cubicBezTo>
                  <a:pt x="12" y="60"/>
                  <a:pt x="23" y="67"/>
                  <a:pt x="31" y="67"/>
                </a:cubicBezTo>
                <a:cubicBezTo>
                  <a:pt x="42" y="67"/>
                  <a:pt x="46" y="63"/>
                  <a:pt x="46" y="59"/>
                </a:cubicBezTo>
                <a:cubicBezTo>
                  <a:pt x="46" y="57"/>
                  <a:pt x="44" y="54"/>
                  <a:pt x="35" y="51"/>
                </a:cubicBezTo>
                <a:cubicBezTo>
                  <a:pt x="34" y="51"/>
                  <a:pt x="24" y="49"/>
                  <a:pt x="23" y="48"/>
                </a:cubicBezTo>
                <a:cubicBezTo>
                  <a:pt x="11" y="45"/>
                  <a:pt x="0" y="41"/>
                  <a:pt x="0" y="29"/>
                </a:cubicBezTo>
                <a:cubicBezTo>
                  <a:pt x="0" y="19"/>
                  <a:pt x="8" y="11"/>
                  <a:pt x="24" y="10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1"/>
                  <a:pt x="26" y="0"/>
                  <a:pt x="2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7" y="1"/>
                  <a:pt x="37" y="3"/>
                </a:cubicBezTo>
                <a:cubicBezTo>
                  <a:pt x="37" y="10"/>
                  <a:pt x="37" y="10"/>
                  <a:pt x="37" y="10"/>
                </a:cubicBezTo>
                <a:cubicBezTo>
                  <a:pt x="47" y="12"/>
                  <a:pt x="56" y="18"/>
                  <a:pt x="56" y="22"/>
                </a:cubicBezTo>
                <a:cubicBezTo>
                  <a:pt x="56" y="25"/>
                  <a:pt x="53" y="27"/>
                  <a:pt x="53" y="27"/>
                </a:cubicBezTo>
                <a:cubicBezTo>
                  <a:pt x="50" y="30"/>
                  <a:pt x="48" y="30"/>
                  <a:pt x="45" y="28"/>
                </a:cubicBezTo>
                <a:cubicBezTo>
                  <a:pt x="45" y="28"/>
                  <a:pt x="37" y="22"/>
                  <a:pt x="29" y="22"/>
                </a:cubicBezTo>
                <a:cubicBezTo>
                  <a:pt x="18" y="22"/>
                  <a:pt x="14" y="26"/>
                  <a:pt x="14" y="29"/>
                </a:cubicBezTo>
                <a:cubicBezTo>
                  <a:pt x="14" y="32"/>
                  <a:pt x="17" y="33"/>
                  <a:pt x="28" y="36"/>
                </a:cubicBezTo>
                <a:cubicBezTo>
                  <a:pt x="30" y="37"/>
                  <a:pt x="38" y="39"/>
                  <a:pt x="40" y="39"/>
                </a:cubicBezTo>
                <a:cubicBezTo>
                  <a:pt x="54" y="42"/>
                  <a:pt x="61" y="50"/>
                  <a:pt x="61" y="59"/>
                </a:cubicBezTo>
                <a:cubicBezTo>
                  <a:pt x="61" y="68"/>
                  <a:pt x="53" y="77"/>
                  <a:pt x="37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50"/>
          <p:cNvSpPr/>
          <p:nvPr/>
        </p:nvSpPr>
        <p:spPr>
          <a:xfrm>
            <a:off x="3627437" y="2960687"/>
            <a:ext cx="639762" cy="544512"/>
          </a:xfrm>
          <a:custGeom>
            <a:avLst/>
            <a:gdLst/>
            <a:ahLst/>
            <a:cxnLst/>
            <a:rect l="l" t="t" r="r" b="b"/>
            <a:pathLst>
              <a:path w="80" h="68" extrusionOk="0">
                <a:moveTo>
                  <a:pt x="10" y="55"/>
                </a:moveTo>
                <a:cubicBezTo>
                  <a:pt x="10" y="37"/>
                  <a:pt x="10" y="37"/>
                  <a:pt x="10" y="37"/>
                </a:cubicBezTo>
                <a:cubicBezTo>
                  <a:pt x="10" y="36"/>
                  <a:pt x="12" y="34"/>
                  <a:pt x="13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9" y="34"/>
                  <a:pt x="20" y="36"/>
                  <a:pt x="20" y="37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7"/>
                  <a:pt x="19" y="58"/>
                  <a:pt x="17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0" y="57"/>
                  <a:pt x="10" y="55"/>
                </a:cubicBezTo>
                <a:close/>
                <a:moveTo>
                  <a:pt x="29" y="28"/>
                </a:moveTo>
                <a:cubicBezTo>
                  <a:pt x="28" y="28"/>
                  <a:pt x="26" y="29"/>
                  <a:pt x="26" y="31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7"/>
                  <a:pt x="28" y="58"/>
                  <a:pt x="29" y="58"/>
                </a:cubicBezTo>
                <a:cubicBezTo>
                  <a:pt x="33" y="58"/>
                  <a:pt x="33" y="58"/>
                  <a:pt x="33" y="58"/>
                </a:cubicBezTo>
                <a:cubicBezTo>
                  <a:pt x="35" y="58"/>
                  <a:pt x="36" y="57"/>
                  <a:pt x="36" y="55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5" y="28"/>
                  <a:pt x="33" y="28"/>
                </a:cubicBezTo>
                <a:lnTo>
                  <a:pt x="29" y="28"/>
                </a:lnTo>
                <a:close/>
                <a:moveTo>
                  <a:pt x="45" y="22"/>
                </a:moveTo>
                <a:cubicBezTo>
                  <a:pt x="44" y="22"/>
                  <a:pt x="42" y="24"/>
                  <a:pt x="42" y="2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7"/>
                  <a:pt x="44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1" y="58"/>
                  <a:pt x="52" y="57"/>
                  <a:pt x="52" y="5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4"/>
                  <a:pt x="51" y="22"/>
                  <a:pt x="50" y="22"/>
                </a:cubicBezTo>
                <a:lnTo>
                  <a:pt x="45" y="22"/>
                </a:lnTo>
                <a:close/>
                <a:moveTo>
                  <a:pt x="61" y="17"/>
                </a:moveTo>
                <a:cubicBezTo>
                  <a:pt x="60" y="17"/>
                  <a:pt x="59" y="18"/>
                  <a:pt x="59" y="19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60" y="58"/>
                  <a:pt x="61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8" y="57"/>
                  <a:pt x="68" y="5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8"/>
                  <a:pt x="67" y="17"/>
                  <a:pt x="66" y="17"/>
                </a:cubicBezTo>
                <a:lnTo>
                  <a:pt x="61" y="17"/>
                </a:lnTo>
                <a:close/>
                <a:moveTo>
                  <a:pt x="12" y="27"/>
                </a:moveTo>
                <a:cubicBezTo>
                  <a:pt x="29" y="24"/>
                  <a:pt x="45" y="18"/>
                  <a:pt x="59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6" y="4"/>
                  <a:pt x="66" y="4"/>
                  <a:pt x="6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8" y="6"/>
                  <a:pt x="58" y="6"/>
                  <a:pt x="58" y="6"/>
                </a:cubicBezTo>
                <a:cubicBezTo>
                  <a:pt x="43" y="15"/>
                  <a:pt x="28" y="21"/>
                  <a:pt x="11" y="24"/>
                </a:cubicBezTo>
                <a:lnTo>
                  <a:pt x="12" y="27"/>
                </a:lnTo>
                <a:close/>
                <a:moveTo>
                  <a:pt x="80" y="63"/>
                </a:moveTo>
                <a:cubicBezTo>
                  <a:pt x="72" y="58"/>
                  <a:pt x="72" y="58"/>
                  <a:pt x="72" y="58"/>
                </a:cubicBezTo>
                <a:cubicBezTo>
                  <a:pt x="72" y="61"/>
                  <a:pt x="72" y="61"/>
                  <a:pt x="7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4" y="0"/>
                  <a:pt x="4" y="0"/>
                  <a:pt x="4" y="0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61"/>
                  <a:pt x="3" y="61"/>
                  <a:pt x="3" y="61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5"/>
                  <a:pt x="3" y="65"/>
                  <a:pt x="3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8"/>
                  <a:pt x="72" y="68"/>
                  <a:pt x="72" y="68"/>
                </a:cubicBezTo>
                <a:lnTo>
                  <a:pt x="80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50"/>
          <p:cNvSpPr/>
          <p:nvPr/>
        </p:nvSpPr>
        <p:spPr>
          <a:xfrm>
            <a:off x="7900987" y="3336925"/>
            <a:ext cx="823912" cy="544512"/>
          </a:xfrm>
          <a:custGeom>
            <a:avLst/>
            <a:gdLst/>
            <a:ahLst/>
            <a:cxnLst/>
            <a:rect l="l" t="t" r="r" b="b"/>
            <a:pathLst>
              <a:path w="103" h="68" extrusionOk="0">
                <a:moveTo>
                  <a:pt x="82" y="7"/>
                </a:moveTo>
                <a:cubicBezTo>
                  <a:pt x="91" y="30"/>
                  <a:pt x="91" y="30"/>
                  <a:pt x="91" y="30"/>
                </a:cubicBezTo>
                <a:cubicBezTo>
                  <a:pt x="80" y="35"/>
                  <a:pt x="80" y="35"/>
                  <a:pt x="80" y="35"/>
                </a:cubicBezTo>
                <a:cubicBezTo>
                  <a:pt x="73" y="30"/>
                  <a:pt x="54" y="13"/>
                  <a:pt x="52" y="13"/>
                </a:cubicBezTo>
                <a:cubicBezTo>
                  <a:pt x="51" y="13"/>
                  <a:pt x="45" y="15"/>
                  <a:pt x="44" y="16"/>
                </a:cubicBezTo>
                <a:cubicBezTo>
                  <a:pt x="44" y="16"/>
                  <a:pt x="41" y="17"/>
                  <a:pt x="38" y="17"/>
                </a:cubicBezTo>
                <a:cubicBezTo>
                  <a:pt x="36" y="17"/>
                  <a:pt x="35" y="16"/>
                  <a:pt x="34" y="16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3"/>
                  <a:pt x="34" y="12"/>
                  <a:pt x="35" y="11"/>
                </a:cubicBezTo>
                <a:cubicBezTo>
                  <a:pt x="40" y="9"/>
                  <a:pt x="54" y="4"/>
                  <a:pt x="55" y="3"/>
                </a:cubicBezTo>
                <a:cubicBezTo>
                  <a:pt x="55" y="3"/>
                  <a:pt x="55" y="3"/>
                  <a:pt x="55" y="3"/>
                </a:cubicBezTo>
                <a:cubicBezTo>
                  <a:pt x="59" y="3"/>
                  <a:pt x="79" y="6"/>
                  <a:pt x="82" y="7"/>
                </a:cubicBezTo>
                <a:close/>
                <a:moveTo>
                  <a:pt x="90" y="0"/>
                </a:moveTo>
                <a:cubicBezTo>
                  <a:pt x="90" y="0"/>
                  <a:pt x="90" y="0"/>
                  <a:pt x="89" y="0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2"/>
                  <a:pt x="84" y="2"/>
                  <a:pt x="84" y="3"/>
                </a:cubicBezTo>
                <a:cubicBezTo>
                  <a:pt x="84" y="4"/>
                  <a:pt x="84" y="4"/>
                  <a:pt x="84" y="5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31"/>
                  <a:pt x="96" y="32"/>
                  <a:pt x="97" y="31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2" y="30"/>
                  <a:pt x="102" y="29"/>
                  <a:pt x="103" y="29"/>
                </a:cubicBezTo>
                <a:cubicBezTo>
                  <a:pt x="103" y="28"/>
                  <a:pt x="103" y="27"/>
                  <a:pt x="103" y="26"/>
                </a:cubicBezTo>
                <a:cubicBezTo>
                  <a:pt x="93" y="2"/>
                  <a:pt x="93" y="2"/>
                  <a:pt x="93" y="2"/>
                </a:cubicBezTo>
                <a:cubicBezTo>
                  <a:pt x="92" y="1"/>
                  <a:pt x="91" y="0"/>
                  <a:pt x="90" y="0"/>
                </a:cubicBezTo>
                <a:close/>
                <a:moveTo>
                  <a:pt x="0" y="34"/>
                </a:moveTo>
                <a:cubicBezTo>
                  <a:pt x="0" y="35"/>
                  <a:pt x="1" y="35"/>
                  <a:pt x="1" y="36"/>
                </a:cubicBezTo>
                <a:cubicBezTo>
                  <a:pt x="1" y="37"/>
                  <a:pt x="2" y="37"/>
                  <a:pt x="3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9" y="37"/>
                  <a:pt x="10" y="36"/>
                  <a:pt x="10" y="35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2" y="5"/>
                  <a:pt x="11" y="5"/>
                </a:cubicBezTo>
                <a:cubicBezTo>
                  <a:pt x="11" y="4"/>
                  <a:pt x="10" y="4"/>
                  <a:pt x="1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5"/>
                  <a:pt x="2" y="6"/>
                </a:cubicBezTo>
                <a:lnTo>
                  <a:pt x="0" y="34"/>
                </a:lnTo>
                <a:close/>
                <a:moveTo>
                  <a:pt x="42" y="59"/>
                </a:moveTo>
                <a:cubicBezTo>
                  <a:pt x="42" y="58"/>
                  <a:pt x="42" y="57"/>
                  <a:pt x="41" y="57"/>
                </a:cubicBezTo>
                <a:cubicBezTo>
                  <a:pt x="39" y="55"/>
                  <a:pt x="37" y="55"/>
                  <a:pt x="36" y="57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2" y="62"/>
                  <a:pt x="32" y="62"/>
                  <a:pt x="32" y="62"/>
                </a:cubicBezTo>
                <a:cubicBezTo>
                  <a:pt x="30" y="65"/>
                  <a:pt x="32" y="67"/>
                  <a:pt x="33" y="67"/>
                </a:cubicBezTo>
                <a:cubicBezTo>
                  <a:pt x="33" y="68"/>
                  <a:pt x="34" y="68"/>
                  <a:pt x="35" y="68"/>
                </a:cubicBezTo>
                <a:cubicBezTo>
                  <a:pt x="36" y="68"/>
                  <a:pt x="37" y="68"/>
                  <a:pt x="38" y="67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1"/>
                  <a:pt x="43" y="60"/>
                  <a:pt x="42" y="59"/>
                </a:cubicBezTo>
                <a:close/>
                <a:moveTo>
                  <a:pt x="23" y="57"/>
                </a:moveTo>
                <a:cubicBezTo>
                  <a:pt x="21" y="59"/>
                  <a:pt x="21" y="61"/>
                  <a:pt x="24" y="62"/>
                </a:cubicBezTo>
                <a:cubicBezTo>
                  <a:pt x="25" y="64"/>
                  <a:pt x="27" y="64"/>
                  <a:pt x="29" y="62"/>
                </a:cubicBezTo>
                <a:cubicBezTo>
                  <a:pt x="34" y="56"/>
                  <a:pt x="34" y="56"/>
                  <a:pt x="34" y="56"/>
                </a:cubicBezTo>
                <a:cubicBezTo>
                  <a:pt x="36" y="53"/>
                  <a:pt x="34" y="51"/>
                  <a:pt x="33" y="50"/>
                </a:cubicBezTo>
                <a:cubicBezTo>
                  <a:pt x="31" y="49"/>
                  <a:pt x="29" y="49"/>
                  <a:pt x="28" y="51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5"/>
                  <a:pt x="25" y="55"/>
                  <a:pt x="25" y="55"/>
                </a:cubicBezTo>
                <a:lnTo>
                  <a:pt x="23" y="57"/>
                </a:lnTo>
                <a:close/>
                <a:moveTo>
                  <a:pt x="15" y="50"/>
                </a:moveTo>
                <a:cubicBezTo>
                  <a:pt x="15" y="51"/>
                  <a:pt x="14" y="52"/>
                  <a:pt x="15" y="53"/>
                </a:cubicBezTo>
                <a:cubicBezTo>
                  <a:pt x="15" y="54"/>
                  <a:pt x="15" y="55"/>
                  <a:pt x="16" y="56"/>
                </a:cubicBezTo>
                <a:cubicBezTo>
                  <a:pt x="18" y="57"/>
                  <a:pt x="20" y="57"/>
                  <a:pt x="21" y="55"/>
                </a:cubicBezTo>
                <a:cubicBezTo>
                  <a:pt x="27" y="49"/>
                  <a:pt x="27" y="49"/>
                  <a:pt x="27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7" y="44"/>
                  <a:pt x="26" y="43"/>
                </a:cubicBezTo>
                <a:cubicBezTo>
                  <a:pt x="24" y="42"/>
                  <a:pt x="22" y="42"/>
                  <a:pt x="21" y="44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8"/>
                  <a:pt x="18" y="48"/>
                  <a:pt x="18" y="48"/>
                </a:cubicBezTo>
                <a:lnTo>
                  <a:pt x="15" y="50"/>
                </a:lnTo>
                <a:close/>
                <a:moveTo>
                  <a:pt x="14" y="48"/>
                </a:moveTo>
                <a:cubicBezTo>
                  <a:pt x="20" y="42"/>
                  <a:pt x="20" y="42"/>
                  <a:pt x="20" y="42"/>
                </a:cubicBezTo>
                <a:cubicBezTo>
                  <a:pt x="22" y="39"/>
                  <a:pt x="20" y="37"/>
                  <a:pt x="19" y="36"/>
                </a:cubicBezTo>
                <a:cubicBezTo>
                  <a:pt x="17" y="35"/>
                  <a:pt x="15" y="35"/>
                  <a:pt x="14" y="37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9" y="42"/>
                  <a:pt x="9" y="42"/>
                  <a:pt x="9" y="42"/>
                </a:cubicBezTo>
                <a:cubicBezTo>
                  <a:pt x="8" y="43"/>
                  <a:pt x="8" y="44"/>
                  <a:pt x="8" y="45"/>
                </a:cubicBezTo>
                <a:cubicBezTo>
                  <a:pt x="8" y="46"/>
                  <a:pt x="9" y="47"/>
                  <a:pt x="9" y="47"/>
                </a:cubicBezTo>
                <a:cubicBezTo>
                  <a:pt x="10" y="48"/>
                  <a:pt x="11" y="49"/>
                  <a:pt x="12" y="49"/>
                </a:cubicBezTo>
                <a:cubicBezTo>
                  <a:pt x="13" y="49"/>
                  <a:pt x="14" y="49"/>
                  <a:pt x="14" y="48"/>
                </a:cubicBezTo>
                <a:close/>
                <a:moveTo>
                  <a:pt x="78" y="43"/>
                </a:moveTo>
                <a:cubicBezTo>
                  <a:pt x="79" y="41"/>
                  <a:pt x="80" y="39"/>
                  <a:pt x="78" y="37"/>
                </a:cubicBezTo>
                <a:cubicBezTo>
                  <a:pt x="76" y="35"/>
                  <a:pt x="76" y="35"/>
                  <a:pt x="76" y="35"/>
                </a:cubicBezTo>
                <a:cubicBezTo>
                  <a:pt x="66" y="27"/>
                  <a:pt x="55" y="17"/>
                  <a:pt x="52" y="16"/>
                </a:cubicBezTo>
                <a:cubicBezTo>
                  <a:pt x="51" y="16"/>
                  <a:pt x="48" y="17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1" y="19"/>
                  <a:pt x="38" y="19"/>
                </a:cubicBezTo>
                <a:cubicBezTo>
                  <a:pt x="36" y="19"/>
                  <a:pt x="34" y="19"/>
                  <a:pt x="33" y="18"/>
                </a:cubicBezTo>
                <a:cubicBezTo>
                  <a:pt x="31" y="17"/>
                  <a:pt x="31" y="15"/>
                  <a:pt x="31" y="14"/>
                </a:cubicBezTo>
                <a:cubicBezTo>
                  <a:pt x="31" y="12"/>
                  <a:pt x="33" y="10"/>
                  <a:pt x="3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2" y="35"/>
                  <a:pt x="12" y="35"/>
                  <a:pt x="12" y="35"/>
                </a:cubicBezTo>
                <a:cubicBezTo>
                  <a:pt x="14" y="33"/>
                  <a:pt x="16" y="33"/>
                  <a:pt x="17" y="33"/>
                </a:cubicBezTo>
                <a:cubicBezTo>
                  <a:pt x="18" y="33"/>
                  <a:pt x="19" y="33"/>
                  <a:pt x="20" y="34"/>
                </a:cubicBezTo>
                <a:cubicBezTo>
                  <a:pt x="22" y="36"/>
                  <a:pt x="23" y="38"/>
                  <a:pt x="23" y="40"/>
                </a:cubicBezTo>
                <a:cubicBezTo>
                  <a:pt x="25" y="40"/>
                  <a:pt x="26" y="40"/>
                  <a:pt x="28" y="41"/>
                </a:cubicBezTo>
                <a:cubicBezTo>
                  <a:pt x="29" y="43"/>
                  <a:pt x="30" y="45"/>
                  <a:pt x="30" y="47"/>
                </a:cubicBezTo>
                <a:cubicBezTo>
                  <a:pt x="32" y="47"/>
                  <a:pt x="33" y="47"/>
                  <a:pt x="35" y="49"/>
                </a:cubicBezTo>
                <a:cubicBezTo>
                  <a:pt x="36" y="50"/>
                  <a:pt x="37" y="52"/>
                  <a:pt x="37" y="53"/>
                </a:cubicBezTo>
                <a:cubicBezTo>
                  <a:pt x="39" y="53"/>
                  <a:pt x="41" y="53"/>
                  <a:pt x="42" y="55"/>
                </a:cubicBezTo>
                <a:cubicBezTo>
                  <a:pt x="45" y="57"/>
                  <a:pt x="45" y="59"/>
                  <a:pt x="45" y="62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3"/>
                  <a:pt x="47" y="63"/>
                  <a:pt x="47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4"/>
                  <a:pt x="48" y="64"/>
                  <a:pt x="49" y="64"/>
                </a:cubicBezTo>
                <a:cubicBezTo>
                  <a:pt x="50" y="64"/>
                  <a:pt x="51" y="63"/>
                  <a:pt x="51" y="62"/>
                </a:cubicBezTo>
                <a:cubicBezTo>
                  <a:pt x="53" y="61"/>
                  <a:pt x="53" y="60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0"/>
                  <a:pt x="43" y="50"/>
                </a:cubicBezTo>
                <a:cubicBezTo>
                  <a:pt x="43" y="50"/>
                  <a:pt x="43" y="49"/>
                  <a:pt x="43" y="49"/>
                </a:cubicBezTo>
                <a:cubicBezTo>
                  <a:pt x="43" y="48"/>
                  <a:pt x="44" y="48"/>
                  <a:pt x="45" y="49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9"/>
                  <a:pt x="57" y="59"/>
                  <a:pt x="58" y="59"/>
                </a:cubicBezTo>
                <a:cubicBezTo>
                  <a:pt x="59" y="59"/>
                  <a:pt x="60" y="58"/>
                  <a:pt x="61" y="57"/>
                </a:cubicBezTo>
                <a:cubicBezTo>
                  <a:pt x="62" y="56"/>
                  <a:pt x="62" y="56"/>
                  <a:pt x="62" y="55"/>
                </a:cubicBezTo>
                <a:cubicBezTo>
                  <a:pt x="62" y="54"/>
                  <a:pt x="61" y="53"/>
                  <a:pt x="60" y="52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5"/>
                  <a:pt x="52" y="45"/>
                  <a:pt x="52" y="45"/>
                </a:cubicBezTo>
                <a:cubicBezTo>
                  <a:pt x="52" y="44"/>
                  <a:pt x="52" y="44"/>
                  <a:pt x="53" y="44"/>
                </a:cubicBezTo>
                <a:cubicBezTo>
                  <a:pt x="53" y="43"/>
                  <a:pt x="54" y="43"/>
                  <a:pt x="55" y="43"/>
                </a:cubicBezTo>
                <a:cubicBezTo>
                  <a:pt x="65" y="52"/>
                  <a:pt x="65" y="52"/>
                  <a:pt x="65" y="52"/>
                </a:cubicBezTo>
                <a:cubicBezTo>
                  <a:pt x="66" y="52"/>
                  <a:pt x="67" y="53"/>
                  <a:pt x="67" y="53"/>
                </a:cubicBezTo>
                <a:cubicBezTo>
                  <a:pt x="69" y="53"/>
                  <a:pt x="70" y="52"/>
                  <a:pt x="71" y="51"/>
                </a:cubicBezTo>
                <a:cubicBezTo>
                  <a:pt x="72" y="50"/>
                  <a:pt x="72" y="49"/>
                  <a:pt x="72" y="48"/>
                </a:cubicBezTo>
                <a:cubicBezTo>
                  <a:pt x="72" y="47"/>
                  <a:pt x="71" y="46"/>
                  <a:pt x="70" y="45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8"/>
                  <a:pt x="61" y="37"/>
                  <a:pt x="62" y="37"/>
                </a:cubicBezTo>
                <a:cubicBezTo>
                  <a:pt x="62" y="36"/>
                  <a:pt x="63" y="36"/>
                  <a:pt x="63" y="36"/>
                </a:cubicBezTo>
                <a:cubicBezTo>
                  <a:pt x="72" y="44"/>
                  <a:pt x="72" y="44"/>
                  <a:pt x="72" y="44"/>
                </a:cubicBezTo>
                <a:cubicBezTo>
                  <a:pt x="74" y="45"/>
                  <a:pt x="76" y="45"/>
                  <a:pt x="78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50"/>
          <p:cNvSpPr txBox="1"/>
          <p:nvPr/>
        </p:nvSpPr>
        <p:spPr>
          <a:xfrm>
            <a:off x="3875087" y="1457325"/>
            <a:ext cx="9842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T Sans"/>
              <a:buNone/>
            </a:pPr>
            <a:r>
              <a:rPr lang="en-US" sz="4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513" name="Google Shape;1513;p50"/>
          <p:cNvSpPr txBox="1"/>
          <p:nvPr/>
        </p:nvSpPr>
        <p:spPr>
          <a:xfrm>
            <a:off x="7372350" y="1152525"/>
            <a:ext cx="9842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T Sans"/>
              <a:buNone/>
            </a:pPr>
            <a:r>
              <a:rPr lang="en-US" sz="4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514" name="Google Shape;1514;p50"/>
          <p:cNvSpPr txBox="1"/>
          <p:nvPr/>
        </p:nvSpPr>
        <p:spPr>
          <a:xfrm>
            <a:off x="7693025" y="4552950"/>
            <a:ext cx="9842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T Sans"/>
              <a:buNone/>
            </a:pPr>
            <a:r>
              <a:rPr lang="en-US" sz="4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515" name="Google Shape;1515;p50"/>
          <p:cNvSpPr txBox="1"/>
          <p:nvPr/>
        </p:nvSpPr>
        <p:spPr>
          <a:xfrm>
            <a:off x="4130675" y="4857750"/>
            <a:ext cx="9842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T Sans"/>
              <a:buNone/>
            </a:pPr>
            <a:r>
              <a:rPr lang="en-US" sz="48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516" name="Google Shape;1516;p50"/>
          <p:cNvSpPr txBox="1"/>
          <p:nvPr/>
        </p:nvSpPr>
        <p:spPr>
          <a:xfrm>
            <a:off x="4694237" y="903287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17" name="Google Shape;1517;p50"/>
          <p:cNvSpPr txBox="1"/>
          <p:nvPr/>
        </p:nvSpPr>
        <p:spPr>
          <a:xfrm>
            <a:off x="7442200" y="2051050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18" name="Google Shape;1518;p50"/>
          <p:cNvSpPr txBox="1"/>
          <p:nvPr/>
        </p:nvSpPr>
        <p:spPr>
          <a:xfrm>
            <a:off x="6276975" y="4840287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19" name="Google Shape;1519;p50"/>
          <p:cNvSpPr txBox="1"/>
          <p:nvPr/>
        </p:nvSpPr>
        <p:spPr>
          <a:xfrm>
            <a:off x="3521075" y="3708400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51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51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35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F5335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526" name="Google Shape;1526;p51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527" name="Google Shape;1527;p51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528" name="Google Shape;1528;p51"/>
          <p:cNvSpPr/>
          <p:nvPr/>
        </p:nvSpPr>
        <p:spPr>
          <a:xfrm>
            <a:off x="3327400" y="214312"/>
            <a:ext cx="3698875" cy="2392362"/>
          </a:xfrm>
          <a:custGeom>
            <a:avLst/>
            <a:gdLst/>
            <a:ahLst/>
            <a:cxnLst/>
            <a:rect l="l" t="t" r="r" b="b"/>
            <a:pathLst>
              <a:path w="447" h="289" extrusionOk="0">
                <a:moveTo>
                  <a:pt x="447" y="114"/>
                </a:moveTo>
                <a:cubicBezTo>
                  <a:pt x="447" y="78"/>
                  <a:pt x="430" y="43"/>
                  <a:pt x="401" y="22"/>
                </a:cubicBezTo>
                <a:cubicBezTo>
                  <a:pt x="401" y="22"/>
                  <a:pt x="401" y="22"/>
                  <a:pt x="401" y="22"/>
                </a:cubicBezTo>
                <a:cubicBezTo>
                  <a:pt x="382" y="8"/>
                  <a:pt x="359" y="1"/>
                  <a:pt x="335" y="0"/>
                </a:cubicBezTo>
                <a:cubicBezTo>
                  <a:pt x="211" y="0"/>
                  <a:pt x="93" y="60"/>
                  <a:pt x="20" y="160"/>
                </a:cubicBezTo>
                <a:cubicBezTo>
                  <a:pt x="13" y="169"/>
                  <a:pt x="6" y="179"/>
                  <a:pt x="0" y="189"/>
                </a:cubicBezTo>
                <a:cubicBezTo>
                  <a:pt x="33" y="169"/>
                  <a:pt x="74" y="162"/>
                  <a:pt x="113" y="175"/>
                </a:cubicBezTo>
                <a:cubicBezTo>
                  <a:pt x="127" y="180"/>
                  <a:pt x="140" y="186"/>
                  <a:pt x="151" y="194"/>
                </a:cubicBezTo>
                <a:cubicBezTo>
                  <a:pt x="182" y="217"/>
                  <a:pt x="201" y="252"/>
                  <a:pt x="205" y="289"/>
                </a:cubicBezTo>
                <a:cubicBezTo>
                  <a:pt x="236" y="249"/>
                  <a:pt x="284" y="226"/>
                  <a:pt x="334" y="226"/>
                </a:cubicBezTo>
                <a:cubicBezTo>
                  <a:pt x="396" y="226"/>
                  <a:pt x="447" y="176"/>
                  <a:pt x="447" y="114"/>
                </a:cubicBezTo>
                <a:close/>
              </a:path>
            </a:pathLst>
          </a:custGeom>
          <a:solidFill>
            <a:srgbClr val="B19C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51"/>
          <p:cNvSpPr/>
          <p:nvPr/>
        </p:nvSpPr>
        <p:spPr>
          <a:xfrm>
            <a:off x="6546850" y="296862"/>
            <a:ext cx="2755900" cy="3417887"/>
          </a:xfrm>
          <a:custGeom>
            <a:avLst/>
            <a:gdLst/>
            <a:ahLst/>
            <a:cxnLst/>
            <a:rect l="l" t="t" r="r" b="b"/>
            <a:pathLst>
              <a:path w="333" h="413" extrusionOk="0">
                <a:moveTo>
                  <a:pt x="99" y="329"/>
                </a:moveTo>
                <a:cubicBezTo>
                  <a:pt x="107" y="352"/>
                  <a:pt x="121" y="372"/>
                  <a:pt x="140" y="386"/>
                </a:cubicBezTo>
                <a:cubicBezTo>
                  <a:pt x="169" y="407"/>
                  <a:pt x="207" y="413"/>
                  <a:pt x="241" y="402"/>
                </a:cubicBezTo>
                <a:cubicBezTo>
                  <a:pt x="301" y="383"/>
                  <a:pt x="333" y="319"/>
                  <a:pt x="314" y="260"/>
                </a:cubicBezTo>
                <a:cubicBezTo>
                  <a:pt x="289" y="181"/>
                  <a:pt x="241" y="114"/>
                  <a:pt x="174" y="65"/>
                </a:cubicBezTo>
                <a:cubicBezTo>
                  <a:pt x="131" y="34"/>
                  <a:pt x="83" y="12"/>
                  <a:pt x="32" y="0"/>
                </a:cubicBezTo>
                <a:cubicBezTo>
                  <a:pt x="62" y="26"/>
                  <a:pt x="80" y="64"/>
                  <a:pt x="80" y="104"/>
                </a:cubicBezTo>
                <a:cubicBezTo>
                  <a:pt x="80" y="158"/>
                  <a:pt x="47" y="205"/>
                  <a:pt x="0" y="226"/>
                </a:cubicBezTo>
                <a:cubicBezTo>
                  <a:pt x="15" y="231"/>
                  <a:pt x="28" y="239"/>
                  <a:pt x="40" y="248"/>
                </a:cubicBezTo>
                <a:cubicBezTo>
                  <a:pt x="68" y="268"/>
                  <a:pt x="89" y="296"/>
                  <a:pt x="99" y="329"/>
                </a:cubicBezTo>
                <a:close/>
              </a:path>
            </a:pathLst>
          </a:custGeom>
          <a:solidFill>
            <a:srgbClr val="336E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51"/>
          <p:cNvSpPr/>
          <p:nvPr/>
        </p:nvSpPr>
        <p:spPr>
          <a:xfrm>
            <a:off x="2682875" y="1671637"/>
            <a:ext cx="2282825" cy="3871912"/>
          </a:xfrm>
          <a:custGeom>
            <a:avLst/>
            <a:gdLst/>
            <a:ahLst/>
            <a:cxnLst/>
            <a:rect l="l" t="t" r="r" b="b"/>
            <a:pathLst>
              <a:path w="276" h="468" extrusionOk="0">
                <a:moveTo>
                  <a:pt x="257" y="161"/>
                </a:moveTo>
                <a:cubicBezTo>
                  <a:pt x="272" y="115"/>
                  <a:pt x="255" y="65"/>
                  <a:pt x="216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07" y="29"/>
                  <a:pt x="196" y="24"/>
                  <a:pt x="185" y="20"/>
                </a:cubicBezTo>
                <a:cubicBezTo>
                  <a:pt x="126" y="0"/>
                  <a:pt x="62" y="33"/>
                  <a:pt x="42" y="92"/>
                </a:cubicBezTo>
                <a:cubicBezTo>
                  <a:pt x="40" y="99"/>
                  <a:pt x="40" y="99"/>
                  <a:pt x="40" y="99"/>
                </a:cubicBezTo>
                <a:cubicBezTo>
                  <a:pt x="0" y="230"/>
                  <a:pt x="31" y="368"/>
                  <a:pt x="118" y="468"/>
                </a:cubicBezTo>
                <a:cubicBezTo>
                  <a:pt x="109" y="431"/>
                  <a:pt x="116" y="390"/>
                  <a:pt x="140" y="356"/>
                </a:cubicBezTo>
                <a:cubicBezTo>
                  <a:pt x="172" y="312"/>
                  <a:pt x="226" y="293"/>
                  <a:pt x="276" y="304"/>
                </a:cubicBezTo>
                <a:cubicBezTo>
                  <a:pt x="248" y="263"/>
                  <a:pt x="241" y="210"/>
                  <a:pt x="257" y="161"/>
                </a:cubicBezTo>
                <a:close/>
              </a:path>
            </a:pathLst>
          </a:custGeom>
          <a:solidFill>
            <a:srgbClr val="FC54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51"/>
          <p:cNvSpPr/>
          <p:nvPr/>
        </p:nvSpPr>
        <p:spPr>
          <a:xfrm>
            <a:off x="3684587" y="4219575"/>
            <a:ext cx="3656012" cy="2614612"/>
          </a:xfrm>
          <a:custGeom>
            <a:avLst/>
            <a:gdLst/>
            <a:ahLst/>
            <a:cxnLst/>
            <a:rect l="l" t="t" r="r" b="b"/>
            <a:pathLst>
              <a:path w="442" h="316" extrusionOk="0">
                <a:moveTo>
                  <a:pt x="61" y="219"/>
                </a:moveTo>
                <a:cubicBezTo>
                  <a:pt x="174" y="301"/>
                  <a:pt x="318" y="316"/>
                  <a:pt x="442" y="263"/>
                </a:cubicBezTo>
                <a:cubicBezTo>
                  <a:pt x="418" y="261"/>
                  <a:pt x="393" y="253"/>
                  <a:pt x="372" y="237"/>
                </a:cubicBezTo>
                <a:cubicBezTo>
                  <a:pt x="361" y="229"/>
                  <a:pt x="351" y="219"/>
                  <a:pt x="343" y="207"/>
                </a:cubicBezTo>
                <a:cubicBezTo>
                  <a:pt x="311" y="163"/>
                  <a:pt x="310" y="106"/>
                  <a:pt x="335" y="62"/>
                </a:cubicBezTo>
                <a:cubicBezTo>
                  <a:pt x="288" y="75"/>
                  <a:pt x="236" y="67"/>
                  <a:pt x="194" y="36"/>
                </a:cubicBezTo>
                <a:cubicBezTo>
                  <a:pt x="144" y="0"/>
                  <a:pt x="73" y="11"/>
                  <a:pt x="37" y="61"/>
                </a:cubicBezTo>
                <a:cubicBezTo>
                  <a:pt x="0" y="111"/>
                  <a:pt x="11" y="182"/>
                  <a:pt x="61" y="219"/>
                </a:cubicBezTo>
                <a:close/>
              </a:path>
            </a:pathLst>
          </a:custGeom>
          <a:solidFill>
            <a:srgbClr val="1D18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51"/>
          <p:cNvSpPr/>
          <p:nvPr/>
        </p:nvSpPr>
        <p:spPr>
          <a:xfrm>
            <a:off x="6364287" y="3152775"/>
            <a:ext cx="2987675" cy="3127375"/>
          </a:xfrm>
          <a:custGeom>
            <a:avLst/>
            <a:gdLst/>
            <a:ahLst/>
            <a:cxnLst/>
            <a:rect l="l" t="t" r="r" b="b"/>
            <a:pathLst>
              <a:path w="361" h="378" extrusionOk="0">
                <a:moveTo>
                  <a:pt x="129" y="40"/>
                </a:moveTo>
                <a:cubicBezTo>
                  <a:pt x="128" y="72"/>
                  <a:pt x="117" y="104"/>
                  <a:pt x="98" y="130"/>
                </a:cubicBezTo>
                <a:cubicBezTo>
                  <a:pt x="87" y="144"/>
                  <a:pt x="75" y="157"/>
                  <a:pt x="61" y="167"/>
                </a:cubicBezTo>
                <a:cubicBezTo>
                  <a:pt x="11" y="203"/>
                  <a:pt x="0" y="274"/>
                  <a:pt x="36" y="324"/>
                </a:cubicBezTo>
                <a:cubicBezTo>
                  <a:pt x="43" y="333"/>
                  <a:pt x="52" y="342"/>
                  <a:pt x="61" y="349"/>
                </a:cubicBezTo>
                <a:cubicBezTo>
                  <a:pt x="101" y="378"/>
                  <a:pt x="154" y="378"/>
                  <a:pt x="194" y="349"/>
                </a:cubicBezTo>
                <a:cubicBezTo>
                  <a:pt x="200" y="345"/>
                  <a:pt x="200" y="345"/>
                  <a:pt x="200" y="345"/>
                </a:cubicBezTo>
                <a:cubicBezTo>
                  <a:pt x="231" y="322"/>
                  <a:pt x="257" y="294"/>
                  <a:pt x="280" y="263"/>
                </a:cubicBezTo>
                <a:cubicBezTo>
                  <a:pt x="336" y="187"/>
                  <a:pt x="361" y="93"/>
                  <a:pt x="353" y="0"/>
                </a:cubicBezTo>
                <a:cubicBezTo>
                  <a:pt x="339" y="36"/>
                  <a:pt x="309" y="65"/>
                  <a:pt x="270" y="78"/>
                </a:cubicBezTo>
                <a:cubicBezTo>
                  <a:pt x="229" y="91"/>
                  <a:pt x="184" y="84"/>
                  <a:pt x="149" y="58"/>
                </a:cubicBezTo>
                <a:cubicBezTo>
                  <a:pt x="142" y="53"/>
                  <a:pt x="135" y="47"/>
                  <a:pt x="129" y="40"/>
                </a:cubicBezTo>
                <a:close/>
              </a:path>
            </a:pathLst>
          </a:custGeom>
          <a:solidFill>
            <a:srgbClr val="3B42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51"/>
          <p:cNvSpPr/>
          <p:nvPr/>
        </p:nvSpPr>
        <p:spPr>
          <a:xfrm>
            <a:off x="3270250" y="3962400"/>
            <a:ext cx="446087" cy="538162"/>
          </a:xfrm>
          <a:custGeom>
            <a:avLst/>
            <a:gdLst/>
            <a:ahLst/>
            <a:cxnLst/>
            <a:rect l="l" t="t" r="r" b="b"/>
            <a:pathLst>
              <a:path w="54" h="65" extrusionOk="0">
                <a:moveTo>
                  <a:pt x="36" y="63"/>
                </a:moveTo>
                <a:cubicBezTo>
                  <a:pt x="36" y="64"/>
                  <a:pt x="35" y="65"/>
                  <a:pt x="34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9" y="65"/>
                  <a:pt x="18" y="64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2"/>
                  <a:pt x="19" y="61"/>
                  <a:pt x="20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5" y="61"/>
                  <a:pt x="36" y="62"/>
                  <a:pt x="36" y="63"/>
                </a:cubicBezTo>
                <a:close/>
                <a:moveTo>
                  <a:pt x="36" y="57"/>
                </a:moveTo>
                <a:cubicBezTo>
                  <a:pt x="36" y="56"/>
                  <a:pt x="35" y="55"/>
                  <a:pt x="34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5"/>
                  <a:pt x="18" y="56"/>
                  <a:pt x="18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8"/>
                  <a:pt x="19" y="59"/>
                  <a:pt x="20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5" y="59"/>
                  <a:pt x="36" y="58"/>
                  <a:pt x="36" y="57"/>
                </a:cubicBezTo>
                <a:close/>
                <a:moveTo>
                  <a:pt x="29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3"/>
                  <a:pt x="29" y="53"/>
                  <a:pt x="29" y="53"/>
                </a:cubicBezTo>
                <a:lnTo>
                  <a:pt x="29" y="32"/>
                </a:lnTo>
                <a:close/>
                <a:moveTo>
                  <a:pt x="20" y="24"/>
                </a:moveTo>
                <a:cubicBezTo>
                  <a:pt x="18" y="24"/>
                  <a:pt x="16" y="25"/>
                  <a:pt x="16" y="27"/>
                </a:cubicBezTo>
                <a:cubicBezTo>
                  <a:pt x="16" y="29"/>
                  <a:pt x="18" y="30"/>
                  <a:pt x="20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5"/>
                  <a:pt x="21" y="24"/>
                  <a:pt x="20" y="24"/>
                </a:cubicBezTo>
                <a:close/>
                <a:moveTo>
                  <a:pt x="38" y="27"/>
                </a:moveTo>
                <a:cubicBezTo>
                  <a:pt x="38" y="25"/>
                  <a:pt x="36" y="24"/>
                  <a:pt x="35" y="24"/>
                </a:cubicBezTo>
                <a:cubicBezTo>
                  <a:pt x="33" y="24"/>
                  <a:pt x="31" y="25"/>
                  <a:pt x="31" y="27"/>
                </a:cubicBezTo>
                <a:cubicBezTo>
                  <a:pt x="31" y="30"/>
                  <a:pt x="31" y="30"/>
                  <a:pt x="31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0"/>
                  <a:pt x="38" y="29"/>
                  <a:pt x="38" y="27"/>
                </a:cubicBezTo>
                <a:close/>
                <a:moveTo>
                  <a:pt x="45" y="21"/>
                </a:moveTo>
                <a:cubicBezTo>
                  <a:pt x="44" y="15"/>
                  <a:pt x="37" y="9"/>
                  <a:pt x="27" y="9"/>
                </a:cubicBezTo>
                <a:cubicBezTo>
                  <a:pt x="18" y="9"/>
                  <a:pt x="11" y="15"/>
                  <a:pt x="9" y="21"/>
                </a:cubicBezTo>
                <a:cubicBezTo>
                  <a:pt x="8" y="25"/>
                  <a:pt x="9" y="30"/>
                  <a:pt x="11" y="34"/>
                </a:cubicBezTo>
                <a:cubicBezTo>
                  <a:pt x="13" y="37"/>
                  <a:pt x="15" y="40"/>
                  <a:pt x="17" y="44"/>
                </a:cubicBezTo>
                <a:cubicBezTo>
                  <a:pt x="18" y="46"/>
                  <a:pt x="18" y="49"/>
                  <a:pt x="18" y="51"/>
                </a:cubicBezTo>
                <a:cubicBezTo>
                  <a:pt x="19" y="53"/>
                  <a:pt x="19" y="53"/>
                  <a:pt x="22" y="53"/>
                </a:cubicBezTo>
                <a:cubicBezTo>
                  <a:pt x="22" y="53"/>
                  <a:pt x="22" y="53"/>
                  <a:pt x="23" y="53"/>
                </a:cubicBezTo>
                <a:cubicBezTo>
                  <a:pt x="23" y="32"/>
                  <a:pt x="23" y="32"/>
                  <a:pt x="2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8" y="32"/>
                  <a:pt x="17" y="32"/>
                  <a:pt x="16" y="31"/>
                </a:cubicBezTo>
                <a:cubicBezTo>
                  <a:pt x="15" y="30"/>
                  <a:pt x="14" y="28"/>
                  <a:pt x="14" y="27"/>
                </a:cubicBezTo>
                <a:cubicBezTo>
                  <a:pt x="14" y="26"/>
                  <a:pt x="15" y="24"/>
                  <a:pt x="16" y="23"/>
                </a:cubicBezTo>
                <a:cubicBezTo>
                  <a:pt x="17" y="22"/>
                  <a:pt x="18" y="22"/>
                  <a:pt x="20" y="22"/>
                </a:cubicBezTo>
                <a:cubicBezTo>
                  <a:pt x="23" y="22"/>
                  <a:pt x="25" y="24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5"/>
                  <a:pt x="30" y="24"/>
                  <a:pt x="31" y="23"/>
                </a:cubicBezTo>
                <a:cubicBezTo>
                  <a:pt x="32" y="22"/>
                  <a:pt x="33" y="22"/>
                  <a:pt x="35" y="22"/>
                </a:cubicBezTo>
                <a:cubicBezTo>
                  <a:pt x="36" y="22"/>
                  <a:pt x="37" y="22"/>
                  <a:pt x="38" y="23"/>
                </a:cubicBezTo>
                <a:cubicBezTo>
                  <a:pt x="39" y="24"/>
                  <a:pt x="40" y="26"/>
                  <a:pt x="40" y="27"/>
                </a:cubicBezTo>
                <a:cubicBezTo>
                  <a:pt x="40" y="28"/>
                  <a:pt x="39" y="30"/>
                  <a:pt x="38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53"/>
                  <a:pt x="31" y="53"/>
                  <a:pt x="31" y="53"/>
                </a:cubicBezTo>
                <a:cubicBezTo>
                  <a:pt x="32" y="53"/>
                  <a:pt x="32" y="53"/>
                  <a:pt x="33" y="53"/>
                </a:cubicBezTo>
                <a:cubicBezTo>
                  <a:pt x="35" y="53"/>
                  <a:pt x="35" y="53"/>
                  <a:pt x="36" y="51"/>
                </a:cubicBezTo>
                <a:cubicBezTo>
                  <a:pt x="36" y="49"/>
                  <a:pt x="37" y="46"/>
                  <a:pt x="38" y="44"/>
                </a:cubicBezTo>
                <a:cubicBezTo>
                  <a:pt x="39" y="40"/>
                  <a:pt x="41" y="37"/>
                  <a:pt x="43" y="34"/>
                </a:cubicBezTo>
                <a:cubicBezTo>
                  <a:pt x="45" y="30"/>
                  <a:pt x="46" y="25"/>
                  <a:pt x="45" y="21"/>
                </a:cubicBezTo>
                <a:close/>
                <a:moveTo>
                  <a:pt x="29" y="2"/>
                </a:moveTo>
                <a:cubicBezTo>
                  <a:pt x="29" y="1"/>
                  <a:pt x="28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1"/>
                  <a:pt x="25" y="2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7"/>
                  <a:pt x="26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8" y="8"/>
                  <a:pt x="29" y="7"/>
                  <a:pt x="29" y="6"/>
                </a:cubicBezTo>
                <a:lnTo>
                  <a:pt x="29" y="2"/>
                </a:lnTo>
                <a:close/>
                <a:moveTo>
                  <a:pt x="40" y="6"/>
                </a:moveTo>
                <a:cubicBezTo>
                  <a:pt x="41" y="5"/>
                  <a:pt x="40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8" y="2"/>
                  <a:pt x="37" y="3"/>
                  <a:pt x="37" y="4"/>
                </a:cubicBezTo>
                <a:cubicBezTo>
                  <a:pt x="35" y="7"/>
                  <a:pt x="35" y="7"/>
                  <a:pt x="35" y="7"/>
                </a:cubicBezTo>
                <a:cubicBezTo>
                  <a:pt x="34" y="8"/>
                  <a:pt x="35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0"/>
                  <a:pt x="38" y="10"/>
                  <a:pt x="38" y="9"/>
                </a:cubicBezTo>
                <a:lnTo>
                  <a:pt x="40" y="6"/>
                </a:lnTo>
                <a:close/>
                <a:moveTo>
                  <a:pt x="48" y="12"/>
                </a:moveTo>
                <a:cubicBezTo>
                  <a:pt x="49" y="11"/>
                  <a:pt x="49" y="10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6" y="8"/>
                  <a:pt x="46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2"/>
                  <a:pt x="42" y="13"/>
                  <a:pt x="43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5" y="15"/>
                  <a:pt x="45" y="14"/>
                </a:cubicBezTo>
                <a:lnTo>
                  <a:pt x="48" y="12"/>
                </a:lnTo>
                <a:close/>
                <a:moveTo>
                  <a:pt x="52" y="22"/>
                </a:moveTo>
                <a:cubicBezTo>
                  <a:pt x="53" y="21"/>
                  <a:pt x="54" y="20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8"/>
                  <a:pt x="53" y="18"/>
                  <a:pt x="52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7" y="19"/>
                  <a:pt x="46" y="20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8" y="22"/>
                  <a:pt x="49" y="22"/>
                </a:cubicBezTo>
                <a:lnTo>
                  <a:pt x="52" y="22"/>
                </a:lnTo>
                <a:close/>
                <a:moveTo>
                  <a:pt x="51" y="32"/>
                </a:moveTo>
                <a:cubicBezTo>
                  <a:pt x="53" y="32"/>
                  <a:pt x="54" y="32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0"/>
                  <a:pt x="53" y="29"/>
                  <a:pt x="52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8" y="27"/>
                  <a:pt x="47" y="28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0"/>
                  <a:pt x="47" y="31"/>
                  <a:pt x="48" y="31"/>
                </a:cubicBezTo>
                <a:lnTo>
                  <a:pt x="51" y="32"/>
                </a:lnTo>
                <a:close/>
                <a:moveTo>
                  <a:pt x="16" y="9"/>
                </a:moveTo>
                <a:cubicBezTo>
                  <a:pt x="16" y="10"/>
                  <a:pt x="17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9"/>
                  <a:pt x="20" y="8"/>
                  <a:pt x="19" y="7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6" y="2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3" y="5"/>
                  <a:pt x="14" y="6"/>
                </a:cubicBezTo>
                <a:lnTo>
                  <a:pt x="16" y="9"/>
                </a:lnTo>
                <a:close/>
                <a:moveTo>
                  <a:pt x="9" y="14"/>
                </a:moveTo>
                <a:cubicBezTo>
                  <a:pt x="9" y="15"/>
                  <a:pt x="11" y="15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3"/>
                  <a:pt x="12" y="12"/>
                  <a:pt x="11" y="11"/>
                </a:cubicBezTo>
                <a:cubicBezTo>
                  <a:pt x="9" y="9"/>
                  <a:pt x="9" y="9"/>
                  <a:pt x="9" y="9"/>
                </a:cubicBezTo>
                <a:cubicBezTo>
                  <a:pt x="8" y="8"/>
                  <a:pt x="6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1"/>
                  <a:pt x="6" y="12"/>
                </a:cubicBezTo>
                <a:lnTo>
                  <a:pt x="9" y="14"/>
                </a:lnTo>
                <a:close/>
                <a:moveTo>
                  <a:pt x="5" y="22"/>
                </a:moveTo>
                <a:cubicBezTo>
                  <a:pt x="6" y="22"/>
                  <a:pt x="7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7" y="19"/>
                  <a:pt x="6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21"/>
                  <a:pt x="2" y="22"/>
                </a:cubicBezTo>
                <a:lnTo>
                  <a:pt x="5" y="22"/>
                </a:lnTo>
                <a:close/>
                <a:moveTo>
                  <a:pt x="6" y="31"/>
                </a:moveTo>
                <a:cubicBezTo>
                  <a:pt x="7" y="31"/>
                  <a:pt x="8" y="30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8"/>
                  <a:pt x="6" y="27"/>
                  <a:pt x="5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9"/>
                  <a:pt x="0" y="30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1" y="32"/>
                  <a:pt x="3" y="32"/>
                </a:cubicBezTo>
                <a:lnTo>
                  <a:pt x="6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51"/>
          <p:cNvSpPr/>
          <p:nvPr/>
        </p:nvSpPr>
        <p:spPr>
          <a:xfrm>
            <a:off x="5992812" y="5899150"/>
            <a:ext cx="347662" cy="504825"/>
          </a:xfrm>
          <a:custGeom>
            <a:avLst/>
            <a:gdLst/>
            <a:ahLst/>
            <a:cxnLst/>
            <a:rect l="l" t="t" r="r" b="b"/>
            <a:pathLst>
              <a:path w="42" h="61" extrusionOk="0">
                <a:moveTo>
                  <a:pt x="25" y="54"/>
                </a:moveTo>
                <a:cubicBezTo>
                  <a:pt x="25" y="59"/>
                  <a:pt x="25" y="59"/>
                  <a:pt x="25" y="59"/>
                </a:cubicBezTo>
                <a:cubicBezTo>
                  <a:pt x="25" y="60"/>
                  <a:pt x="24" y="61"/>
                  <a:pt x="23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60"/>
                  <a:pt x="17" y="59"/>
                </a:cubicBezTo>
                <a:cubicBezTo>
                  <a:pt x="17" y="54"/>
                  <a:pt x="17" y="54"/>
                  <a:pt x="17" y="54"/>
                </a:cubicBezTo>
                <a:cubicBezTo>
                  <a:pt x="9" y="53"/>
                  <a:pt x="2" y="49"/>
                  <a:pt x="2" y="46"/>
                </a:cubicBezTo>
                <a:cubicBezTo>
                  <a:pt x="2" y="44"/>
                  <a:pt x="3" y="42"/>
                  <a:pt x="3" y="42"/>
                </a:cubicBezTo>
                <a:cubicBezTo>
                  <a:pt x="5" y="40"/>
                  <a:pt x="7" y="40"/>
                  <a:pt x="9" y="41"/>
                </a:cubicBezTo>
                <a:cubicBezTo>
                  <a:pt x="9" y="41"/>
                  <a:pt x="16" y="46"/>
                  <a:pt x="21" y="46"/>
                </a:cubicBezTo>
                <a:cubicBezTo>
                  <a:pt x="29" y="46"/>
                  <a:pt x="32" y="43"/>
                  <a:pt x="32" y="41"/>
                </a:cubicBezTo>
                <a:cubicBezTo>
                  <a:pt x="32" y="39"/>
                  <a:pt x="31" y="37"/>
                  <a:pt x="24" y="36"/>
                </a:cubicBezTo>
                <a:cubicBezTo>
                  <a:pt x="23" y="35"/>
                  <a:pt x="17" y="34"/>
                  <a:pt x="16" y="33"/>
                </a:cubicBezTo>
                <a:cubicBezTo>
                  <a:pt x="7" y="31"/>
                  <a:pt x="0" y="28"/>
                  <a:pt x="0" y="20"/>
                </a:cubicBezTo>
                <a:cubicBezTo>
                  <a:pt x="0" y="14"/>
                  <a:pt x="6" y="8"/>
                  <a:pt x="17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7"/>
                  <a:pt x="25" y="7"/>
                  <a:pt x="25" y="7"/>
                </a:cubicBezTo>
                <a:cubicBezTo>
                  <a:pt x="32" y="9"/>
                  <a:pt x="39" y="13"/>
                  <a:pt x="39" y="15"/>
                </a:cubicBezTo>
                <a:cubicBezTo>
                  <a:pt x="39" y="17"/>
                  <a:pt x="36" y="19"/>
                  <a:pt x="36" y="19"/>
                </a:cubicBezTo>
                <a:cubicBezTo>
                  <a:pt x="35" y="21"/>
                  <a:pt x="33" y="21"/>
                  <a:pt x="31" y="19"/>
                </a:cubicBezTo>
                <a:cubicBezTo>
                  <a:pt x="31" y="19"/>
                  <a:pt x="26" y="15"/>
                  <a:pt x="20" y="15"/>
                </a:cubicBezTo>
                <a:cubicBezTo>
                  <a:pt x="13" y="15"/>
                  <a:pt x="10" y="18"/>
                  <a:pt x="10" y="20"/>
                </a:cubicBezTo>
                <a:cubicBezTo>
                  <a:pt x="10" y="22"/>
                  <a:pt x="12" y="23"/>
                  <a:pt x="20" y="25"/>
                </a:cubicBezTo>
                <a:cubicBezTo>
                  <a:pt x="21" y="25"/>
                  <a:pt x="26" y="27"/>
                  <a:pt x="27" y="27"/>
                </a:cubicBezTo>
                <a:cubicBezTo>
                  <a:pt x="37" y="29"/>
                  <a:pt x="42" y="34"/>
                  <a:pt x="42" y="41"/>
                </a:cubicBezTo>
                <a:cubicBezTo>
                  <a:pt x="42" y="47"/>
                  <a:pt x="37" y="53"/>
                  <a:pt x="2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51"/>
          <p:cNvSpPr/>
          <p:nvPr/>
        </p:nvSpPr>
        <p:spPr>
          <a:xfrm>
            <a:off x="7423150" y="1125537"/>
            <a:ext cx="712787" cy="371475"/>
          </a:xfrm>
          <a:custGeom>
            <a:avLst/>
            <a:gdLst/>
            <a:ahLst/>
            <a:cxnLst/>
            <a:rect l="l" t="t" r="r" b="b"/>
            <a:pathLst>
              <a:path w="86" h="45" extrusionOk="0">
                <a:moveTo>
                  <a:pt x="62" y="42"/>
                </a:moveTo>
                <a:cubicBezTo>
                  <a:pt x="61" y="43"/>
                  <a:pt x="59" y="43"/>
                  <a:pt x="58" y="44"/>
                </a:cubicBezTo>
                <a:cubicBezTo>
                  <a:pt x="54" y="45"/>
                  <a:pt x="49" y="45"/>
                  <a:pt x="44" y="45"/>
                </a:cubicBezTo>
                <a:cubicBezTo>
                  <a:pt x="38" y="45"/>
                  <a:pt x="34" y="45"/>
                  <a:pt x="30" y="44"/>
                </a:cubicBezTo>
                <a:cubicBezTo>
                  <a:pt x="28" y="43"/>
                  <a:pt x="27" y="43"/>
                  <a:pt x="26" y="42"/>
                </a:cubicBezTo>
                <a:cubicBezTo>
                  <a:pt x="22" y="41"/>
                  <a:pt x="22" y="38"/>
                  <a:pt x="24" y="35"/>
                </a:cubicBezTo>
                <a:cubicBezTo>
                  <a:pt x="26" y="33"/>
                  <a:pt x="29" y="32"/>
                  <a:pt x="32" y="30"/>
                </a:cubicBezTo>
                <a:cubicBezTo>
                  <a:pt x="33" y="30"/>
                  <a:pt x="35" y="29"/>
                  <a:pt x="36" y="29"/>
                </a:cubicBezTo>
                <a:cubicBezTo>
                  <a:pt x="39" y="28"/>
                  <a:pt x="39" y="25"/>
                  <a:pt x="37" y="23"/>
                </a:cubicBezTo>
                <a:cubicBezTo>
                  <a:pt x="34" y="20"/>
                  <a:pt x="32" y="15"/>
                  <a:pt x="32" y="10"/>
                </a:cubicBezTo>
                <a:cubicBezTo>
                  <a:pt x="33" y="5"/>
                  <a:pt x="36" y="2"/>
                  <a:pt x="41" y="1"/>
                </a:cubicBezTo>
                <a:cubicBezTo>
                  <a:pt x="42" y="0"/>
                  <a:pt x="43" y="0"/>
                  <a:pt x="44" y="0"/>
                </a:cubicBezTo>
                <a:cubicBezTo>
                  <a:pt x="45" y="0"/>
                  <a:pt x="46" y="0"/>
                  <a:pt x="47" y="1"/>
                </a:cubicBezTo>
                <a:cubicBezTo>
                  <a:pt x="52" y="2"/>
                  <a:pt x="55" y="5"/>
                  <a:pt x="55" y="10"/>
                </a:cubicBezTo>
                <a:cubicBezTo>
                  <a:pt x="55" y="15"/>
                  <a:pt x="54" y="20"/>
                  <a:pt x="50" y="23"/>
                </a:cubicBezTo>
                <a:cubicBezTo>
                  <a:pt x="48" y="25"/>
                  <a:pt x="49" y="28"/>
                  <a:pt x="52" y="29"/>
                </a:cubicBezTo>
                <a:cubicBezTo>
                  <a:pt x="53" y="29"/>
                  <a:pt x="54" y="30"/>
                  <a:pt x="56" y="30"/>
                </a:cubicBezTo>
                <a:cubicBezTo>
                  <a:pt x="58" y="32"/>
                  <a:pt x="61" y="33"/>
                  <a:pt x="63" y="35"/>
                </a:cubicBezTo>
                <a:cubicBezTo>
                  <a:pt x="65" y="37"/>
                  <a:pt x="66" y="41"/>
                  <a:pt x="62" y="42"/>
                </a:cubicBezTo>
                <a:close/>
                <a:moveTo>
                  <a:pt x="84" y="38"/>
                </a:moveTo>
                <a:cubicBezTo>
                  <a:pt x="83" y="37"/>
                  <a:pt x="81" y="36"/>
                  <a:pt x="79" y="35"/>
                </a:cubicBezTo>
                <a:cubicBezTo>
                  <a:pt x="78" y="34"/>
                  <a:pt x="77" y="34"/>
                  <a:pt x="76" y="34"/>
                </a:cubicBezTo>
                <a:cubicBezTo>
                  <a:pt x="74" y="33"/>
                  <a:pt x="74" y="31"/>
                  <a:pt x="75" y="30"/>
                </a:cubicBezTo>
                <a:cubicBezTo>
                  <a:pt x="78" y="27"/>
                  <a:pt x="79" y="24"/>
                  <a:pt x="79" y="21"/>
                </a:cubicBezTo>
                <a:cubicBezTo>
                  <a:pt x="78" y="17"/>
                  <a:pt x="76" y="15"/>
                  <a:pt x="73" y="14"/>
                </a:cubicBezTo>
                <a:cubicBezTo>
                  <a:pt x="72" y="14"/>
                  <a:pt x="71" y="14"/>
                  <a:pt x="71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65" y="15"/>
                  <a:pt x="63" y="17"/>
                  <a:pt x="63" y="21"/>
                </a:cubicBezTo>
                <a:cubicBezTo>
                  <a:pt x="63" y="24"/>
                  <a:pt x="64" y="27"/>
                  <a:pt x="66" y="30"/>
                </a:cubicBezTo>
                <a:cubicBezTo>
                  <a:pt x="68" y="31"/>
                  <a:pt x="67" y="33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6" y="34"/>
                  <a:pt x="66" y="34"/>
                </a:cubicBezTo>
                <a:cubicBezTo>
                  <a:pt x="67" y="36"/>
                  <a:pt x="68" y="38"/>
                  <a:pt x="67" y="39"/>
                </a:cubicBezTo>
                <a:cubicBezTo>
                  <a:pt x="67" y="41"/>
                  <a:pt x="66" y="43"/>
                  <a:pt x="64" y="44"/>
                </a:cubicBezTo>
                <a:cubicBezTo>
                  <a:pt x="63" y="44"/>
                  <a:pt x="63" y="44"/>
                  <a:pt x="62" y="44"/>
                </a:cubicBezTo>
                <a:cubicBezTo>
                  <a:pt x="65" y="45"/>
                  <a:pt x="67" y="45"/>
                  <a:pt x="71" y="45"/>
                </a:cubicBezTo>
                <a:cubicBezTo>
                  <a:pt x="74" y="45"/>
                  <a:pt x="78" y="45"/>
                  <a:pt x="81" y="44"/>
                </a:cubicBezTo>
                <a:cubicBezTo>
                  <a:pt x="81" y="44"/>
                  <a:pt x="82" y="44"/>
                  <a:pt x="83" y="43"/>
                </a:cubicBezTo>
                <a:cubicBezTo>
                  <a:pt x="86" y="42"/>
                  <a:pt x="85" y="39"/>
                  <a:pt x="84" y="38"/>
                </a:cubicBezTo>
                <a:close/>
                <a:moveTo>
                  <a:pt x="20" y="39"/>
                </a:moveTo>
                <a:cubicBezTo>
                  <a:pt x="20" y="38"/>
                  <a:pt x="20" y="36"/>
                  <a:pt x="22" y="34"/>
                </a:cubicBezTo>
                <a:cubicBezTo>
                  <a:pt x="22" y="34"/>
                  <a:pt x="23" y="33"/>
                  <a:pt x="24" y="33"/>
                </a:cubicBezTo>
                <a:cubicBezTo>
                  <a:pt x="23" y="33"/>
                  <a:pt x="23" y="33"/>
                  <a:pt x="22" y="32"/>
                </a:cubicBezTo>
                <a:cubicBezTo>
                  <a:pt x="20" y="32"/>
                  <a:pt x="20" y="30"/>
                  <a:pt x="21" y="28"/>
                </a:cubicBezTo>
                <a:cubicBezTo>
                  <a:pt x="24" y="25"/>
                  <a:pt x="25" y="22"/>
                  <a:pt x="25" y="18"/>
                </a:cubicBezTo>
                <a:cubicBezTo>
                  <a:pt x="25" y="14"/>
                  <a:pt x="23" y="12"/>
                  <a:pt x="19" y="11"/>
                </a:cubicBezTo>
                <a:cubicBezTo>
                  <a:pt x="18" y="11"/>
                  <a:pt x="17" y="10"/>
                  <a:pt x="16" y="10"/>
                </a:cubicBezTo>
                <a:cubicBezTo>
                  <a:pt x="16" y="10"/>
                  <a:pt x="15" y="11"/>
                  <a:pt x="14" y="11"/>
                </a:cubicBezTo>
                <a:cubicBezTo>
                  <a:pt x="10" y="12"/>
                  <a:pt x="8" y="14"/>
                  <a:pt x="8" y="18"/>
                </a:cubicBezTo>
                <a:cubicBezTo>
                  <a:pt x="8" y="22"/>
                  <a:pt x="9" y="25"/>
                  <a:pt x="12" y="28"/>
                </a:cubicBezTo>
                <a:cubicBezTo>
                  <a:pt x="13" y="30"/>
                  <a:pt x="12" y="32"/>
                  <a:pt x="11" y="32"/>
                </a:cubicBezTo>
                <a:cubicBezTo>
                  <a:pt x="9" y="33"/>
                  <a:pt x="8" y="33"/>
                  <a:pt x="7" y="34"/>
                </a:cubicBezTo>
                <a:cubicBezTo>
                  <a:pt x="5" y="35"/>
                  <a:pt x="3" y="36"/>
                  <a:pt x="1" y="38"/>
                </a:cubicBezTo>
                <a:cubicBezTo>
                  <a:pt x="0" y="39"/>
                  <a:pt x="0" y="42"/>
                  <a:pt x="3" y="43"/>
                </a:cubicBezTo>
                <a:cubicBezTo>
                  <a:pt x="4" y="43"/>
                  <a:pt x="5" y="44"/>
                  <a:pt x="6" y="44"/>
                </a:cubicBezTo>
                <a:cubicBezTo>
                  <a:pt x="9" y="45"/>
                  <a:pt x="12" y="45"/>
                  <a:pt x="16" y="45"/>
                </a:cubicBezTo>
                <a:cubicBezTo>
                  <a:pt x="20" y="45"/>
                  <a:pt x="23" y="45"/>
                  <a:pt x="25" y="44"/>
                </a:cubicBezTo>
                <a:cubicBezTo>
                  <a:pt x="25" y="44"/>
                  <a:pt x="24" y="44"/>
                  <a:pt x="24" y="44"/>
                </a:cubicBezTo>
                <a:cubicBezTo>
                  <a:pt x="22" y="43"/>
                  <a:pt x="20" y="41"/>
                  <a:pt x="20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51"/>
          <p:cNvSpPr/>
          <p:nvPr/>
        </p:nvSpPr>
        <p:spPr>
          <a:xfrm>
            <a:off x="8499475" y="3962400"/>
            <a:ext cx="479425" cy="406400"/>
          </a:xfrm>
          <a:custGeom>
            <a:avLst/>
            <a:gdLst/>
            <a:ahLst/>
            <a:cxnLst/>
            <a:rect l="l" t="t" r="r" b="b"/>
            <a:pathLst>
              <a:path w="58" h="49" extrusionOk="0">
                <a:moveTo>
                  <a:pt x="8" y="40"/>
                </a:moveTo>
                <a:cubicBezTo>
                  <a:pt x="8" y="27"/>
                  <a:pt x="8" y="27"/>
                  <a:pt x="8" y="27"/>
                </a:cubicBezTo>
                <a:cubicBezTo>
                  <a:pt x="8" y="26"/>
                  <a:pt x="9" y="25"/>
                  <a:pt x="10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5" y="26"/>
                  <a:pt x="15" y="27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1"/>
                  <a:pt x="14" y="42"/>
                  <a:pt x="13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1"/>
                  <a:pt x="8" y="40"/>
                </a:cubicBezTo>
                <a:close/>
                <a:moveTo>
                  <a:pt x="21" y="20"/>
                </a:moveTo>
                <a:cubicBezTo>
                  <a:pt x="20" y="20"/>
                  <a:pt x="19" y="21"/>
                  <a:pt x="19" y="22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1"/>
                  <a:pt x="20" y="42"/>
                  <a:pt x="21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6" y="42"/>
                  <a:pt x="26" y="41"/>
                  <a:pt x="26" y="4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6" y="20"/>
                  <a:pt x="24" y="20"/>
                </a:cubicBezTo>
                <a:lnTo>
                  <a:pt x="21" y="20"/>
                </a:lnTo>
                <a:close/>
                <a:moveTo>
                  <a:pt x="33" y="16"/>
                </a:moveTo>
                <a:cubicBezTo>
                  <a:pt x="32" y="16"/>
                  <a:pt x="31" y="17"/>
                  <a:pt x="31" y="18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2" y="42"/>
                  <a:pt x="33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7" y="42"/>
                  <a:pt x="38" y="41"/>
                  <a:pt x="38" y="40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7"/>
                  <a:pt x="37" y="16"/>
                  <a:pt x="36" y="16"/>
                </a:cubicBezTo>
                <a:lnTo>
                  <a:pt x="33" y="16"/>
                </a:lnTo>
                <a:close/>
                <a:moveTo>
                  <a:pt x="45" y="12"/>
                </a:moveTo>
                <a:cubicBezTo>
                  <a:pt x="43" y="12"/>
                  <a:pt x="43" y="13"/>
                  <a:pt x="43" y="14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1"/>
                  <a:pt x="43" y="42"/>
                  <a:pt x="45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9" y="42"/>
                  <a:pt x="50" y="41"/>
                  <a:pt x="50" y="40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3"/>
                  <a:pt x="49" y="12"/>
                  <a:pt x="48" y="12"/>
                </a:cubicBezTo>
                <a:lnTo>
                  <a:pt x="45" y="12"/>
                </a:lnTo>
                <a:close/>
                <a:moveTo>
                  <a:pt x="9" y="20"/>
                </a:moveTo>
                <a:cubicBezTo>
                  <a:pt x="21" y="18"/>
                  <a:pt x="33" y="13"/>
                  <a:pt x="43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8" y="3"/>
                  <a:pt x="48" y="3"/>
                  <a:pt x="48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2" y="5"/>
                  <a:pt x="42" y="5"/>
                  <a:pt x="42" y="5"/>
                </a:cubicBezTo>
                <a:cubicBezTo>
                  <a:pt x="32" y="11"/>
                  <a:pt x="20" y="15"/>
                  <a:pt x="8" y="17"/>
                </a:cubicBezTo>
                <a:lnTo>
                  <a:pt x="9" y="20"/>
                </a:lnTo>
                <a:close/>
                <a:moveTo>
                  <a:pt x="58" y="46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6"/>
                  <a:pt x="5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9"/>
                  <a:pt x="52" y="49"/>
                  <a:pt x="52" y="49"/>
                </a:cubicBezTo>
                <a:lnTo>
                  <a:pt x="58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51"/>
          <p:cNvSpPr/>
          <p:nvPr/>
        </p:nvSpPr>
        <p:spPr>
          <a:xfrm>
            <a:off x="4254500" y="1058862"/>
            <a:ext cx="604837" cy="404812"/>
          </a:xfrm>
          <a:custGeom>
            <a:avLst/>
            <a:gdLst/>
            <a:ahLst/>
            <a:cxnLst/>
            <a:rect l="l" t="t" r="r" b="b"/>
            <a:pathLst>
              <a:path w="73" h="49" extrusionOk="0">
                <a:moveTo>
                  <a:pt x="58" y="5"/>
                </a:moveTo>
                <a:cubicBezTo>
                  <a:pt x="65" y="22"/>
                  <a:pt x="65" y="22"/>
                  <a:pt x="65" y="22"/>
                </a:cubicBezTo>
                <a:cubicBezTo>
                  <a:pt x="56" y="26"/>
                  <a:pt x="56" y="26"/>
                  <a:pt x="56" y="26"/>
                </a:cubicBezTo>
                <a:cubicBezTo>
                  <a:pt x="52" y="22"/>
                  <a:pt x="38" y="10"/>
                  <a:pt x="37" y="10"/>
                </a:cubicBezTo>
                <a:cubicBezTo>
                  <a:pt x="36" y="10"/>
                  <a:pt x="32" y="11"/>
                  <a:pt x="31" y="12"/>
                </a:cubicBezTo>
                <a:cubicBezTo>
                  <a:pt x="31" y="12"/>
                  <a:pt x="29" y="12"/>
                  <a:pt x="26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9"/>
                  <a:pt x="25" y="9"/>
                </a:cubicBezTo>
                <a:cubicBezTo>
                  <a:pt x="28" y="7"/>
                  <a:pt x="38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3"/>
                  <a:pt x="56" y="5"/>
                  <a:pt x="58" y="5"/>
                </a:cubicBezTo>
                <a:close/>
                <a:moveTo>
                  <a:pt x="64" y="0"/>
                </a:moveTo>
                <a:cubicBezTo>
                  <a:pt x="64" y="0"/>
                  <a:pt x="64" y="0"/>
                  <a:pt x="63" y="0"/>
                </a:cubicBezTo>
                <a:cubicBezTo>
                  <a:pt x="61" y="2"/>
                  <a:pt x="61" y="2"/>
                  <a:pt x="61" y="2"/>
                </a:cubicBezTo>
                <a:cubicBezTo>
                  <a:pt x="60" y="2"/>
                  <a:pt x="60" y="2"/>
                  <a:pt x="60" y="3"/>
                </a:cubicBezTo>
                <a:cubicBezTo>
                  <a:pt x="59" y="3"/>
                  <a:pt x="59" y="4"/>
                  <a:pt x="60" y="4"/>
                </a:cubicBezTo>
                <a:cubicBezTo>
                  <a:pt x="67" y="22"/>
                  <a:pt x="67" y="22"/>
                  <a:pt x="67" y="22"/>
                </a:cubicBezTo>
                <a:cubicBezTo>
                  <a:pt x="67" y="23"/>
                  <a:pt x="68" y="23"/>
                  <a:pt x="69" y="23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3" y="21"/>
                  <a:pt x="73" y="21"/>
                </a:cubicBezTo>
                <a:cubicBezTo>
                  <a:pt x="73" y="20"/>
                  <a:pt x="73" y="20"/>
                  <a:pt x="73" y="19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lose/>
                <a:moveTo>
                  <a:pt x="0" y="25"/>
                </a:moveTo>
                <a:cubicBezTo>
                  <a:pt x="0" y="25"/>
                  <a:pt x="0" y="26"/>
                  <a:pt x="0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6"/>
                  <a:pt x="7" y="2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7" y="4"/>
                  <a:pt x="7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lnTo>
                  <a:pt x="0" y="25"/>
                </a:lnTo>
                <a:close/>
                <a:moveTo>
                  <a:pt x="30" y="43"/>
                </a:moveTo>
                <a:cubicBezTo>
                  <a:pt x="30" y="42"/>
                  <a:pt x="29" y="41"/>
                  <a:pt x="29" y="41"/>
                </a:cubicBezTo>
                <a:cubicBezTo>
                  <a:pt x="27" y="40"/>
                  <a:pt x="26" y="40"/>
                  <a:pt x="25" y="41"/>
                </a:cubicBezTo>
                <a:cubicBezTo>
                  <a:pt x="24" y="43"/>
                  <a:pt x="24" y="43"/>
                  <a:pt x="24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2" y="48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5" y="49"/>
                  <a:pt x="26" y="49"/>
                  <a:pt x="26" y="48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5"/>
                  <a:pt x="29" y="45"/>
                  <a:pt x="29" y="45"/>
                </a:cubicBezTo>
                <a:cubicBezTo>
                  <a:pt x="30" y="44"/>
                  <a:pt x="30" y="43"/>
                  <a:pt x="30" y="43"/>
                </a:cubicBezTo>
                <a:close/>
                <a:moveTo>
                  <a:pt x="16" y="42"/>
                </a:moveTo>
                <a:cubicBezTo>
                  <a:pt x="15" y="43"/>
                  <a:pt x="15" y="44"/>
                  <a:pt x="16" y="45"/>
                </a:cubicBezTo>
                <a:cubicBezTo>
                  <a:pt x="18" y="46"/>
                  <a:pt x="19" y="46"/>
                  <a:pt x="20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39"/>
                  <a:pt x="24" y="37"/>
                  <a:pt x="23" y="37"/>
                </a:cubicBezTo>
                <a:cubicBezTo>
                  <a:pt x="22" y="35"/>
                  <a:pt x="21" y="36"/>
                  <a:pt x="19" y="37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0"/>
                  <a:pt x="17" y="40"/>
                  <a:pt x="17" y="40"/>
                </a:cubicBezTo>
                <a:lnTo>
                  <a:pt x="16" y="42"/>
                </a:lnTo>
                <a:close/>
                <a:moveTo>
                  <a:pt x="11" y="37"/>
                </a:moveTo>
                <a:cubicBezTo>
                  <a:pt x="10" y="37"/>
                  <a:pt x="10" y="38"/>
                  <a:pt x="10" y="39"/>
                </a:cubicBezTo>
                <a:cubicBezTo>
                  <a:pt x="10" y="39"/>
                  <a:pt x="10" y="40"/>
                  <a:pt x="11" y="40"/>
                </a:cubicBezTo>
                <a:cubicBezTo>
                  <a:pt x="12" y="42"/>
                  <a:pt x="14" y="41"/>
                  <a:pt x="15" y="40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4"/>
                  <a:pt x="19" y="33"/>
                </a:cubicBezTo>
                <a:cubicBezTo>
                  <a:pt x="19" y="33"/>
                  <a:pt x="19" y="32"/>
                  <a:pt x="18" y="31"/>
                </a:cubicBezTo>
                <a:cubicBezTo>
                  <a:pt x="17" y="30"/>
                  <a:pt x="16" y="31"/>
                  <a:pt x="14" y="32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5"/>
                  <a:pt x="12" y="35"/>
                  <a:pt x="12" y="35"/>
                </a:cubicBezTo>
                <a:lnTo>
                  <a:pt x="11" y="37"/>
                </a:lnTo>
                <a:close/>
                <a:moveTo>
                  <a:pt x="10" y="35"/>
                </a:moveTo>
                <a:cubicBezTo>
                  <a:pt x="14" y="30"/>
                  <a:pt x="14" y="30"/>
                  <a:pt x="14" y="30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5"/>
                  <a:pt x="10" y="26"/>
                  <a:pt x="9" y="27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5" y="32"/>
                  <a:pt x="5" y="33"/>
                </a:cubicBezTo>
                <a:cubicBezTo>
                  <a:pt x="5" y="34"/>
                  <a:pt x="6" y="34"/>
                  <a:pt x="6" y="34"/>
                </a:cubicBezTo>
                <a:cubicBezTo>
                  <a:pt x="7" y="35"/>
                  <a:pt x="7" y="36"/>
                  <a:pt x="8" y="36"/>
                </a:cubicBezTo>
                <a:cubicBezTo>
                  <a:pt x="9" y="36"/>
                  <a:pt x="9" y="35"/>
                  <a:pt x="10" y="35"/>
                </a:cubicBezTo>
                <a:close/>
                <a:moveTo>
                  <a:pt x="55" y="31"/>
                </a:moveTo>
                <a:cubicBezTo>
                  <a:pt x="56" y="30"/>
                  <a:pt x="57" y="28"/>
                  <a:pt x="55" y="27"/>
                </a:cubicBezTo>
                <a:cubicBezTo>
                  <a:pt x="54" y="26"/>
                  <a:pt x="54" y="26"/>
                  <a:pt x="54" y="26"/>
                </a:cubicBezTo>
                <a:cubicBezTo>
                  <a:pt x="47" y="20"/>
                  <a:pt x="39" y="13"/>
                  <a:pt x="37" y="12"/>
                </a:cubicBezTo>
                <a:cubicBezTo>
                  <a:pt x="36" y="12"/>
                  <a:pt x="34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29" y="14"/>
                  <a:pt x="26" y="14"/>
                </a:cubicBezTo>
                <a:cubicBezTo>
                  <a:pt x="25" y="14"/>
                  <a:pt x="24" y="14"/>
                  <a:pt x="23" y="13"/>
                </a:cubicBezTo>
                <a:cubicBezTo>
                  <a:pt x="22" y="12"/>
                  <a:pt x="21" y="11"/>
                  <a:pt x="21" y="11"/>
                </a:cubicBezTo>
                <a:cubicBezTo>
                  <a:pt x="21" y="9"/>
                  <a:pt x="23" y="8"/>
                  <a:pt x="24" y="7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11" y="24"/>
                  <a:pt x="11" y="24"/>
                </a:cubicBezTo>
                <a:cubicBezTo>
                  <a:pt x="12" y="24"/>
                  <a:pt x="13" y="24"/>
                  <a:pt x="14" y="25"/>
                </a:cubicBezTo>
                <a:cubicBezTo>
                  <a:pt x="15" y="26"/>
                  <a:pt x="16" y="28"/>
                  <a:pt x="16" y="29"/>
                </a:cubicBezTo>
                <a:cubicBezTo>
                  <a:pt x="17" y="29"/>
                  <a:pt x="18" y="29"/>
                  <a:pt x="19" y="30"/>
                </a:cubicBezTo>
                <a:cubicBezTo>
                  <a:pt x="21" y="31"/>
                  <a:pt x="21" y="33"/>
                  <a:pt x="21" y="34"/>
                </a:cubicBezTo>
                <a:cubicBezTo>
                  <a:pt x="22" y="34"/>
                  <a:pt x="23" y="34"/>
                  <a:pt x="24" y="35"/>
                </a:cubicBezTo>
                <a:cubicBezTo>
                  <a:pt x="25" y="36"/>
                  <a:pt x="26" y="37"/>
                  <a:pt x="26" y="39"/>
                </a:cubicBezTo>
                <a:cubicBezTo>
                  <a:pt x="27" y="38"/>
                  <a:pt x="29" y="39"/>
                  <a:pt x="30" y="40"/>
                </a:cubicBezTo>
                <a:cubicBezTo>
                  <a:pt x="31" y="41"/>
                  <a:pt x="32" y="43"/>
                  <a:pt x="31" y="45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4" y="46"/>
                  <a:pt x="34" y="46"/>
                </a:cubicBezTo>
                <a:cubicBezTo>
                  <a:pt x="35" y="46"/>
                  <a:pt x="36" y="46"/>
                  <a:pt x="36" y="45"/>
                </a:cubicBezTo>
                <a:cubicBezTo>
                  <a:pt x="37" y="44"/>
                  <a:pt x="38" y="43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5"/>
                  <a:pt x="31" y="35"/>
                  <a:pt x="32" y="35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3"/>
                  <a:pt x="41" y="43"/>
                  <a:pt x="41" y="43"/>
                </a:cubicBezTo>
                <a:cubicBezTo>
                  <a:pt x="42" y="43"/>
                  <a:pt x="43" y="42"/>
                  <a:pt x="43" y="42"/>
                </a:cubicBezTo>
                <a:cubicBezTo>
                  <a:pt x="44" y="41"/>
                  <a:pt x="44" y="40"/>
                  <a:pt x="44" y="40"/>
                </a:cubicBezTo>
                <a:cubicBezTo>
                  <a:pt x="44" y="39"/>
                  <a:pt x="43" y="38"/>
                  <a:pt x="43" y="38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8" y="31"/>
                  <a:pt x="39" y="32"/>
                </a:cubicBezTo>
                <a:cubicBezTo>
                  <a:pt x="46" y="38"/>
                  <a:pt x="46" y="38"/>
                  <a:pt x="46" y="38"/>
                </a:cubicBezTo>
                <a:cubicBezTo>
                  <a:pt x="47" y="38"/>
                  <a:pt x="47" y="38"/>
                  <a:pt x="48" y="38"/>
                </a:cubicBezTo>
                <a:cubicBezTo>
                  <a:pt x="49" y="38"/>
                  <a:pt x="49" y="38"/>
                  <a:pt x="50" y="37"/>
                </a:cubicBezTo>
                <a:cubicBezTo>
                  <a:pt x="51" y="36"/>
                  <a:pt x="51" y="36"/>
                  <a:pt x="51" y="35"/>
                </a:cubicBezTo>
                <a:cubicBezTo>
                  <a:pt x="51" y="34"/>
                  <a:pt x="50" y="34"/>
                  <a:pt x="50" y="33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28"/>
                  <a:pt x="43" y="27"/>
                  <a:pt x="44" y="27"/>
                </a:cubicBezTo>
                <a:cubicBezTo>
                  <a:pt x="44" y="26"/>
                  <a:pt x="45" y="26"/>
                  <a:pt x="45" y="27"/>
                </a:cubicBezTo>
                <a:cubicBezTo>
                  <a:pt x="51" y="32"/>
                  <a:pt x="51" y="32"/>
                  <a:pt x="51" y="32"/>
                </a:cubicBezTo>
                <a:cubicBezTo>
                  <a:pt x="53" y="33"/>
                  <a:pt x="54" y="32"/>
                  <a:pt x="55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51"/>
          <p:cNvSpPr txBox="1"/>
          <p:nvPr/>
        </p:nvSpPr>
        <p:spPr>
          <a:xfrm>
            <a:off x="6215062" y="711200"/>
            <a:ext cx="919162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T Sans"/>
              <a:buNone/>
            </a:pPr>
            <a:r>
              <a:rPr lang="en-US" sz="4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539" name="Google Shape;1539;p51"/>
          <p:cNvSpPr txBox="1"/>
          <p:nvPr/>
        </p:nvSpPr>
        <p:spPr>
          <a:xfrm>
            <a:off x="8035925" y="2671762"/>
            <a:ext cx="919162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T Sans"/>
              <a:buNone/>
            </a:pPr>
            <a:r>
              <a:rPr lang="en-US" sz="4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540" name="Google Shape;1540;p51"/>
          <p:cNvSpPr txBox="1"/>
          <p:nvPr/>
        </p:nvSpPr>
        <p:spPr>
          <a:xfrm>
            <a:off x="6861175" y="5170487"/>
            <a:ext cx="919162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T Sans"/>
              <a:buNone/>
            </a:pPr>
            <a:r>
              <a:rPr lang="en-US" sz="4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541" name="Google Shape;1541;p51"/>
          <p:cNvSpPr txBox="1"/>
          <p:nvPr/>
        </p:nvSpPr>
        <p:spPr>
          <a:xfrm>
            <a:off x="4097337" y="4732337"/>
            <a:ext cx="919162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T Sans"/>
              <a:buNone/>
            </a:pPr>
            <a:r>
              <a:rPr lang="en-US" sz="4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542" name="Google Shape;1542;p51"/>
          <p:cNvSpPr txBox="1"/>
          <p:nvPr/>
        </p:nvSpPr>
        <p:spPr>
          <a:xfrm>
            <a:off x="3659187" y="1984375"/>
            <a:ext cx="919162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T Sans"/>
              <a:buNone/>
            </a:pPr>
            <a:r>
              <a:rPr lang="en-US" sz="4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543" name="Google Shape;1543;p51"/>
          <p:cNvSpPr txBox="1"/>
          <p:nvPr/>
        </p:nvSpPr>
        <p:spPr>
          <a:xfrm>
            <a:off x="4930775" y="692150"/>
            <a:ext cx="13287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44" name="Google Shape;1544;p51"/>
          <p:cNvSpPr txBox="1"/>
          <p:nvPr/>
        </p:nvSpPr>
        <p:spPr>
          <a:xfrm>
            <a:off x="7435850" y="1655762"/>
            <a:ext cx="1330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45" name="Google Shape;1545;p51"/>
          <p:cNvSpPr txBox="1"/>
          <p:nvPr/>
        </p:nvSpPr>
        <p:spPr>
          <a:xfrm>
            <a:off x="7340600" y="4243387"/>
            <a:ext cx="1330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46" name="Google Shape;1546;p51"/>
          <p:cNvSpPr txBox="1"/>
          <p:nvPr/>
        </p:nvSpPr>
        <p:spPr>
          <a:xfrm>
            <a:off x="4775200" y="4978400"/>
            <a:ext cx="13287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47" name="Google Shape;1547;p51"/>
          <p:cNvSpPr txBox="1"/>
          <p:nvPr/>
        </p:nvSpPr>
        <p:spPr>
          <a:xfrm>
            <a:off x="3251200" y="2719387"/>
            <a:ext cx="1330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/>
          <p:nvPr/>
        </p:nvSpPr>
        <p:spPr>
          <a:xfrm>
            <a:off x="9902825" y="869950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64" name="Google Shape;264;p16"/>
          <p:cNvSpPr txBox="1"/>
          <p:nvPr/>
        </p:nvSpPr>
        <p:spPr>
          <a:xfrm>
            <a:off x="589280" y="5272087"/>
            <a:ext cx="1593214" cy="45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5" name="Google Shape;265;p16"/>
          <p:cNvSpPr txBox="1"/>
          <p:nvPr/>
        </p:nvSpPr>
        <p:spPr>
          <a:xfrm>
            <a:off x="9985375" y="5262562"/>
            <a:ext cx="11890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" name="Google Shape;266;p16"/>
          <p:cNvSpPr txBox="1"/>
          <p:nvPr/>
        </p:nvSpPr>
        <p:spPr>
          <a:xfrm>
            <a:off x="9985375" y="3730625"/>
            <a:ext cx="1539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7" name="Google Shape;267;p16"/>
          <p:cNvSpPr txBox="1"/>
          <p:nvPr/>
        </p:nvSpPr>
        <p:spPr>
          <a:xfrm>
            <a:off x="684245" y="3717925"/>
            <a:ext cx="1531588" cy="45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8" name="Google Shape;268;p16"/>
          <p:cNvSpPr txBox="1"/>
          <p:nvPr/>
        </p:nvSpPr>
        <p:spPr>
          <a:xfrm>
            <a:off x="9985375" y="2171700"/>
            <a:ext cx="12715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9" name="Google Shape;269;p16"/>
          <p:cNvSpPr txBox="1"/>
          <p:nvPr/>
        </p:nvSpPr>
        <p:spPr>
          <a:xfrm>
            <a:off x="1410369" y="2159000"/>
            <a:ext cx="784825" cy="45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" name="Google Shape;270;p16"/>
          <p:cNvSpPr txBox="1"/>
          <p:nvPr/>
        </p:nvSpPr>
        <p:spPr>
          <a:xfrm>
            <a:off x="9985375" y="617537"/>
            <a:ext cx="11557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1" name="Google Shape;271;p16"/>
          <p:cNvSpPr txBox="1"/>
          <p:nvPr/>
        </p:nvSpPr>
        <p:spPr>
          <a:xfrm>
            <a:off x="1162739" y="601662"/>
            <a:ext cx="1040393" cy="45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AA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2" name="Google Shape;272;p16"/>
          <p:cNvSpPr txBox="1"/>
          <p:nvPr/>
        </p:nvSpPr>
        <p:spPr>
          <a:xfrm>
            <a:off x="2244725" y="5092700"/>
            <a:ext cx="1179512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000"/>
              <a:buFont typeface="Montserrat"/>
              <a:buNone/>
            </a:pPr>
            <a:r>
              <a:rPr lang="en-US" sz="80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9347200" y="5097462"/>
            <a:ext cx="1143000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7700"/>
              <a:buFont typeface="Montserrat"/>
              <a:buNone/>
            </a:pPr>
            <a:r>
              <a:rPr lang="en-US" sz="77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9310687" y="3559175"/>
            <a:ext cx="1184275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7700"/>
              <a:buFont typeface="Montserrat"/>
              <a:buNone/>
            </a:pPr>
            <a:r>
              <a:rPr lang="en-US" sz="77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2286000" y="3533775"/>
            <a:ext cx="1184275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000"/>
              <a:buFont typeface="Montserrat"/>
              <a:buNone/>
            </a:pPr>
            <a:r>
              <a:rPr lang="en-US" sz="80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9310687" y="2005012"/>
            <a:ext cx="1130300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7700"/>
              <a:buFont typeface="Montserrat"/>
              <a:buNone/>
            </a:pPr>
            <a:r>
              <a:rPr lang="en-US" sz="77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2286000" y="1979612"/>
            <a:ext cx="1196975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000"/>
              <a:buFont typeface="Montserrat"/>
              <a:buNone/>
            </a:pPr>
            <a:r>
              <a:rPr lang="en-US" sz="80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9280525" y="447675"/>
            <a:ext cx="1200150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7700"/>
              <a:buFont typeface="Montserrat"/>
              <a:buNone/>
            </a:pPr>
            <a:r>
              <a:rPr lang="en-US" sz="77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2336800" y="422275"/>
            <a:ext cx="985837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8000"/>
              <a:buFont typeface="Montserrat"/>
              <a:buNone/>
            </a:pPr>
            <a:r>
              <a:rPr lang="en-US" sz="8000" b="0" i="0" u="none">
                <a:solidFill>
                  <a:srgbClr val="69DAA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5313362" y="1466850"/>
            <a:ext cx="746125" cy="927100"/>
          </a:xfrm>
          <a:custGeom>
            <a:avLst/>
            <a:gdLst/>
            <a:ahLst/>
            <a:cxnLst/>
            <a:rect l="l" t="t" r="r" b="b"/>
            <a:pathLst>
              <a:path w="180" h="224" extrusionOk="0">
                <a:moveTo>
                  <a:pt x="171" y="224"/>
                </a:move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cubicBezTo>
                  <a:pt x="99" y="20"/>
                  <a:pt x="157" y="70"/>
                  <a:pt x="177" y="91"/>
                </a:cubicBezTo>
                <a:cubicBezTo>
                  <a:pt x="179" y="92"/>
                  <a:pt x="180" y="95"/>
                  <a:pt x="180" y="97"/>
                </a:cubicBezTo>
                <a:cubicBezTo>
                  <a:pt x="180" y="215"/>
                  <a:pt x="180" y="215"/>
                  <a:pt x="180" y="215"/>
                </a:cubicBezTo>
                <a:cubicBezTo>
                  <a:pt x="180" y="220"/>
                  <a:pt x="176" y="224"/>
                  <a:pt x="171" y="224"/>
                </a:cubicBezTo>
                <a:close/>
              </a:path>
            </a:pathLst>
          </a:custGeom>
          <a:solidFill>
            <a:srgbClr val="4CC9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3830637" y="1487487"/>
            <a:ext cx="738187" cy="906462"/>
          </a:xfrm>
          <a:custGeom>
            <a:avLst/>
            <a:gdLst/>
            <a:ahLst/>
            <a:cxnLst/>
            <a:rect l="l" t="t" r="r" b="b"/>
            <a:pathLst>
              <a:path w="178" h="219" extrusionOk="0">
                <a:moveTo>
                  <a:pt x="10" y="219"/>
                </a:moveTo>
                <a:cubicBezTo>
                  <a:pt x="4" y="219"/>
                  <a:pt x="0" y="213"/>
                  <a:pt x="1" y="207"/>
                </a:cubicBezTo>
                <a:cubicBezTo>
                  <a:pt x="10" y="168"/>
                  <a:pt x="22" y="143"/>
                  <a:pt x="23" y="143"/>
                </a:cubicBezTo>
                <a:cubicBezTo>
                  <a:pt x="23" y="142"/>
                  <a:pt x="70" y="37"/>
                  <a:pt x="178" y="0"/>
                </a:cubicBezTo>
                <a:cubicBezTo>
                  <a:pt x="178" y="219"/>
                  <a:pt x="178" y="219"/>
                  <a:pt x="178" y="219"/>
                </a:cubicBezTo>
                <a:lnTo>
                  <a:pt x="10" y="219"/>
                </a:lnTo>
                <a:close/>
              </a:path>
            </a:pathLst>
          </a:custGeom>
          <a:solidFill>
            <a:srgbClr val="7DE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4568825" y="1433512"/>
            <a:ext cx="744537" cy="960437"/>
          </a:xfrm>
          <a:custGeom>
            <a:avLst/>
            <a:gdLst/>
            <a:ahLst/>
            <a:cxnLst/>
            <a:rect l="l" t="t" r="r" b="b"/>
            <a:pathLst>
              <a:path w="180" h="232" extrusionOk="0">
                <a:moveTo>
                  <a:pt x="0" y="232"/>
                </a:moveTo>
                <a:cubicBezTo>
                  <a:pt x="0" y="13"/>
                  <a:pt x="0" y="13"/>
                  <a:pt x="0" y="13"/>
                </a:cubicBezTo>
                <a:cubicBezTo>
                  <a:pt x="21" y="6"/>
                  <a:pt x="44" y="1"/>
                  <a:pt x="69" y="0"/>
                </a:cubicBezTo>
                <a:cubicBezTo>
                  <a:pt x="76" y="0"/>
                  <a:pt x="83" y="0"/>
                  <a:pt x="90" y="0"/>
                </a:cubicBezTo>
                <a:cubicBezTo>
                  <a:pt x="124" y="0"/>
                  <a:pt x="153" y="3"/>
                  <a:pt x="180" y="8"/>
                </a:cubicBezTo>
                <a:cubicBezTo>
                  <a:pt x="180" y="232"/>
                  <a:pt x="180" y="232"/>
                  <a:pt x="180" y="232"/>
                </a:cubicBezTo>
                <a:lnTo>
                  <a:pt x="0" y="232"/>
                </a:lnTo>
                <a:close/>
              </a:path>
            </a:pathLst>
          </a:cu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4700587" y="4313237"/>
            <a:ext cx="612775" cy="558800"/>
          </a:xfrm>
          <a:custGeom>
            <a:avLst/>
            <a:gdLst/>
            <a:ahLst/>
            <a:cxnLst/>
            <a:rect l="l" t="t" r="r" b="b"/>
            <a:pathLst>
              <a:path w="148" h="135" extrusionOk="0">
                <a:moveTo>
                  <a:pt x="7" y="16"/>
                </a:moveTo>
                <a:cubicBezTo>
                  <a:pt x="0" y="11"/>
                  <a:pt x="4" y="0"/>
                  <a:pt x="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135"/>
                  <a:pt x="148" y="135"/>
                  <a:pt x="148" y="135"/>
                </a:cubicBezTo>
                <a:cubicBezTo>
                  <a:pt x="102" y="99"/>
                  <a:pt x="53" y="58"/>
                  <a:pt x="7" y="16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5313362" y="4313237"/>
            <a:ext cx="746125" cy="1081087"/>
          </a:xfrm>
          <a:custGeom>
            <a:avLst/>
            <a:gdLst/>
            <a:ahLst/>
            <a:cxnLst/>
            <a:rect l="l" t="t" r="r" b="b"/>
            <a:pathLst>
              <a:path w="180" h="261" extrusionOk="0">
                <a:moveTo>
                  <a:pt x="180" y="9"/>
                </a:moveTo>
                <a:cubicBezTo>
                  <a:pt x="180" y="248"/>
                  <a:pt x="180" y="248"/>
                  <a:pt x="180" y="248"/>
                </a:cubicBezTo>
                <a:cubicBezTo>
                  <a:pt x="180" y="256"/>
                  <a:pt x="171" y="261"/>
                  <a:pt x="165" y="256"/>
                </a:cubicBezTo>
                <a:cubicBezTo>
                  <a:pt x="132" y="233"/>
                  <a:pt x="70" y="189"/>
                  <a:pt x="0" y="135"/>
                </a:cubicBezTo>
                <a:cubicBezTo>
                  <a:pt x="0" y="0"/>
                  <a:pt x="0" y="0"/>
                  <a:pt x="0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6" y="0"/>
                  <a:pt x="180" y="4"/>
                  <a:pt x="180" y="9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3789362" y="2473325"/>
            <a:ext cx="779462" cy="841375"/>
          </a:xfrm>
          <a:custGeom>
            <a:avLst/>
            <a:gdLst/>
            <a:ahLst/>
            <a:cxnLst/>
            <a:rect l="l" t="t" r="r" b="b"/>
            <a:pathLst>
              <a:path w="188" h="203" extrusionOk="0">
                <a:moveTo>
                  <a:pt x="1" y="47"/>
                </a:moveTo>
                <a:cubicBezTo>
                  <a:pt x="1" y="33"/>
                  <a:pt x="3" y="20"/>
                  <a:pt x="4" y="8"/>
                </a:cubicBezTo>
                <a:cubicBezTo>
                  <a:pt x="5" y="4"/>
                  <a:pt x="9" y="0"/>
                  <a:pt x="14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8" y="203"/>
                  <a:pt x="188" y="203"/>
                  <a:pt x="188" y="203"/>
                </a:cubicBezTo>
                <a:cubicBezTo>
                  <a:pt x="34" y="203"/>
                  <a:pt x="34" y="203"/>
                  <a:pt x="34" y="203"/>
                </a:cubicBezTo>
                <a:cubicBezTo>
                  <a:pt x="30" y="203"/>
                  <a:pt x="26" y="201"/>
                  <a:pt x="25" y="197"/>
                </a:cubicBezTo>
                <a:cubicBezTo>
                  <a:pt x="4" y="140"/>
                  <a:pt x="0" y="88"/>
                  <a:pt x="1" y="47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568825" y="2473325"/>
            <a:ext cx="744537" cy="841375"/>
          </a:xfrm>
          <a:prstGeom prst="rect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5313362" y="2473325"/>
            <a:ext cx="746125" cy="841375"/>
          </a:xfrm>
          <a:custGeom>
            <a:avLst/>
            <a:gdLst/>
            <a:ahLst/>
            <a:cxnLst/>
            <a:rect l="l" t="t" r="r" b="b"/>
            <a:pathLst>
              <a:path w="180" h="203" extrusionOk="0">
                <a:moveTo>
                  <a:pt x="171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0"/>
                  <a:pt x="0" y="0"/>
                  <a:pt x="0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6" y="0"/>
                  <a:pt x="180" y="4"/>
                  <a:pt x="180" y="10"/>
                </a:cubicBezTo>
                <a:cubicBezTo>
                  <a:pt x="180" y="194"/>
                  <a:pt x="180" y="194"/>
                  <a:pt x="180" y="194"/>
                </a:cubicBezTo>
                <a:cubicBezTo>
                  <a:pt x="180" y="199"/>
                  <a:pt x="176" y="203"/>
                  <a:pt x="171" y="203"/>
                </a:cubicBezTo>
                <a:close/>
              </a:path>
            </a:pathLst>
          </a:custGeom>
          <a:solidFill>
            <a:srgbClr val="3DC6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4568825" y="3392487"/>
            <a:ext cx="744537" cy="841375"/>
          </a:xfrm>
          <a:custGeom>
            <a:avLst/>
            <a:gdLst/>
            <a:ahLst/>
            <a:cxnLst/>
            <a:rect l="l" t="t" r="r" b="b"/>
            <a:pathLst>
              <a:path w="180" h="203" extrusionOk="0">
                <a:moveTo>
                  <a:pt x="180" y="203"/>
                </a:moveTo>
                <a:cubicBezTo>
                  <a:pt x="4" y="203"/>
                  <a:pt x="4" y="203"/>
                  <a:pt x="4" y="203"/>
                </a:cubicBezTo>
                <a:cubicBezTo>
                  <a:pt x="3" y="203"/>
                  <a:pt x="2" y="203"/>
                  <a:pt x="0" y="202"/>
                </a:cubicBezTo>
                <a:cubicBezTo>
                  <a:pt x="0" y="0"/>
                  <a:pt x="0" y="0"/>
                  <a:pt x="0" y="0"/>
                </a:cubicBezTo>
                <a:cubicBezTo>
                  <a:pt x="180" y="0"/>
                  <a:pt x="180" y="0"/>
                  <a:pt x="180" y="0"/>
                </a:cubicBezTo>
                <a:lnTo>
                  <a:pt x="180" y="203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3946525" y="3392487"/>
            <a:ext cx="622300" cy="838200"/>
          </a:xfrm>
          <a:custGeom>
            <a:avLst/>
            <a:gdLst/>
            <a:ahLst/>
            <a:cxnLst/>
            <a:rect l="l" t="t" r="r" b="b"/>
            <a:pathLst>
              <a:path w="150" h="202" extrusionOk="0">
                <a:moveTo>
                  <a:pt x="147" y="200"/>
                </a:moveTo>
                <a:cubicBezTo>
                  <a:pt x="126" y="180"/>
                  <a:pt x="105" y="159"/>
                  <a:pt x="87" y="138"/>
                </a:cubicBezTo>
                <a:cubicBezTo>
                  <a:pt x="48" y="96"/>
                  <a:pt x="21" y="54"/>
                  <a:pt x="2" y="13"/>
                </a:cubicBezTo>
                <a:cubicBezTo>
                  <a:pt x="0" y="7"/>
                  <a:pt x="4" y="0"/>
                  <a:pt x="1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49" y="202"/>
                  <a:pt x="148" y="201"/>
                  <a:pt x="147" y="200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313362" y="3392487"/>
            <a:ext cx="746125" cy="841375"/>
          </a:xfrm>
          <a:custGeom>
            <a:avLst/>
            <a:gdLst/>
            <a:ahLst/>
            <a:cxnLst/>
            <a:rect l="l" t="t" r="r" b="b"/>
            <a:pathLst>
              <a:path w="180" h="203" extrusionOk="0">
                <a:moveTo>
                  <a:pt x="171" y="0"/>
                </a:moveTo>
                <a:cubicBezTo>
                  <a:pt x="176" y="0"/>
                  <a:pt x="180" y="4"/>
                  <a:pt x="180" y="9"/>
                </a:cubicBezTo>
                <a:cubicBezTo>
                  <a:pt x="180" y="193"/>
                  <a:pt x="180" y="193"/>
                  <a:pt x="180" y="193"/>
                </a:cubicBezTo>
                <a:cubicBezTo>
                  <a:pt x="180" y="199"/>
                  <a:pt x="176" y="203"/>
                  <a:pt x="171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0"/>
                  <a:pt x="0" y="0"/>
                  <a:pt x="0" y="0"/>
                </a:cubicBezTo>
                <a:lnTo>
                  <a:pt x="171" y="0"/>
                </a:lnTo>
                <a:close/>
              </a:path>
            </a:pathLst>
          </a:custGeom>
          <a:solidFill>
            <a:srgbClr val="22A2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6137275" y="1466850"/>
            <a:ext cx="746125" cy="927100"/>
          </a:xfrm>
          <a:custGeom>
            <a:avLst/>
            <a:gdLst/>
            <a:ahLst/>
            <a:cxnLst/>
            <a:rect l="l" t="t" r="r" b="b"/>
            <a:pathLst>
              <a:path w="180" h="224" extrusionOk="0">
                <a:moveTo>
                  <a:pt x="9" y="224"/>
                </a:moveTo>
                <a:cubicBezTo>
                  <a:pt x="180" y="224"/>
                  <a:pt x="180" y="224"/>
                  <a:pt x="180" y="224"/>
                </a:cubicBezTo>
                <a:cubicBezTo>
                  <a:pt x="180" y="0"/>
                  <a:pt x="180" y="0"/>
                  <a:pt x="180" y="0"/>
                </a:cubicBezTo>
                <a:cubicBezTo>
                  <a:pt x="81" y="20"/>
                  <a:pt x="23" y="70"/>
                  <a:pt x="3" y="91"/>
                </a:cubicBezTo>
                <a:cubicBezTo>
                  <a:pt x="1" y="92"/>
                  <a:pt x="0" y="95"/>
                  <a:pt x="0" y="97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20"/>
                  <a:pt x="4" y="224"/>
                  <a:pt x="9" y="224"/>
                </a:cubicBez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7627937" y="1487487"/>
            <a:ext cx="738187" cy="906462"/>
          </a:xfrm>
          <a:custGeom>
            <a:avLst/>
            <a:gdLst/>
            <a:ahLst/>
            <a:cxnLst/>
            <a:rect l="l" t="t" r="r" b="b"/>
            <a:pathLst>
              <a:path w="178" h="219" extrusionOk="0">
                <a:moveTo>
                  <a:pt x="168" y="219"/>
                </a:moveTo>
                <a:cubicBezTo>
                  <a:pt x="174" y="219"/>
                  <a:pt x="178" y="213"/>
                  <a:pt x="177" y="207"/>
                </a:cubicBezTo>
                <a:cubicBezTo>
                  <a:pt x="168" y="168"/>
                  <a:pt x="156" y="143"/>
                  <a:pt x="155" y="143"/>
                </a:cubicBezTo>
                <a:cubicBezTo>
                  <a:pt x="155" y="142"/>
                  <a:pt x="108" y="37"/>
                  <a:pt x="0" y="0"/>
                </a:cubicBezTo>
                <a:cubicBezTo>
                  <a:pt x="0" y="219"/>
                  <a:pt x="0" y="219"/>
                  <a:pt x="0" y="219"/>
                </a:cubicBezTo>
                <a:lnTo>
                  <a:pt x="168" y="219"/>
                </a:lnTo>
                <a:close/>
              </a:path>
            </a:pathLst>
          </a:custGeom>
          <a:solidFill>
            <a:srgbClr val="FFD4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6883400" y="1433512"/>
            <a:ext cx="744537" cy="960437"/>
          </a:xfrm>
          <a:custGeom>
            <a:avLst/>
            <a:gdLst/>
            <a:ahLst/>
            <a:cxnLst/>
            <a:rect l="l" t="t" r="r" b="b"/>
            <a:pathLst>
              <a:path w="180" h="232" extrusionOk="0">
                <a:moveTo>
                  <a:pt x="180" y="232"/>
                </a:moveTo>
                <a:cubicBezTo>
                  <a:pt x="180" y="13"/>
                  <a:pt x="180" y="13"/>
                  <a:pt x="180" y="13"/>
                </a:cubicBezTo>
                <a:cubicBezTo>
                  <a:pt x="159" y="6"/>
                  <a:pt x="136" y="1"/>
                  <a:pt x="111" y="0"/>
                </a:cubicBezTo>
                <a:cubicBezTo>
                  <a:pt x="104" y="0"/>
                  <a:pt x="97" y="0"/>
                  <a:pt x="90" y="0"/>
                </a:cubicBezTo>
                <a:cubicBezTo>
                  <a:pt x="57" y="0"/>
                  <a:pt x="27" y="3"/>
                  <a:pt x="0" y="8"/>
                </a:cubicBezTo>
                <a:cubicBezTo>
                  <a:pt x="0" y="232"/>
                  <a:pt x="0" y="232"/>
                  <a:pt x="0" y="232"/>
                </a:cubicBezTo>
                <a:lnTo>
                  <a:pt x="180" y="232"/>
                </a:lnTo>
                <a:close/>
              </a:path>
            </a:pathLst>
          </a:custGeom>
          <a:solidFill>
            <a:srgbClr val="FFC5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6883400" y="4313237"/>
            <a:ext cx="612775" cy="558800"/>
          </a:xfrm>
          <a:custGeom>
            <a:avLst/>
            <a:gdLst/>
            <a:ahLst/>
            <a:cxnLst/>
            <a:rect l="l" t="t" r="r" b="b"/>
            <a:pathLst>
              <a:path w="148" h="135" extrusionOk="0">
                <a:moveTo>
                  <a:pt x="142" y="16"/>
                </a:moveTo>
                <a:cubicBezTo>
                  <a:pt x="148" y="11"/>
                  <a:pt x="144" y="0"/>
                  <a:pt x="13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5"/>
                  <a:pt x="0" y="135"/>
                  <a:pt x="0" y="135"/>
                </a:cubicBezTo>
                <a:cubicBezTo>
                  <a:pt x="46" y="99"/>
                  <a:pt x="95" y="58"/>
                  <a:pt x="142" y="16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6137275" y="4313237"/>
            <a:ext cx="746125" cy="1081087"/>
          </a:xfrm>
          <a:custGeom>
            <a:avLst/>
            <a:gdLst/>
            <a:ahLst/>
            <a:cxnLst/>
            <a:rect l="l" t="t" r="r" b="b"/>
            <a:pathLst>
              <a:path w="180" h="261" extrusionOk="0">
                <a:moveTo>
                  <a:pt x="0" y="9"/>
                </a:moveTo>
                <a:cubicBezTo>
                  <a:pt x="0" y="248"/>
                  <a:pt x="0" y="248"/>
                  <a:pt x="0" y="248"/>
                </a:cubicBezTo>
                <a:cubicBezTo>
                  <a:pt x="0" y="256"/>
                  <a:pt x="9" y="261"/>
                  <a:pt x="15" y="256"/>
                </a:cubicBezTo>
                <a:cubicBezTo>
                  <a:pt x="48" y="233"/>
                  <a:pt x="110" y="189"/>
                  <a:pt x="180" y="135"/>
                </a:cubicBezTo>
                <a:cubicBezTo>
                  <a:pt x="180" y="0"/>
                  <a:pt x="180" y="0"/>
                  <a:pt x="180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7627937" y="2473325"/>
            <a:ext cx="782637" cy="841375"/>
          </a:xfrm>
          <a:custGeom>
            <a:avLst/>
            <a:gdLst/>
            <a:ahLst/>
            <a:cxnLst/>
            <a:rect l="l" t="t" r="r" b="b"/>
            <a:pathLst>
              <a:path w="189" h="203" extrusionOk="0">
                <a:moveTo>
                  <a:pt x="187" y="47"/>
                </a:moveTo>
                <a:cubicBezTo>
                  <a:pt x="187" y="33"/>
                  <a:pt x="186" y="20"/>
                  <a:pt x="184" y="8"/>
                </a:cubicBezTo>
                <a:cubicBezTo>
                  <a:pt x="183" y="4"/>
                  <a:pt x="179" y="0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3"/>
                  <a:pt x="0" y="203"/>
                  <a:pt x="0" y="203"/>
                </a:cubicBezTo>
                <a:cubicBezTo>
                  <a:pt x="154" y="203"/>
                  <a:pt x="154" y="203"/>
                  <a:pt x="154" y="203"/>
                </a:cubicBezTo>
                <a:cubicBezTo>
                  <a:pt x="158" y="203"/>
                  <a:pt x="162" y="201"/>
                  <a:pt x="163" y="197"/>
                </a:cubicBezTo>
                <a:cubicBezTo>
                  <a:pt x="184" y="140"/>
                  <a:pt x="189" y="88"/>
                  <a:pt x="187" y="47"/>
                </a:cubicBez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6883400" y="2473325"/>
            <a:ext cx="744537" cy="841375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6137275" y="2473325"/>
            <a:ext cx="746125" cy="841375"/>
          </a:xfrm>
          <a:custGeom>
            <a:avLst/>
            <a:gdLst/>
            <a:ahLst/>
            <a:cxnLst/>
            <a:rect l="l" t="t" r="r" b="b"/>
            <a:pathLst>
              <a:path w="180" h="203" extrusionOk="0">
                <a:moveTo>
                  <a:pt x="9" y="203"/>
                </a:moveTo>
                <a:cubicBezTo>
                  <a:pt x="180" y="203"/>
                  <a:pt x="180" y="203"/>
                  <a:pt x="180" y="203"/>
                </a:cubicBezTo>
                <a:cubicBezTo>
                  <a:pt x="180" y="0"/>
                  <a:pt x="180" y="0"/>
                  <a:pt x="180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9"/>
                  <a:pt x="4" y="203"/>
                  <a:pt x="9" y="203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6883400" y="3392487"/>
            <a:ext cx="744537" cy="841375"/>
          </a:xfrm>
          <a:custGeom>
            <a:avLst/>
            <a:gdLst/>
            <a:ahLst/>
            <a:cxnLst/>
            <a:rect l="l" t="t" r="r" b="b"/>
            <a:pathLst>
              <a:path w="180" h="203" extrusionOk="0">
                <a:moveTo>
                  <a:pt x="0" y="203"/>
                </a:moveTo>
                <a:cubicBezTo>
                  <a:pt x="176" y="203"/>
                  <a:pt x="176" y="203"/>
                  <a:pt x="176" y="203"/>
                </a:cubicBezTo>
                <a:cubicBezTo>
                  <a:pt x="177" y="203"/>
                  <a:pt x="178" y="203"/>
                  <a:pt x="180" y="202"/>
                </a:cubicBezTo>
                <a:cubicBezTo>
                  <a:pt x="180" y="0"/>
                  <a:pt x="180" y="0"/>
                  <a:pt x="180" y="0"/>
                </a:cubicBezTo>
                <a:cubicBezTo>
                  <a:pt x="0" y="0"/>
                  <a:pt x="0" y="0"/>
                  <a:pt x="0" y="0"/>
                </a:cubicBezTo>
                <a:lnTo>
                  <a:pt x="0" y="203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7627937" y="3392487"/>
            <a:ext cx="625475" cy="838200"/>
          </a:xfrm>
          <a:custGeom>
            <a:avLst/>
            <a:gdLst/>
            <a:ahLst/>
            <a:cxnLst/>
            <a:rect l="l" t="t" r="r" b="b"/>
            <a:pathLst>
              <a:path w="151" h="202" extrusionOk="0">
                <a:moveTo>
                  <a:pt x="3" y="200"/>
                </a:moveTo>
                <a:cubicBezTo>
                  <a:pt x="24" y="180"/>
                  <a:pt x="45" y="159"/>
                  <a:pt x="63" y="138"/>
                </a:cubicBezTo>
                <a:cubicBezTo>
                  <a:pt x="102" y="96"/>
                  <a:pt x="129" y="54"/>
                  <a:pt x="148" y="13"/>
                </a:cubicBezTo>
                <a:cubicBezTo>
                  <a:pt x="151" y="7"/>
                  <a:pt x="146" y="0"/>
                  <a:pt x="13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2"/>
                  <a:pt x="0" y="202"/>
                  <a:pt x="0" y="202"/>
                </a:cubicBezTo>
                <a:cubicBezTo>
                  <a:pt x="1" y="202"/>
                  <a:pt x="2" y="201"/>
                  <a:pt x="3" y="200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6137275" y="3392487"/>
            <a:ext cx="746125" cy="841375"/>
          </a:xfrm>
          <a:custGeom>
            <a:avLst/>
            <a:gdLst/>
            <a:ahLst/>
            <a:cxnLst/>
            <a:rect l="l" t="t" r="r" b="b"/>
            <a:pathLst>
              <a:path w="180" h="203" extrusionOk="0"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9"/>
                  <a:pt x="4" y="203"/>
                  <a:pt x="9" y="203"/>
                </a:cubicBezTo>
                <a:cubicBezTo>
                  <a:pt x="180" y="203"/>
                  <a:pt x="180" y="203"/>
                  <a:pt x="180" y="203"/>
                </a:cubicBezTo>
                <a:cubicBezTo>
                  <a:pt x="180" y="0"/>
                  <a:pt x="180" y="0"/>
                  <a:pt x="180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3698557" y="188912"/>
            <a:ext cx="4789488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Open Sans"/>
              <a:buNone/>
            </a:pPr>
            <a:r>
              <a:rPr lang="en-US" sz="4400" b="0" i="0" u="none" dirty="0">
                <a:solidFill>
                  <a:srgbClr val="1C1C1C"/>
                </a:solidFill>
                <a:latin typeface="Open Sans"/>
                <a:ea typeface="Open Sans"/>
                <a:cs typeface="Open Sans"/>
                <a:sym typeface="Open Sans"/>
              </a:rPr>
              <a:t>NÓS AMAMOS</a:t>
            </a:r>
            <a:endParaRPr dirty="0"/>
          </a:p>
        </p:txBody>
      </p:sp>
      <p:sp>
        <p:nvSpPr>
          <p:cNvPr id="303" name="Google Shape;303;p16"/>
          <p:cNvSpPr txBox="1"/>
          <p:nvPr/>
        </p:nvSpPr>
        <p:spPr>
          <a:xfrm>
            <a:off x="3434397" y="5712777"/>
            <a:ext cx="544512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Open Sans"/>
              <a:buNone/>
            </a:pPr>
            <a:r>
              <a:rPr lang="en-US" sz="4400" b="0" i="0" u="none" dirty="0">
                <a:solidFill>
                  <a:srgbClr val="1C1C1C"/>
                </a:solidFill>
                <a:latin typeface="Open Sans"/>
                <a:ea typeface="Open Sans"/>
                <a:cs typeface="Open Sans"/>
                <a:sym typeface="Open Sans"/>
              </a:rPr>
              <a:t>NOSSO TRABALHO</a:t>
            </a:r>
            <a:endParaRPr dirty="0"/>
          </a:p>
        </p:txBody>
      </p:sp>
      <p:sp>
        <p:nvSpPr>
          <p:cNvPr id="304" name="Google Shape;304;p16"/>
          <p:cNvSpPr/>
          <p:nvPr/>
        </p:nvSpPr>
        <p:spPr>
          <a:xfrm>
            <a:off x="4772025" y="2684462"/>
            <a:ext cx="338137" cy="406400"/>
          </a:xfrm>
          <a:custGeom>
            <a:avLst/>
            <a:gdLst/>
            <a:ahLst/>
            <a:cxnLst/>
            <a:rect l="l" t="t" r="r" b="b"/>
            <a:pathLst>
              <a:path w="82" h="98" extrusionOk="0">
                <a:moveTo>
                  <a:pt x="55" y="94"/>
                </a:moveTo>
                <a:cubicBezTo>
                  <a:pt x="55" y="96"/>
                  <a:pt x="53" y="98"/>
                  <a:pt x="5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29" y="98"/>
                  <a:pt x="27" y="96"/>
                  <a:pt x="27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7" y="92"/>
                  <a:pt x="29" y="91"/>
                  <a:pt x="3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91"/>
                  <a:pt x="55" y="92"/>
                  <a:pt x="55" y="94"/>
                </a:cubicBezTo>
                <a:close/>
                <a:moveTo>
                  <a:pt x="55" y="85"/>
                </a:moveTo>
                <a:cubicBezTo>
                  <a:pt x="55" y="83"/>
                  <a:pt x="53" y="82"/>
                  <a:pt x="5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7" y="83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9" y="89"/>
                  <a:pt x="31" y="89"/>
                </a:cubicBezTo>
                <a:cubicBezTo>
                  <a:pt x="51" y="89"/>
                  <a:pt x="51" y="89"/>
                  <a:pt x="51" y="89"/>
                </a:cubicBezTo>
                <a:cubicBezTo>
                  <a:pt x="53" y="89"/>
                  <a:pt x="55" y="87"/>
                  <a:pt x="55" y="85"/>
                </a:cubicBezTo>
                <a:close/>
                <a:moveTo>
                  <a:pt x="44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80"/>
                  <a:pt x="38" y="80"/>
                  <a:pt x="38" y="80"/>
                </a:cubicBezTo>
                <a:cubicBezTo>
                  <a:pt x="39" y="80"/>
                  <a:pt x="40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2" y="80"/>
                  <a:pt x="43" y="80"/>
                  <a:pt x="44" y="80"/>
                </a:cubicBezTo>
                <a:lnTo>
                  <a:pt x="44" y="48"/>
                </a:lnTo>
                <a:close/>
                <a:moveTo>
                  <a:pt x="30" y="35"/>
                </a:moveTo>
                <a:cubicBezTo>
                  <a:pt x="27" y="35"/>
                  <a:pt x="25" y="37"/>
                  <a:pt x="25" y="40"/>
                </a:cubicBezTo>
                <a:cubicBezTo>
                  <a:pt x="25" y="43"/>
                  <a:pt x="27" y="45"/>
                  <a:pt x="30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7"/>
                  <a:pt x="32" y="35"/>
                  <a:pt x="30" y="35"/>
                </a:cubicBezTo>
                <a:close/>
                <a:moveTo>
                  <a:pt x="57" y="40"/>
                </a:moveTo>
                <a:cubicBezTo>
                  <a:pt x="57" y="37"/>
                  <a:pt x="55" y="35"/>
                  <a:pt x="52" y="35"/>
                </a:cubicBezTo>
                <a:cubicBezTo>
                  <a:pt x="50" y="35"/>
                  <a:pt x="47" y="37"/>
                  <a:pt x="47" y="40"/>
                </a:cubicBezTo>
                <a:cubicBezTo>
                  <a:pt x="47" y="45"/>
                  <a:pt x="47" y="45"/>
                  <a:pt x="4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7" y="43"/>
                  <a:pt x="57" y="40"/>
                </a:cubicBezTo>
                <a:close/>
                <a:moveTo>
                  <a:pt x="68" y="31"/>
                </a:moveTo>
                <a:cubicBezTo>
                  <a:pt x="66" y="22"/>
                  <a:pt x="55" y="13"/>
                  <a:pt x="41" y="13"/>
                </a:cubicBezTo>
                <a:cubicBezTo>
                  <a:pt x="26" y="13"/>
                  <a:pt x="16" y="22"/>
                  <a:pt x="14" y="31"/>
                </a:cubicBezTo>
                <a:cubicBezTo>
                  <a:pt x="12" y="38"/>
                  <a:pt x="14" y="44"/>
                  <a:pt x="17" y="50"/>
                </a:cubicBezTo>
                <a:cubicBezTo>
                  <a:pt x="20" y="56"/>
                  <a:pt x="23" y="60"/>
                  <a:pt x="25" y="66"/>
                </a:cubicBezTo>
                <a:cubicBezTo>
                  <a:pt x="27" y="69"/>
                  <a:pt x="27" y="73"/>
                  <a:pt x="28" y="76"/>
                </a:cubicBezTo>
                <a:cubicBezTo>
                  <a:pt x="28" y="79"/>
                  <a:pt x="29" y="80"/>
                  <a:pt x="33" y="80"/>
                </a:cubicBezTo>
                <a:cubicBezTo>
                  <a:pt x="33" y="80"/>
                  <a:pt x="34" y="80"/>
                  <a:pt x="34" y="8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8"/>
                  <a:pt x="25" y="47"/>
                  <a:pt x="24" y="46"/>
                </a:cubicBezTo>
                <a:cubicBezTo>
                  <a:pt x="22" y="44"/>
                  <a:pt x="21" y="42"/>
                  <a:pt x="21" y="40"/>
                </a:cubicBezTo>
                <a:cubicBezTo>
                  <a:pt x="21" y="38"/>
                  <a:pt x="22" y="36"/>
                  <a:pt x="24" y="34"/>
                </a:cubicBezTo>
                <a:cubicBezTo>
                  <a:pt x="25" y="33"/>
                  <a:pt x="27" y="32"/>
                  <a:pt x="30" y="32"/>
                </a:cubicBezTo>
                <a:cubicBezTo>
                  <a:pt x="34" y="32"/>
                  <a:pt x="38" y="35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38"/>
                  <a:pt x="45" y="36"/>
                  <a:pt x="47" y="34"/>
                </a:cubicBezTo>
                <a:cubicBezTo>
                  <a:pt x="48" y="33"/>
                  <a:pt x="50" y="32"/>
                  <a:pt x="52" y="32"/>
                </a:cubicBezTo>
                <a:cubicBezTo>
                  <a:pt x="54" y="32"/>
                  <a:pt x="56" y="33"/>
                  <a:pt x="58" y="34"/>
                </a:cubicBezTo>
                <a:cubicBezTo>
                  <a:pt x="60" y="36"/>
                  <a:pt x="60" y="38"/>
                  <a:pt x="60" y="40"/>
                </a:cubicBezTo>
                <a:cubicBezTo>
                  <a:pt x="60" y="42"/>
                  <a:pt x="60" y="44"/>
                  <a:pt x="58" y="46"/>
                </a:cubicBezTo>
                <a:cubicBezTo>
                  <a:pt x="56" y="47"/>
                  <a:pt x="54" y="48"/>
                  <a:pt x="52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80"/>
                  <a:pt x="47" y="80"/>
                  <a:pt x="47" y="80"/>
                </a:cubicBezTo>
                <a:cubicBezTo>
                  <a:pt x="48" y="80"/>
                  <a:pt x="49" y="80"/>
                  <a:pt x="49" y="80"/>
                </a:cubicBezTo>
                <a:cubicBezTo>
                  <a:pt x="52" y="80"/>
                  <a:pt x="53" y="79"/>
                  <a:pt x="54" y="76"/>
                </a:cubicBezTo>
                <a:cubicBezTo>
                  <a:pt x="55" y="73"/>
                  <a:pt x="55" y="69"/>
                  <a:pt x="57" y="66"/>
                </a:cubicBezTo>
                <a:cubicBezTo>
                  <a:pt x="59" y="60"/>
                  <a:pt x="62" y="56"/>
                  <a:pt x="65" y="50"/>
                </a:cubicBezTo>
                <a:cubicBezTo>
                  <a:pt x="68" y="44"/>
                  <a:pt x="70" y="38"/>
                  <a:pt x="68" y="31"/>
                </a:cubicBezTo>
                <a:close/>
                <a:moveTo>
                  <a:pt x="44" y="3"/>
                </a:moveTo>
                <a:cubicBezTo>
                  <a:pt x="44" y="1"/>
                  <a:pt x="43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0"/>
                  <a:pt x="38" y="1"/>
                  <a:pt x="38" y="3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10"/>
                  <a:pt x="39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3" y="11"/>
                  <a:pt x="44" y="10"/>
                  <a:pt x="44" y="8"/>
                </a:cubicBezTo>
                <a:lnTo>
                  <a:pt x="44" y="3"/>
                </a:lnTo>
                <a:close/>
                <a:moveTo>
                  <a:pt x="60" y="8"/>
                </a:moveTo>
                <a:cubicBezTo>
                  <a:pt x="61" y="6"/>
                  <a:pt x="61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8" y="3"/>
                  <a:pt x="56" y="3"/>
                  <a:pt x="55" y="5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11"/>
                  <a:pt x="52" y="13"/>
                  <a:pt x="54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5"/>
                  <a:pt x="57" y="14"/>
                  <a:pt x="58" y="13"/>
                </a:cubicBezTo>
                <a:lnTo>
                  <a:pt x="60" y="8"/>
                </a:lnTo>
                <a:close/>
                <a:moveTo>
                  <a:pt x="73" y="17"/>
                </a:moveTo>
                <a:cubicBezTo>
                  <a:pt x="74" y="16"/>
                  <a:pt x="74" y="14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2" y="12"/>
                  <a:pt x="70" y="12"/>
                  <a:pt x="69" y="13"/>
                </a:cubicBezTo>
                <a:cubicBezTo>
                  <a:pt x="65" y="17"/>
                  <a:pt x="65" y="17"/>
                  <a:pt x="65" y="17"/>
                </a:cubicBezTo>
                <a:cubicBezTo>
                  <a:pt x="63" y="18"/>
                  <a:pt x="63" y="19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5" y="22"/>
                  <a:pt x="67" y="22"/>
                  <a:pt x="68" y="21"/>
                </a:cubicBezTo>
                <a:lnTo>
                  <a:pt x="73" y="17"/>
                </a:lnTo>
                <a:close/>
                <a:moveTo>
                  <a:pt x="79" y="32"/>
                </a:moveTo>
                <a:cubicBezTo>
                  <a:pt x="81" y="32"/>
                  <a:pt x="82" y="30"/>
                  <a:pt x="81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1" y="27"/>
                  <a:pt x="80" y="26"/>
                  <a:pt x="78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71" y="27"/>
                  <a:pt x="70" y="29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2"/>
                  <a:pt x="72" y="33"/>
                  <a:pt x="74" y="33"/>
                </a:cubicBezTo>
                <a:lnTo>
                  <a:pt x="79" y="32"/>
                </a:lnTo>
                <a:close/>
                <a:moveTo>
                  <a:pt x="78" y="48"/>
                </a:moveTo>
                <a:cubicBezTo>
                  <a:pt x="79" y="48"/>
                  <a:pt x="81" y="4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2" y="44"/>
                  <a:pt x="80" y="42"/>
                  <a:pt x="79" y="42"/>
                </a:cubicBezTo>
                <a:cubicBezTo>
                  <a:pt x="73" y="41"/>
                  <a:pt x="73" y="41"/>
                  <a:pt x="73" y="41"/>
                </a:cubicBezTo>
                <a:cubicBezTo>
                  <a:pt x="72" y="41"/>
                  <a:pt x="70" y="42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5"/>
                  <a:pt x="71" y="46"/>
                  <a:pt x="72" y="47"/>
                </a:cubicBezTo>
                <a:lnTo>
                  <a:pt x="78" y="48"/>
                </a:lnTo>
                <a:close/>
                <a:moveTo>
                  <a:pt x="24" y="13"/>
                </a:moveTo>
                <a:cubicBezTo>
                  <a:pt x="24" y="14"/>
                  <a:pt x="26" y="15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3"/>
                  <a:pt x="30" y="11"/>
                  <a:pt x="29" y="10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3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0" y="6"/>
                  <a:pt x="21" y="8"/>
                </a:cubicBezTo>
                <a:lnTo>
                  <a:pt x="24" y="13"/>
                </a:lnTo>
                <a:close/>
                <a:moveTo>
                  <a:pt x="13" y="21"/>
                </a:moveTo>
                <a:cubicBezTo>
                  <a:pt x="14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19"/>
                  <a:pt x="18" y="18"/>
                  <a:pt x="17" y="17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2"/>
                  <a:pt x="10" y="12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4"/>
                  <a:pt x="8" y="16"/>
                  <a:pt x="9" y="17"/>
                </a:cubicBezTo>
                <a:lnTo>
                  <a:pt x="13" y="21"/>
                </a:lnTo>
                <a:close/>
                <a:moveTo>
                  <a:pt x="8" y="33"/>
                </a:moveTo>
                <a:cubicBezTo>
                  <a:pt x="9" y="33"/>
                  <a:pt x="11" y="32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29"/>
                  <a:pt x="11" y="27"/>
                  <a:pt x="9" y="27"/>
                </a:cubicBezTo>
                <a:cubicBezTo>
                  <a:pt x="4" y="26"/>
                  <a:pt x="4" y="26"/>
                  <a:pt x="4" y="26"/>
                </a:cubicBezTo>
                <a:cubicBezTo>
                  <a:pt x="2" y="26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2"/>
                  <a:pt x="2" y="32"/>
                </a:cubicBezTo>
                <a:lnTo>
                  <a:pt x="8" y="33"/>
                </a:lnTo>
                <a:close/>
                <a:moveTo>
                  <a:pt x="9" y="47"/>
                </a:moveTo>
                <a:cubicBezTo>
                  <a:pt x="11" y="46"/>
                  <a:pt x="12" y="45"/>
                  <a:pt x="12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1" y="42"/>
                  <a:pt x="10" y="41"/>
                  <a:pt x="8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4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47"/>
                  <a:pt x="2" y="48"/>
                  <a:pt x="4" y="48"/>
                </a:cubicBezTo>
                <a:lnTo>
                  <a:pt x="9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4718050" y="3654425"/>
            <a:ext cx="471487" cy="319087"/>
          </a:xfrm>
          <a:custGeom>
            <a:avLst/>
            <a:gdLst/>
            <a:ahLst/>
            <a:cxnLst/>
            <a:rect l="l" t="t" r="r" b="b"/>
            <a:pathLst>
              <a:path w="114" h="77" extrusionOk="0">
                <a:moveTo>
                  <a:pt x="91" y="8"/>
                </a:moveTo>
                <a:cubicBezTo>
                  <a:pt x="102" y="34"/>
                  <a:pt x="102" y="34"/>
                  <a:pt x="102" y="34"/>
                </a:cubicBezTo>
                <a:cubicBezTo>
                  <a:pt x="88" y="40"/>
                  <a:pt x="88" y="40"/>
                  <a:pt x="88" y="40"/>
                </a:cubicBezTo>
                <a:cubicBezTo>
                  <a:pt x="81" y="34"/>
                  <a:pt x="60" y="15"/>
                  <a:pt x="58" y="15"/>
                </a:cubicBezTo>
                <a:cubicBezTo>
                  <a:pt x="56" y="15"/>
                  <a:pt x="50" y="17"/>
                  <a:pt x="49" y="18"/>
                </a:cubicBezTo>
                <a:cubicBezTo>
                  <a:pt x="49" y="18"/>
                  <a:pt x="45" y="19"/>
                  <a:pt x="42" y="19"/>
                </a:cubicBezTo>
                <a:cubicBezTo>
                  <a:pt x="40" y="19"/>
                  <a:pt x="39" y="19"/>
                  <a:pt x="38" y="18"/>
                </a:cubicBezTo>
                <a:cubicBezTo>
                  <a:pt x="37" y="18"/>
                  <a:pt x="36" y="17"/>
                  <a:pt x="36" y="16"/>
                </a:cubicBezTo>
                <a:cubicBezTo>
                  <a:pt x="37" y="15"/>
                  <a:pt x="38" y="13"/>
                  <a:pt x="39" y="13"/>
                </a:cubicBezTo>
                <a:cubicBezTo>
                  <a:pt x="45" y="10"/>
                  <a:pt x="60" y="4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5" y="4"/>
                  <a:pt x="88" y="7"/>
                  <a:pt x="91" y="8"/>
                </a:cubicBezTo>
                <a:close/>
                <a:moveTo>
                  <a:pt x="100" y="0"/>
                </a:moveTo>
                <a:cubicBezTo>
                  <a:pt x="100" y="0"/>
                  <a:pt x="100" y="0"/>
                  <a:pt x="99" y="0"/>
                </a:cubicBezTo>
                <a:cubicBezTo>
                  <a:pt x="95" y="2"/>
                  <a:pt x="95" y="2"/>
                  <a:pt x="95" y="2"/>
                </a:cubicBezTo>
                <a:cubicBezTo>
                  <a:pt x="94" y="2"/>
                  <a:pt x="94" y="3"/>
                  <a:pt x="93" y="4"/>
                </a:cubicBezTo>
                <a:cubicBezTo>
                  <a:pt x="93" y="4"/>
                  <a:pt x="93" y="5"/>
                  <a:pt x="93" y="6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5" y="35"/>
                  <a:pt x="107" y="36"/>
                  <a:pt x="108" y="35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3" y="33"/>
                  <a:pt x="114" y="33"/>
                  <a:pt x="114" y="32"/>
                </a:cubicBezTo>
                <a:cubicBezTo>
                  <a:pt x="114" y="31"/>
                  <a:pt x="114" y="31"/>
                  <a:pt x="114" y="30"/>
                </a:cubicBezTo>
                <a:cubicBezTo>
                  <a:pt x="103" y="2"/>
                  <a:pt x="103" y="2"/>
                  <a:pt x="103" y="2"/>
                </a:cubicBezTo>
                <a:cubicBezTo>
                  <a:pt x="103" y="1"/>
                  <a:pt x="102" y="0"/>
                  <a:pt x="100" y="0"/>
                </a:cubicBezTo>
                <a:close/>
                <a:moveTo>
                  <a:pt x="0" y="38"/>
                </a:moveTo>
                <a:cubicBezTo>
                  <a:pt x="0" y="39"/>
                  <a:pt x="0" y="40"/>
                  <a:pt x="1" y="41"/>
                </a:cubicBezTo>
                <a:cubicBezTo>
                  <a:pt x="1" y="41"/>
                  <a:pt x="2" y="42"/>
                  <a:pt x="3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9" y="42"/>
                  <a:pt x="11" y="41"/>
                  <a:pt x="11" y="3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5"/>
                  <a:pt x="11" y="5"/>
                  <a:pt x="10" y="5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6"/>
                  <a:pt x="2" y="7"/>
                </a:cubicBezTo>
                <a:lnTo>
                  <a:pt x="0" y="38"/>
                </a:lnTo>
                <a:close/>
                <a:moveTo>
                  <a:pt x="47" y="66"/>
                </a:moveTo>
                <a:cubicBezTo>
                  <a:pt x="47" y="65"/>
                  <a:pt x="46" y="64"/>
                  <a:pt x="45" y="63"/>
                </a:cubicBezTo>
                <a:cubicBezTo>
                  <a:pt x="43" y="62"/>
                  <a:pt x="41" y="62"/>
                  <a:pt x="39" y="64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73"/>
                  <a:pt x="35" y="75"/>
                  <a:pt x="36" y="76"/>
                </a:cubicBezTo>
                <a:cubicBezTo>
                  <a:pt x="37" y="76"/>
                  <a:pt x="38" y="77"/>
                  <a:pt x="38" y="77"/>
                </a:cubicBezTo>
                <a:cubicBezTo>
                  <a:pt x="40" y="77"/>
                  <a:pt x="41" y="76"/>
                  <a:pt x="42" y="75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0"/>
                  <a:pt x="46" y="70"/>
                  <a:pt x="46" y="70"/>
                </a:cubicBezTo>
                <a:cubicBezTo>
                  <a:pt x="47" y="68"/>
                  <a:pt x="47" y="67"/>
                  <a:pt x="47" y="66"/>
                </a:cubicBezTo>
                <a:close/>
                <a:moveTo>
                  <a:pt x="25" y="64"/>
                </a:moveTo>
                <a:cubicBezTo>
                  <a:pt x="23" y="66"/>
                  <a:pt x="24" y="68"/>
                  <a:pt x="26" y="70"/>
                </a:cubicBezTo>
                <a:cubicBezTo>
                  <a:pt x="28" y="72"/>
                  <a:pt x="30" y="71"/>
                  <a:pt x="32" y="69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0"/>
                  <a:pt x="37" y="57"/>
                  <a:pt x="37" y="57"/>
                </a:cubicBezTo>
                <a:cubicBezTo>
                  <a:pt x="35" y="55"/>
                  <a:pt x="33" y="55"/>
                  <a:pt x="31" y="57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7" y="61"/>
                  <a:pt x="27" y="61"/>
                  <a:pt x="27" y="61"/>
                </a:cubicBezTo>
                <a:lnTo>
                  <a:pt x="25" y="64"/>
                </a:lnTo>
                <a:close/>
                <a:moveTo>
                  <a:pt x="17" y="57"/>
                </a:moveTo>
                <a:cubicBezTo>
                  <a:pt x="16" y="58"/>
                  <a:pt x="16" y="59"/>
                  <a:pt x="16" y="60"/>
                </a:cubicBezTo>
                <a:cubicBezTo>
                  <a:pt x="16" y="61"/>
                  <a:pt x="17" y="62"/>
                  <a:pt x="18" y="63"/>
                </a:cubicBezTo>
                <a:cubicBezTo>
                  <a:pt x="20" y="64"/>
                  <a:pt x="22" y="64"/>
                  <a:pt x="23" y="62"/>
                </a:cubicBezTo>
                <a:cubicBezTo>
                  <a:pt x="29" y="55"/>
                  <a:pt x="29" y="55"/>
                  <a:pt x="29" y="55"/>
                </a:cubicBezTo>
                <a:cubicBezTo>
                  <a:pt x="30" y="54"/>
                  <a:pt x="31" y="53"/>
                  <a:pt x="30" y="51"/>
                </a:cubicBezTo>
                <a:cubicBezTo>
                  <a:pt x="30" y="50"/>
                  <a:pt x="30" y="49"/>
                  <a:pt x="29" y="49"/>
                </a:cubicBezTo>
                <a:cubicBezTo>
                  <a:pt x="27" y="47"/>
                  <a:pt x="25" y="47"/>
                  <a:pt x="23" y="49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lnTo>
                  <a:pt x="17" y="57"/>
                </a:lnTo>
                <a:close/>
                <a:moveTo>
                  <a:pt x="16" y="54"/>
                </a:moveTo>
                <a:cubicBezTo>
                  <a:pt x="22" y="47"/>
                  <a:pt x="22" y="47"/>
                  <a:pt x="22" y="47"/>
                </a:cubicBezTo>
                <a:cubicBezTo>
                  <a:pt x="24" y="44"/>
                  <a:pt x="22" y="41"/>
                  <a:pt x="21" y="41"/>
                </a:cubicBezTo>
                <a:cubicBezTo>
                  <a:pt x="19" y="39"/>
                  <a:pt x="17" y="39"/>
                  <a:pt x="15" y="42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3" y="45"/>
                  <a:pt x="13" y="45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9" y="50"/>
                  <a:pt x="9" y="51"/>
                </a:cubicBezTo>
                <a:cubicBezTo>
                  <a:pt x="9" y="52"/>
                  <a:pt x="10" y="53"/>
                  <a:pt x="10" y="53"/>
                </a:cubicBezTo>
                <a:cubicBezTo>
                  <a:pt x="11" y="54"/>
                  <a:pt x="12" y="55"/>
                  <a:pt x="13" y="55"/>
                </a:cubicBezTo>
                <a:cubicBezTo>
                  <a:pt x="14" y="55"/>
                  <a:pt x="15" y="55"/>
                  <a:pt x="16" y="54"/>
                </a:cubicBezTo>
                <a:close/>
                <a:moveTo>
                  <a:pt x="87" y="48"/>
                </a:moveTo>
                <a:cubicBezTo>
                  <a:pt x="88" y="46"/>
                  <a:pt x="89" y="44"/>
                  <a:pt x="86" y="42"/>
                </a:cubicBezTo>
                <a:cubicBezTo>
                  <a:pt x="84" y="40"/>
                  <a:pt x="84" y="40"/>
                  <a:pt x="84" y="40"/>
                </a:cubicBezTo>
                <a:cubicBezTo>
                  <a:pt x="73" y="30"/>
                  <a:pt x="61" y="20"/>
                  <a:pt x="58" y="18"/>
                </a:cubicBezTo>
                <a:cubicBezTo>
                  <a:pt x="56" y="18"/>
                  <a:pt x="53" y="19"/>
                  <a:pt x="5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45" y="22"/>
                  <a:pt x="42" y="22"/>
                </a:cubicBezTo>
                <a:cubicBezTo>
                  <a:pt x="39" y="22"/>
                  <a:pt x="38" y="21"/>
                  <a:pt x="36" y="20"/>
                </a:cubicBezTo>
                <a:cubicBezTo>
                  <a:pt x="34" y="19"/>
                  <a:pt x="34" y="17"/>
                  <a:pt x="34" y="16"/>
                </a:cubicBezTo>
                <a:cubicBezTo>
                  <a:pt x="34" y="14"/>
                  <a:pt x="36" y="12"/>
                  <a:pt x="37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7" y="37"/>
                  <a:pt x="18" y="37"/>
                </a:cubicBezTo>
                <a:cubicBezTo>
                  <a:pt x="20" y="37"/>
                  <a:pt x="21" y="38"/>
                  <a:pt x="22" y="39"/>
                </a:cubicBezTo>
                <a:cubicBezTo>
                  <a:pt x="25" y="40"/>
                  <a:pt x="26" y="43"/>
                  <a:pt x="25" y="45"/>
                </a:cubicBezTo>
                <a:cubicBezTo>
                  <a:pt x="27" y="45"/>
                  <a:pt x="29" y="45"/>
                  <a:pt x="30" y="47"/>
                </a:cubicBezTo>
                <a:cubicBezTo>
                  <a:pt x="32" y="48"/>
                  <a:pt x="33" y="51"/>
                  <a:pt x="33" y="53"/>
                </a:cubicBezTo>
                <a:cubicBezTo>
                  <a:pt x="35" y="53"/>
                  <a:pt x="37" y="53"/>
                  <a:pt x="38" y="54"/>
                </a:cubicBezTo>
                <a:cubicBezTo>
                  <a:pt x="40" y="56"/>
                  <a:pt x="41" y="58"/>
                  <a:pt x="41" y="60"/>
                </a:cubicBezTo>
                <a:cubicBezTo>
                  <a:pt x="43" y="59"/>
                  <a:pt x="45" y="60"/>
                  <a:pt x="47" y="61"/>
                </a:cubicBezTo>
                <a:cubicBezTo>
                  <a:pt x="49" y="63"/>
                  <a:pt x="50" y="66"/>
                  <a:pt x="49" y="69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1"/>
                  <a:pt x="51" y="71"/>
                  <a:pt x="52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1"/>
                  <a:pt x="53" y="72"/>
                  <a:pt x="54" y="72"/>
                </a:cubicBezTo>
                <a:cubicBezTo>
                  <a:pt x="55" y="72"/>
                  <a:pt x="56" y="71"/>
                  <a:pt x="57" y="70"/>
                </a:cubicBezTo>
                <a:cubicBezTo>
                  <a:pt x="58" y="68"/>
                  <a:pt x="59" y="67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48" y="57"/>
                  <a:pt x="48" y="57"/>
                  <a:pt x="48" y="57"/>
                </a:cubicBezTo>
                <a:cubicBezTo>
                  <a:pt x="47" y="57"/>
                  <a:pt x="47" y="57"/>
                  <a:pt x="47" y="56"/>
                </a:cubicBezTo>
                <a:cubicBezTo>
                  <a:pt x="47" y="56"/>
                  <a:pt x="47" y="55"/>
                  <a:pt x="47" y="55"/>
                </a:cubicBezTo>
                <a:cubicBezTo>
                  <a:pt x="48" y="54"/>
                  <a:pt x="49" y="54"/>
                  <a:pt x="50" y="55"/>
                </a:cubicBezTo>
                <a:cubicBezTo>
                  <a:pt x="62" y="66"/>
                  <a:pt x="62" y="66"/>
                  <a:pt x="62" y="66"/>
                </a:cubicBezTo>
                <a:cubicBezTo>
                  <a:pt x="63" y="66"/>
                  <a:pt x="64" y="66"/>
                  <a:pt x="64" y="66"/>
                </a:cubicBezTo>
                <a:cubicBezTo>
                  <a:pt x="66" y="66"/>
                  <a:pt x="67" y="65"/>
                  <a:pt x="68" y="64"/>
                </a:cubicBezTo>
                <a:cubicBezTo>
                  <a:pt x="69" y="63"/>
                  <a:pt x="69" y="62"/>
                  <a:pt x="69" y="61"/>
                </a:cubicBezTo>
                <a:cubicBezTo>
                  <a:pt x="69" y="60"/>
                  <a:pt x="68" y="59"/>
                  <a:pt x="67" y="58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59" y="51"/>
                  <a:pt x="59" y="51"/>
                  <a:pt x="59" y="51"/>
                </a:cubicBezTo>
                <a:cubicBezTo>
                  <a:pt x="58" y="51"/>
                  <a:pt x="58" y="51"/>
                  <a:pt x="58" y="50"/>
                </a:cubicBezTo>
                <a:cubicBezTo>
                  <a:pt x="58" y="50"/>
                  <a:pt x="58" y="49"/>
                  <a:pt x="58" y="49"/>
                </a:cubicBezTo>
                <a:cubicBezTo>
                  <a:pt x="59" y="48"/>
                  <a:pt x="60" y="48"/>
                  <a:pt x="60" y="49"/>
                </a:cubicBezTo>
                <a:cubicBezTo>
                  <a:pt x="72" y="58"/>
                  <a:pt x="72" y="58"/>
                  <a:pt x="72" y="58"/>
                </a:cubicBezTo>
                <a:cubicBezTo>
                  <a:pt x="73" y="59"/>
                  <a:pt x="74" y="59"/>
                  <a:pt x="75" y="59"/>
                </a:cubicBezTo>
                <a:cubicBezTo>
                  <a:pt x="76" y="59"/>
                  <a:pt x="77" y="58"/>
                  <a:pt x="79" y="57"/>
                </a:cubicBezTo>
                <a:cubicBezTo>
                  <a:pt x="79" y="56"/>
                  <a:pt x="80" y="55"/>
                  <a:pt x="80" y="54"/>
                </a:cubicBezTo>
                <a:cubicBezTo>
                  <a:pt x="80" y="53"/>
                  <a:pt x="79" y="52"/>
                  <a:pt x="78" y="51"/>
                </a:cubicBezTo>
                <a:cubicBezTo>
                  <a:pt x="74" y="48"/>
                  <a:pt x="74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8" y="43"/>
                  <a:pt x="68" y="43"/>
                  <a:pt x="68" y="43"/>
                </a:cubicBezTo>
                <a:cubicBezTo>
                  <a:pt x="68" y="43"/>
                  <a:pt x="68" y="42"/>
                  <a:pt x="68" y="41"/>
                </a:cubicBezTo>
                <a:cubicBezTo>
                  <a:pt x="69" y="41"/>
                  <a:pt x="70" y="40"/>
                  <a:pt x="70" y="41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51"/>
                  <a:pt x="85" y="50"/>
                  <a:pt x="87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7065962" y="1760537"/>
            <a:ext cx="409575" cy="344487"/>
          </a:xfrm>
          <a:custGeom>
            <a:avLst/>
            <a:gdLst/>
            <a:ahLst/>
            <a:cxnLst/>
            <a:rect l="l" t="t" r="r" b="b"/>
            <a:pathLst>
              <a:path w="99" h="83" extrusionOk="0">
                <a:moveTo>
                  <a:pt x="14" y="67"/>
                </a:moveTo>
                <a:cubicBezTo>
                  <a:pt x="14" y="45"/>
                  <a:pt x="14" y="45"/>
                  <a:pt x="14" y="45"/>
                </a:cubicBezTo>
                <a:cubicBezTo>
                  <a:pt x="14" y="43"/>
                  <a:pt x="15" y="42"/>
                  <a:pt x="17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4" y="42"/>
                  <a:pt x="25" y="43"/>
                  <a:pt x="25" y="45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9"/>
                  <a:pt x="24" y="71"/>
                  <a:pt x="22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5" y="71"/>
                  <a:pt x="14" y="69"/>
                  <a:pt x="14" y="67"/>
                </a:cubicBezTo>
                <a:close/>
                <a:moveTo>
                  <a:pt x="37" y="34"/>
                </a:moveTo>
                <a:cubicBezTo>
                  <a:pt x="35" y="34"/>
                  <a:pt x="33" y="35"/>
                  <a:pt x="33" y="37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69"/>
                  <a:pt x="35" y="71"/>
                  <a:pt x="37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71"/>
                  <a:pt x="45" y="69"/>
                  <a:pt x="45" y="6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5"/>
                  <a:pt x="44" y="34"/>
                  <a:pt x="42" y="34"/>
                </a:cubicBezTo>
                <a:lnTo>
                  <a:pt x="37" y="34"/>
                </a:lnTo>
                <a:close/>
                <a:moveTo>
                  <a:pt x="56" y="27"/>
                </a:moveTo>
                <a:cubicBezTo>
                  <a:pt x="54" y="27"/>
                  <a:pt x="53" y="29"/>
                  <a:pt x="53" y="30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9"/>
                  <a:pt x="54" y="71"/>
                  <a:pt x="56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4" y="71"/>
                  <a:pt x="65" y="69"/>
                  <a:pt x="65" y="67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9"/>
                  <a:pt x="64" y="27"/>
                  <a:pt x="62" y="27"/>
                </a:cubicBezTo>
                <a:lnTo>
                  <a:pt x="56" y="27"/>
                </a:lnTo>
                <a:close/>
                <a:moveTo>
                  <a:pt x="76" y="20"/>
                </a:moveTo>
                <a:cubicBezTo>
                  <a:pt x="74" y="20"/>
                  <a:pt x="73" y="22"/>
                  <a:pt x="73" y="23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9"/>
                  <a:pt x="74" y="71"/>
                  <a:pt x="76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83" y="71"/>
                  <a:pt x="85" y="69"/>
                  <a:pt x="85" y="67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2"/>
                  <a:pt x="83" y="20"/>
                  <a:pt x="82" y="20"/>
                </a:cubicBezTo>
                <a:lnTo>
                  <a:pt x="76" y="20"/>
                </a:lnTo>
                <a:close/>
                <a:moveTo>
                  <a:pt x="15" y="33"/>
                </a:moveTo>
                <a:cubicBezTo>
                  <a:pt x="36" y="29"/>
                  <a:pt x="56" y="22"/>
                  <a:pt x="74" y="11"/>
                </a:cubicBezTo>
                <a:cubicBezTo>
                  <a:pt x="75" y="14"/>
                  <a:pt x="75" y="14"/>
                  <a:pt x="75" y="14"/>
                </a:cubicBezTo>
                <a:cubicBezTo>
                  <a:pt x="82" y="4"/>
                  <a:pt x="82" y="4"/>
                  <a:pt x="82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72" y="7"/>
                  <a:pt x="72" y="7"/>
                  <a:pt x="72" y="7"/>
                </a:cubicBezTo>
                <a:cubicBezTo>
                  <a:pt x="54" y="18"/>
                  <a:pt x="35" y="25"/>
                  <a:pt x="14" y="29"/>
                </a:cubicBezTo>
                <a:lnTo>
                  <a:pt x="15" y="33"/>
                </a:lnTo>
                <a:close/>
                <a:moveTo>
                  <a:pt x="99" y="77"/>
                </a:moveTo>
                <a:cubicBezTo>
                  <a:pt x="89" y="71"/>
                  <a:pt x="89" y="71"/>
                  <a:pt x="89" y="71"/>
                </a:cubicBezTo>
                <a:cubicBezTo>
                  <a:pt x="89" y="75"/>
                  <a:pt x="89" y="75"/>
                  <a:pt x="89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10"/>
                  <a:pt x="8" y="10"/>
                  <a:pt x="8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9"/>
                  <a:pt x="4" y="79"/>
                  <a:pt x="4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83"/>
                  <a:pt x="89" y="83"/>
                  <a:pt x="89" y="83"/>
                </a:cubicBezTo>
                <a:lnTo>
                  <a:pt x="99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6961187" y="2751137"/>
            <a:ext cx="604837" cy="311150"/>
          </a:xfrm>
          <a:custGeom>
            <a:avLst/>
            <a:gdLst/>
            <a:ahLst/>
            <a:cxnLst/>
            <a:rect l="l" t="t" r="r" b="b"/>
            <a:pathLst>
              <a:path w="146" h="75" extrusionOk="0">
                <a:moveTo>
                  <a:pt x="105" y="71"/>
                </a:moveTo>
                <a:cubicBezTo>
                  <a:pt x="103" y="72"/>
                  <a:pt x="101" y="73"/>
                  <a:pt x="99" y="73"/>
                </a:cubicBezTo>
                <a:cubicBezTo>
                  <a:pt x="92" y="75"/>
                  <a:pt x="84" y="75"/>
                  <a:pt x="75" y="75"/>
                </a:cubicBezTo>
                <a:cubicBezTo>
                  <a:pt x="66" y="75"/>
                  <a:pt x="58" y="75"/>
                  <a:pt x="51" y="73"/>
                </a:cubicBezTo>
                <a:cubicBezTo>
                  <a:pt x="49" y="73"/>
                  <a:pt x="47" y="72"/>
                  <a:pt x="44" y="71"/>
                </a:cubicBezTo>
                <a:cubicBezTo>
                  <a:pt x="38" y="68"/>
                  <a:pt x="38" y="63"/>
                  <a:pt x="42" y="59"/>
                </a:cubicBezTo>
                <a:cubicBezTo>
                  <a:pt x="46" y="56"/>
                  <a:pt x="50" y="53"/>
                  <a:pt x="55" y="51"/>
                </a:cubicBezTo>
                <a:cubicBezTo>
                  <a:pt x="57" y="50"/>
                  <a:pt x="60" y="49"/>
                  <a:pt x="62" y="48"/>
                </a:cubicBezTo>
                <a:cubicBezTo>
                  <a:pt x="66" y="46"/>
                  <a:pt x="67" y="42"/>
                  <a:pt x="64" y="39"/>
                </a:cubicBezTo>
                <a:cubicBezTo>
                  <a:pt x="58" y="32"/>
                  <a:pt x="55" y="25"/>
                  <a:pt x="56" y="16"/>
                </a:cubicBezTo>
                <a:cubicBezTo>
                  <a:pt x="56" y="7"/>
                  <a:pt x="61" y="3"/>
                  <a:pt x="70" y="0"/>
                </a:cubicBezTo>
                <a:cubicBezTo>
                  <a:pt x="71" y="0"/>
                  <a:pt x="73" y="0"/>
                  <a:pt x="75" y="0"/>
                </a:cubicBezTo>
                <a:cubicBezTo>
                  <a:pt x="77" y="0"/>
                  <a:pt x="78" y="0"/>
                  <a:pt x="80" y="0"/>
                </a:cubicBezTo>
                <a:cubicBezTo>
                  <a:pt x="88" y="3"/>
                  <a:pt x="94" y="7"/>
                  <a:pt x="94" y="16"/>
                </a:cubicBezTo>
                <a:cubicBezTo>
                  <a:pt x="94" y="25"/>
                  <a:pt x="92" y="33"/>
                  <a:pt x="86" y="39"/>
                </a:cubicBezTo>
                <a:cubicBezTo>
                  <a:pt x="82" y="42"/>
                  <a:pt x="84" y="46"/>
                  <a:pt x="88" y="48"/>
                </a:cubicBezTo>
                <a:cubicBezTo>
                  <a:pt x="90" y="49"/>
                  <a:pt x="92" y="50"/>
                  <a:pt x="95" y="51"/>
                </a:cubicBezTo>
                <a:cubicBezTo>
                  <a:pt x="100" y="53"/>
                  <a:pt x="104" y="56"/>
                  <a:pt x="108" y="59"/>
                </a:cubicBezTo>
                <a:cubicBezTo>
                  <a:pt x="110" y="62"/>
                  <a:pt x="112" y="68"/>
                  <a:pt x="105" y="71"/>
                </a:cubicBezTo>
                <a:close/>
                <a:moveTo>
                  <a:pt x="143" y="64"/>
                </a:moveTo>
                <a:cubicBezTo>
                  <a:pt x="141" y="62"/>
                  <a:pt x="137" y="60"/>
                  <a:pt x="134" y="58"/>
                </a:cubicBezTo>
                <a:cubicBezTo>
                  <a:pt x="132" y="57"/>
                  <a:pt x="131" y="57"/>
                  <a:pt x="129" y="56"/>
                </a:cubicBezTo>
                <a:cubicBezTo>
                  <a:pt x="126" y="55"/>
                  <a:pt x="126" y="52"/>
                  <a:pt x="128" y="50"/>
                </a:cubicBezTo>
                <a:cubicBezTo>
                  <a:pt x="132" y="46"/>
                  <a:pt x="134" y="40"/>
                  <a:pt x="134" y="34"/>
                </a:cubicBezTo>
                <a:cubicBezTo>
                  <a:pt x="133" y="28"/>
                  <a:pt x="130" y="25"/>
                  <a:pt x="124" y="23"/>
                </a:cubicBezTo>
                <a:cubicBezTo>
                  <a:pt x="123" y="23"/>
                  <a:pt x="121" y="23"/>
                  <a:pt x="120" y="23"/>
                </a:cubicBezTo>
                <a:cubicBezTo>
                  <a:pt x="119" y="23"/>
                  <a:pt x="118" y="23"/>
                  <a:pt x="117" y="23"/>
                </a:cubicBezTo>
                <a:cubicBezTo>
                  <a:pt x="111" y="25"/>
                  <a:pt x="107" y="28"/>
                  <a:pt x="107" y="34"/>
                </a:cubicBezTo>
                <a:cubicBezTo>
                  <a:pt x="107" y="40"/>
                  <a:pt x="108" y="46"/>
                  <a:pt x="113" y="50"/>
                </a:cubicBezTo>
                <a:cubicBezTo>
                  <a:pt x="115" y="52"/>
                  <a:pt x="114" y="55"/>
                  <a:pt x="111" y="56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1" y="57"/>
                  <a:pt x="112" y="57"/>
                  <a:pt x="112" y="58"/>
                </a:cubicBezTo>
                <a:cubicBezTo>
                  <a:pt x="114" y="60"/>
                  <a:pt x="115" y="63"/>
                  <a:pt x="115" y="66"/>
                </a:cubicBezTo>
                <a:cubicBezTo>
                  <a:pt x="114" y="69"/>
                  <a:pt x="112" y="72"/>
                  <a:pt x="109" y="73"/>
                </a:cubicBezTo>
                <a:cubicBezTo>
                  <a:pt x="108" y="74"/>
                  <a:pt x="107" y="74"/>
                  <a:pt x="106" y="74"/>
                </a:cubicBezTo>
                <a:cubicBezTo>
                  <a:pt x="110" y="75"/>
                  <a:pt x="115" y="75"/>
                  <a:pt x="120" y="75"/>
                </a:cubicBezTo>
                <a:cubicBezTo>
                  <a:pt x="127" y="75"/>
                  <a:pt x="132" y="75"/>
                  <a:pt x="137" y="74"/>
                </a:cubicBezTo>
                <a:cubicBezTo>
                  <a:pt x="138" y="73"/>
                  <a:pt x="140" y="73"/>
                  <a:pt x="141" y="72"/>
                </a:cubicBezTo>
                <a:cubicBezTo>
                  <a:pt x="146" y="70"/>
                  <a:pt x="145" y="66"/>
                  <a:pt x="143" y="64"/>
                </a:cubicBezTo>
                <a:close/>
                <a:moveTo>
                  <a:pt x="35" y="66"/>
                </a:moveTo>
                <a:cubicBezTo>
                  <a:pt x="34" y="63"/>
                  <a:pt x="35" y="60"/>
                  <a:pt x="38" y="58"/>
                </a:cubicBezTo>
                <a:cubicBezTo>
                  <a:pt x="39" y="57"/>
                  <a:pt x="40" y="56"/>
                  <a:pt x="41" y="55"/>
                </a:cubicBezTo>
                <a:cubicBezTo>
                  <a:pt x="40" y="55"/>
                  <a:pt x="39" y="54"/>
                  <a:pt x="39" y="54"/>
                </a:cubicBezTo>
                <a:cubicBezTo>
                  <a:pt x="36" y="53"/>
                  <a:pt x="35" y="50"/>
                  <a:pt x="37" y="47"/>
                </a:cubicBezTo>
                <a:cubicBezTo>
                  <a:pt x="42" y="42"/>
                  <a:pt x="44" y="36"/>
                  <a:pt x="43" y="30"/>
                </a:cubicBezTo>
                <a:cubicBezTo>
                  <a:pt x="43" y="23"/>
                  <a:pt x="39" y="19"/>
                  <a:pt x="33" y="18"/>
                </a:cubicBezTo>
                <a:cubicBezTo>
                  <a:pt x="31" y="17"/>
                  <a:pt x="30" y="17"/>
                  <a:pt x="29" y="17"/>
                </a:cubicBezTo>
                <a:cubicBezTo>
                  <a:pt x="27" y="17"/>
                  <a:pt x="26" y="17"/>
                  <a:pt x="25" y="18"/>
                </a:cubicBezTo>
                <a:cubicBezTo>
                  <a:pt x="18" y="19"/>
                  <a:pt x="14" y="23"/>
                  <a:pt x="14" y="30"/>
                </a:cubicBezTo>
                <a:cubicBezTo>
                  <a:pt x="14" y="36"/>
                  <a:pt x="16" y="42"/>
                  <a:pt x="20" y="47"/>
                </a:cubicBezTo>
                <a:cubicBezTo>
                  <a:pt x="23" y="50"/>
                  <a:pt x="22" y="53"/>
                  <a:pt x="19" y="54"/>
                </a:cubicBezTo>
                <a:cubicBezTo>
                  <a:pt x="17" y="55"/>
                  <a:pt x="15" y="56"/>
                  <a:pt x="14" y="56"/>
                </a:cubicBezTo>
                <a:cubicBezTo>
                  <a:pt x="10" y="58"/>
                  <a:pt x="6" y="60"/>
                  <a:pt x="3" y="63"/>
                </a:cubicBezTo>
                <a:cubicBezTo>
                  <a:pt x="0" y="66"/>
                  <a:pt x="1" y="70"/>
                  <a:pt x="5" y="72"/>
                </a:cubicBezTo>
                <a:cubicBezTo>
                  <a:pt x="7" y="73"/>
                  <a:pt x="9" y="73"/>
                  <a:pt x="10" y="74"/>
                </a:cubicBezTo>
                <a:cubicBezTo>
                  <a:pt x="16" y="75"/>
                  <a:pt x="22" y="75"/>
                  <a:pt x="29" y="75"/>
                </a:cubicBezTo>
                <a:cubicBezTo>
                  <a:pt x="34" y="75"/>
                  <a:pt x="39" y="75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37" y="72"/>
                  <a:pt x="35" y="69"/>
                  <a:pt x="3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6327775" y="4508500"/>
            <a:ext cx="365125" cy="327025"/>
          </a:xfrm>
          <a:custGeom>
            <a:avLst/>
            <a:gdLst/>
            <a:ahLst/>
            <a:cxnLst/>
            <a:rect l="l" t="t" r="r" b="b"/>
            <a:pathLst>
              <a:path w="88" h="79" extrusionOk="0">
                <a:moveTo>
                  <a:pt x="60" y="11"/>
                </a:moveTo>
                <a:cubicBezTo>
                  <a:pt x="54" y="11"/>
                  <a:pt x="54" y="11"/>
                  <a:pt x="54" y="11"/>
                </a:cubicBezTo>
                <a:cubicBezTo>
                  <a:pt x="54" y="7"/>
                  <a:pt x="52" y="5"/>
                  <a:pt x="4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6" y="5"/>
                  <a:pt x="34" y="7"/>
                  <a:pt x="33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5"/>
                  <a:pt x="32" y="0"/>
                  <a:pt x="38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5" y="0"/>
                  <a:pt x="60" y="5"/>
                  <a:pt x="60" y="11"/>
                </a:cubicBezTo>
                <a:close/>
                <a:moveTo>
                  <a:pt x="13" y="44"/>
                </a:moveTo>
                <a:cubicBezTo>
                  <a:pt x="35" y="44"/>
                  <a:pt x="35" y="44"/>
                  <a:pt x="35" y="44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38"/>
                  <a:pt x="37" y="36"/>
                  <a:pt x="40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2" y="38"/>
                  <a:pt x="52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81" y="44"/>
                  <a:pt x="87" y="39"/>
                  <a:pt x="88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8"/>
                  <a:pt x="83" y="13"/>
                  <a:pt x="78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4" y="13"/>
                  <a:pt x="0" y="18"/>
                  <a:pt x="0" y="25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9"/>
                  <a:pt x="6" y="44"/>
                  <a:pt x="13" y="44"/>
                </a:cubicBezTo>
                <a:close/>
                <a:moveTo>
                  <a:pt x="75" y="48"/>
                </a:moveTo>
                <a:cubicBezTo>
                  <a:pt x="52" y="48"/>
                  <a:pt x="52" y="48"/>
                  <a:pt x="52" y="48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3"/>
                  <a:pt x="50" y="55"/>
                  <a:pt x="48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7" y="55"/>
                  <a:pt x="35" y="53"/>
                  <a:pt x="35" y="51"/>
                </a:cubicBezTo>
                <a:cubicBezTo>
                  <a:pt x="35" y="48"/>
                  <a:pt x="35" y="48"/>
                  <a:pt x="35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8" y="48"/>
                  <a:pt x="3" y="45"/>
                  <a:pt x="0" y="4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4" y="79"/>
                  <a:pt x="10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67" y="79"/>
                  <a:pt x="67" y="79"/>
                  <a:pt x="67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73" y="79"/>
                  <a:pt x="73" y="79"/>
                  <a:pt x="73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83" y="79"/>
                  <a:pt x="88" y="74"/>
                  <a:pt x="88" y="67"/>
                </a:cubicBezTo>
                <a:cubicBezTo>
                  <a:pt x="88" y="40"/>
                  <a:pt x="88" y="40"/>
                  <a:pt x="88" y="40"/>
                </a:cubicBezTo>
                <a:cubicBezTo>
                  <a:pt x="85" y="45"/>
                  <a:pt x="80" y="48"/>
                  <a:pt x="75" y="48"/>
                </a:cubicBezTo>
                <a:close/>
                <a:moveTo>
                  <a:pt x="48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39" y="40"/>
                  <a:pt x="38" y="40"/>
                  <a:pt x="38" y="41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1"/>
                  <a:pt x="39" y="52"/>
                  <a:pt x="4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9" y="52"/>
                  <a:pt x="49" y="51"/>
                  <a:pt x="49" y="50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0"/>
                  <a:pt x="49" y="40"/>
                  <a:pt x="4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7089775" y="3654425"/>
            <a:ext cx="331787" cy="331787"/>
          </a:xfrm>
          <a:custGeom>
            <a:avLst/>
            <a:gdLst/>
            <a:ahLst/>
            <a:cxnLst/>
            <a:rect l="l" t="t" r="r" b="b"/>
            <a:pathLst>
              <a:path w="80" h="80" extrusionOk="0">
                <a:moveTo>
                  <a:pt x="37" y="42"/>
                </a:moveTo>
                <a:cubicBezTo>
                  <a:pt x="75" y="42"/>
                  <a:pt x="75" y="42"/>
                  <a:pt x="75" y="42"/>
                </a:cubicBezTo>
                <a:cubicBezTo>
                  <a:pt x="75" y="63"/>
                  <a:pt x="58" y="80"/>
                  <a:pt x="37" y="80"/>
                </a:cubicBezTo>
                <a:cubicBezTo>
                  <a:pt x="17" y="80"/>
                  <a:pt x="0" y="63"/>
                  <a:pt x="0" y="42"/>
                </a:cubicBezTo>
                <a:cubicBezTo>
                  <a:pt x="0" y="21"/>
                  <a:pt x="17" y="4"/>
                  <a:pt x="37" y="4"/>
                </a:cubicBezTo>
                <a:lnTo>
                  <a:pt x="37" y="42"/>
                </a:lnTo>
                <a:close/>
                <a:moveTo>
                  <a:pt x="42" y="0"/>
                </a:moveTo>
                <a:cubicBezTo>
                  <a:pt x="42" y="37"/>
                  <a:pt x="42" y="37"/>
                  <a:pt x="42" y="37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17"/>
                  <a:pt x="63" y="0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5554662" y="4508500"/>
            <a:ext cx="268287" cy="393700"/>
          </a:xfrm>
          <a:custGeom>
            <a:avLst/>
            <a:gdLst/>
            <a:ahLst/>
            <a:cxnLst/>
            <a:rect l="l" t="t" r="r" b="b"/>
            <a:pathLst>
              <a:path w="65" h="95" extrusionOk="0">
                <a:moveTo>
                  <a:pt x="65" y="63"/>
                </a:moveTo>
                <a:cubicBezTo>
                  <a:pt x="65" y="53"/>
                  <a:pt x="57" y="46"/>
                  <a:pt x="42" y="42"/>
                </a:cubicBezTo>
                <a:cubicBezTo>
                  <a:pt x="40" y="41"/>
                  <a:pt x="32" y="39"/>
                  <a:pt x="30" y="39"/>
                </a:cubicBezTo>
                <a:cubicBezTo>
                  <a:pt x="18" y="36"/>
                  <a:pt x="15" y="34"/>
                  <a:pt x="15" y="31"/>
                </a:cubicBezTo>
                <a:cubicBezTo>
                  <a:pt x="15" y="28"/>
                  <a:pt x="19" y="24"/>
                  <a:pt x="31" y="24"/>
                </a:cubicBezTo>
                <a:cubicBezTo>
                  <a:pt x="40" y="24"/>
                  <a:pt x="48" y="30"/>
                  <a:pt x="48" y="30"/>
                </a:cubicBezTo>
                <a:cubicBezTo>
                  <a:pt x="52" y="32"/>
                  <a:pt x="54" y="32"/>
                  <a:pt x="56" y="30"/>
                </a:cubicBezTo>
                <a:cubicBezTo>
                  <a:pt x="56" y="30"/>
                  <a:pt x="60" y="26"/>
                  <a:pt x="60" y="24"/>
                </a:cubicBezTo>
                <a:cubicBezTo>
                  <a:pt x="60" y="19"/>
                  <a:pt x="50" y="13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1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9" y="12"/>
                  <a:pt x="0" y="21"/>
                  <a:pt x="0" y="31"/>
                </a:cubicBezTo>
                <a:cubicBezTo>
                  <a:pt x="0" y="44"/>
                  <a:pt x="11" y="49"/>
                  <a:pt x="24" y="52"/>
                </a:cubicBezTo>
                <a:cubicBezTo>
                  <a:pt x="26" y="52"/>
                  <a:pt x="36" y="55"/>
                  <a:pt x="38" y="55"/>
                </a:cubicBezTo>
                <a:cubicBezTo>
                  <a:pt x="47" y="58"/>
                  <a:pt x="49" y="61"/>
                  <a:pt x="49" y="63"/>
                </a:cubicBezTo>
                <a:cubicBezTo>
                  <a:pt x="49" y="67"/>
                  <a:pt x="45" y="71"/>
                  <a:pt x="33" y="71"/>
                </a:cubicBezTo>
                <a:cubicBezTo>
                  <a:pt x="25" y="71"/>
                  <a:pt x="13" y="64"/>
                  <a:pt x="13" y="64"/>
                </a:cubicBezTo>
                <a:cubicBezTo>
                  <a:pt x="10" y="62"/>
                  <a:pt x="7" y="63"/>
                  <a:pt x="4" y="66"/>
                </a:cubicBezTo>
                <a:cubicBezTo>
                  <a:pt x="4" y="66"/>
                  <a:pt x="2" y="68"/>
                  <a:pt x="2" y="71"/>
                </a:cubicBezTo>
                <a:cubicBezTo>
                  <a:pt x="2" y="76"/>
                  <a:pt x="14" y="82"/>
                  <a:pt x="25" y="84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4"/>
                  <a:pt x="27" y="95"/>
                  <a:pt x="30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7" y="95"/>
                  <a:pt x="39" y="94"/>
                  <a:pt x="39" y="92"/>
                </a:cubicBezTo>
                <a:cubicBezTo>
                  <a:pt x="39" y="85"/>
                  <a:pt x="39" y="85"/>
                  <a:pt x="39" y="85"/>
                </a:cubicBezTo>
                <a:cubicBezTo>
                  <a:pt x="57" y="83"/>
                  <a:pt x="65" y="73"/>
                  <a:pt x="6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4787900" y="1768475"/>
            <a:ext cx="347662" cy="344487"/>
          </a:xfrm>
          <a:custGeom>
            <a:avLst/>
            <a:gdLst/>
            <a:ahLst/>
            <a:cxnLst/>
            <a:rect l="l" t="t" r="r" b="b"/>
            <a:pathLst>
              <a:path w="84" h="83" extrusionOk="0">
                <a:moveTo>
                  <a:pt x="82" y="35"/>
                </a:moveTo>
                <a:cubicBezTo>
                  <a:pt x="72" y="34"/>
                  <a:pt x="72" y="34"/>
                  <a:pt x="72" y="34"/>
                </a:cubicBezTo>
                <a:cubicBezTo>
                  <a:pt x="71" y="31"/>
                  <a:pt x="70" y="28"/>
                  <a:pt x="68" y="26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7"/>
                  <a:pt x="75" y="15"/>
                  <a:pt x="74" y="15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7" y="8"/>
                  <a:pt x="66" y="9"/>
                </a:cubicBezTo>
                <a:cubicBezTo>
                  <a:pt x="58" y="15"/>
                  <a:pt x="58" y="15"/>
                  <a:pt x="58" y="15"/>
                </a:cubicBezTo>
                <a:cubicBezTo>
                  <a:pt x="55" y="13"/>
                  <a:pt x="52" y="12"/>
                  <a:pt x="49" y="12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6" y="0"/>
                  <a:pt x="36" y="1"/>
                </a:cubicBezTo>
                <a:cubicBezTo>
                  <a:pt x="34" y="12"/>
                  <a:pt x="34" y="12"/>
                  <a:pt x="34" y="12"/>
                </a:cubicBezTo>
                <a:cubicBezTo>
                  <a:pt x="31" y="12"/>
                  <a:pt x="28" y="13"/>
                  <a:pt x="26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7"/>
                  <a:pt x="9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8"/>
                  <a:pt x="13" y="31"/>
                  <a:pt x="12" y="34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1" y="47"/>
                  <a:pt x="1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3" y="52"/>
                  <a:pt x="14" y="55"/>
                  <a:pt x="15" y="57"/>
                </a:cubicBezTo>
                <a:cubicBezTo>
                  <a:pt x="9" y="66"/>
                  <a:pt x="9" y="66"/>
                  <a:pt x="9" y="66"/>
                </a:cubicBezTo>
                <a:cubicBezTo>
                  <a:pt x="8" y="67"/>
                  <a:pt x="8" y="68"/>
                  <a:pt x="9" y="68"/>
                </a:cubicBezTo>
                <a:cubicBezTo>
                  <a:pt x="15" y="74"/>
                  <a:pt x="15" y="74"/>
                  <a:pt x="15" y="74"/>
                </a:cubicBezTo>
                <a:cubicBezTo>
                  <a:pt x="16" y="75"/>
                  <a:pt x="17" y="75"/>
                  <a:pt x="17" y="74"/>
                </a:cubicBezTo>
                <a:cubicBezTo>
                  <a:pt x="26" y="68"/>
                  <a:pt x="26" y="68"/>
                  <a:pt x="26" y="68"/>
                </a:cubicBezTo>
                <a:cubicBezTo>
                  <a:pt x="28" y="70"/>
                  <a:pt x="31" y="71"/>
                  <a:pt x="34" y="71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3"/>
                  <a:pt x="37" y="83"/>
                  <a:pt x="37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7" y="83"/>
                  <a:pt x="48" y="83"/>
                  <a:pt x="48" y="82"/>
                </a:cubicBezTo>
                <a:cubicBezTo>
                  <a:pt x="49" y="71"/>
                  <a:pt x="49" y="71"/>
                  <a:pt x="49" y="71"/>
                </a:cubicBezTo>
                <a:cubicBezTo>
                  <a:pt x="52" y="71"/>
                  <a:pt x="55" y="70"/>
                  <a:pt x="58" y="68"/>
                </a:cubicBezTo>
                <a:cubicBezTo>
                  <a:pt x="66" y="74"/>
                  <a:pt x="66" y="74"/>
                  <a:pt x="66" y="74"/>
                </a:cubicBezTo>
                <a:cubicBezTo>
                  <a:pt x="67" y="75"/>
                  <a:pt x="68" y="75"/>
                  <a:pt x="68" y="74"/>
                </a:cubicBezTo>
                <a:cubicBezTo>
                  <a:pt x="74" y="68"/>
                  <a:pt x="74" y="68"/>
                  <a:pt x="74" y="68"/>
                </a:cubicBezTo>
                <a:cubicBezTo>
                  <a:pt x="75" y="68"/>
                  <a:pt x="75" y="67"/>
                  <a:pt x="75" y="66"/>
                </a:cubicBezTo>
                <a:cubicBezTo>
                  <a:pt x="68" y="57"/>
                  <a:pt x="68" y="57"/>
                  <a:pt x="68" y="57"/>
                </a:cubicBezTo>
                <a:cubicBezTo>
                  <a:pt x="70" y="55"/>
                  <a:pt x="71" y="52"/>
                  <a:pt x="72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3" y="47"/>
                  <a:pt x="84" y="47"/>
                  <a:pt x="84" y="46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3" y="36"/>
                  <a:pt x="82" y="35"/>
                </a:cubicBezTo>
                <a:close/>
                <a:moveTo>
                  <a:pt x="42" y="57"/>
                </a:moveTo>
                <a:cubicBezTo>
                  <a:pt x="33" y="57"/>
                  <a:pt x="26" y="50"/>
                  <a:pt x="26" y="42"/>
                </a:cubicBezTo>
                <a:cubicBezTo>
                  <a:pt x="26" y="33"/>
                  <a:pt x="33" y="26"/>
                  <a:pt x="42" y="26"/>
                </a:cubicBezTo>
                <a:cubicBezTo>
                  <a:pt x="50" y="26"/>
                  <a:pt x="57" y="33"/>
                  <a:pt x="57" y="42"/>
                </a:cubicBezTo>
                <a:cubicBezTo>
                  <a:pt x="57" y="50"/>
                  <a:pt x="50" y="57"/>
                  <a:pt x="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9902825" y="2416175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9902825" y="3981450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9902825" y="5519737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933450" y="869950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933450" y="2416175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7" name="Google Shape;317;p16"/>
          <p:cNvSpPr txBox="1"/>
          <p:nvPr/>
        </p:nvSpPr>
        <p:spPr>
          <a:xfrm>
            <a:off x="933450" y="3981450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8" name="Google Shape;318;p16"/>
          <p:cNvSpPr txBox="1"/>
          <p:nvPr/>
        </p:nvSpPr>
        <p:spPr>
          <a:xfrm>
            <a:off x="933450" y="5519737"/>
            <a:ext cx="1354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52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52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35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F5335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554" name="Google Shape;1554;p52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555" name="Google Shape;1555;p52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556" name="Google Shape;1556;p52"/>
          <p:cNvSpPr/>
          <p:nvPr/>
        </p:nvSpPr>
        <p:spPr>
          <a:xfrm>
            <a:off x="2868612" y="1354137"/>
            <a:ext cx="2303462" cy="3032125"/>
          </a:xfrm>
          <a:custGeom>
            <a:avLst/>
            <a:gdLst/>
            <a:ahLst/>
            <a:cxnLst/>
            <a:rect l="l" t="t" r="r" b="b"/>
            <a:pathLst>
              <a:path w="278" h="366" extrusionOk="0">
                <a:moveTo>
                  <a:pt x="206" y="15"/>
                </a:moveTo>
                <a:cubicBezTo>
                  <a:pt x="189" y="5"/>
                  <a:pt x="169" y="0"/>
                  <a:pt x="150" y="0"/>
                </a:cubicBezTo>
                <a:cubicBezTo>
                  <a:pt x="109" y="0"/>
                  <a:pt x="72" y="22"/>
                  <a:pt x="52" y="57"/>
                </a:cubicBezTo>
                <a:cubicBezTo>
                  <a:pt x="48" y="63"/>
                  <a:pt x="48" y="63"/>
                  <a:pt x="48" y="63"/>
                </a:cubicBezTo>
                <a:cubicBezTo>
                  <a:pt x="16" y="120"/>
                  <a:pt x="0" y="185"/>
                  <a:pt x="0" y="251"/>
                </a:cubicBezTo>
                <a:cubicBezTo>
                  <a:pt x="0" y="290"/>
                  <a:pt x="6" y="329"/>
                  <a:pt x="17" y="366"/>
                </a:cubicBezTo>
                <a:cubicBezTo>
                  <a:pt x="24" y="328"/>
                  <a:pt x="46" y="293"/>
                  <a:pt x="82" y="272"/>
                </a:cubicBezTo>
                <a:cubicBezTo>
                  <a:pt x="103" y="260"/>
                  <a:pt x="126" y="254"/>
                  <a:pt x="149" y="254"/>
                </a:cubicBezTo>
                <a:cubicBezTo>
                  <a:pt x="178" y="254"/>
                  <a:pt x="206" y="263"/>
                  <a:pt x="228" y="280"/>
                </a:cubicBezTo>
                <a:cubicBezTo>
                  <a:pt x="226" y="270"/>
                  <a:pt x="226" y="261"/>
                  <a:pt x="226" y="251"/>
                </a:cubicBezTo>
                <a:cubicBezTo>
                  <a:pt x="226" y="222"/>
                  <a:pt x="233" y="194"/>
                  <a:pt x="248" y="169"/>
                </a:cubicBezTo>
                <a:cubicBezTo>
                  <a:pt x="278" y="115"/>
                  <a:pt x="260" y="46"/>
                  <a:pt x="206" y="15"/>
                </a:cubicBezTo>
                <a:close/>
              </a:path>
            </a:pathLst>
          </a:custGeom>
          <a:solidFill>
            <a:srgbClr val="FC54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52"/>
          <p:cNvSpPr/>
          <p:nvPr/>
        </p:nvSpPr>
        <p:spPr>
          <a:xfrm>
            <a:off x="6546850" y="292100"/>
            <a:ext cx="2486025" cy="2933700"/>
          </a:xfrm>
          <a:custGeom>
            <a:avLst/>
            <a:gdLst/>
            <a:ahLst/>
            <a:cxnLst/>
            <a:rect l="l" t="t" r="r" b="b"/>
            <a:pathLst>
              <a:path w="300" h="354" extrusionOk="0">
                <a:moveTo>
                  <a:pt x="86" y="298"/>
                </a:moveTo>
                <a:cubicBezTo>
                  <a:pt x="106" y="333"/>
                  <a:pt x="143" y="354"/>
                  <a:pt x="183" y="354"/>
                </a:cubicBezTo>
                <a:cubicBezTo>
                  <a:pt x="203" y="354"/>
                  <a:pt x="223" y="349"/>
                  <a:pt x="240" y="339"/>
                </a:cubicBezTo>
                <a:cubicBezTo>
                  <a:pt x="266" y="324"/>
                  <a:pt x="284" y="299"/>
                  <a:pt x="292" y="270"/>
                </a:cubicBezTo>
                <a:cubicBezTo>
                  <a:pt x="300" y="241"/>
                  <a:pt x="296" y="211"/>
                  <a:pt x="281" y="185"/>
                </a:cubicBezTo>
                <a:cubicBezTo>
                  <a:pt x="278" y="179"/>
                  <a:pt x="278" y="179"/>
                  <a:pt x="278" y="179"/>
                </a:cubicBezTo>
                <a:cubicBezTo>
                  <a:pt x="223" y="88"/>
                  <a:pt x="133" y="24"/>
                  <a:pt x="31" y="0"/>
                </a:cubicBezTo>
                <a:cubicBezTo>
                  <a:pt x="60" y="25"/>
                  <a:pt x="79" y="62"/>
                  <a:pt x="79" y="103"/>
                </a:cubicBezTo>
                <a:cubicBezTo>
                  <a:pt x="79" y="158"/>
                  <a:pt x="46" y="205"/>
                  <a:pt x="0" y="226"/>
                </a:cubicBezTo>
                <a:cubicBezTo>
                  <a:pt x="36" y="239"/>
                  <a:pt x="66" y="264"/>
                  <a:pt x="86" y="298"/>
                </a:cubicBezTo>
                <a:close/>
              </a:path>
            </a:pathLst>
          </a:custGeom>
          <a:solidFill>
            <a:srgbClr val="336E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52"/>
          <p:cNvSpPr/>
          <p:nvPr/>
        </p:nvSpPr>
        <p:spPr>
          <a:xfrm>
            <a:off x="3721100" y="209550"/>
            <a:ext cx="3298825" cy="2195512"/>
          </a:xfrm>
          <a:custGeom>
            <a:avLst/>
            <a:gdLst/>
            <a:ahLst/>
            <a:cxnLst/>
            <a:rect l="l" t="t" r="r" b="b"/>
            <a:pathLst>
              <a:path w="398" h="265" extrusionOk="0">
                <a:moveTo>
                  <a:pt x="285" y="0"/>
                </a:moveTo>
                <a:cubicBezTo>
                  <a:pt x="176" y="0"/>
                  <a:pt x="73" y="46"/>
                  <a:pt x="0" y="125"/>
                </a:cubicBezTo>
                <a:cubicBezTo>
                  <a:pt x="15" y="119"/>
                  <a:pt x="31" y="116"/>
                  <a:pt x="47" y="116"/>
                </a:cubicBezTo>
                <a:cubicBezTo>
                  <a:pt x="70" y="116"/>
                  <a:pt x="93" y="123"/>
                  <a:pt x="114" y="135"/>
                </a:cubicBezTo>
                <a:cubicBezTo>
                  <a:pt x="161" y="162"/>
                  <a:pt x="185" y="214"/>
                  <a:pt x="180" y="265"/>
                </a:cubicBezTo>
                <a:cubicBezTo>
                  <a:pt x="209" y="240"/>
                  <a:pt x="247" y="226"/>
                  <a:pt x="285" y="226"/>
                </a:cubicBezTo>
                <a:cubicBezTo>
                  <a:pt x="348" y="226"/>
                  <a:pt x="398" y="176"/>
                  <a:pt x="398" y="113"/>
                </a:cubicBezTo>
                <a:cubicBezTo>
                  <a:pt x="398" y="51"/>
                  <a:pt x="348" y="0"/>
                  <a:pt x="285" y="0"/>
                </a:cubicBezTo>
                <a:close/>
              </a:path>
            </a:pathLst>
          </a:custGeom>
          <a:solidFill>
            <a:srgbClr val="B19C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52"/>
          <p:cNvSpPr/>
          <p:nvPr/>
        </p:nvSpPr>
        <p:spPr>
          <a:xfrm>
            <a:off x="6994525" y="2479675"/>
            <a:ext cx="2312987" cy="3033712"/>
          </a:xfrm>
          <a:custGeom>
            <a:avLst/>
            <a:gdLst/>
            <a:ahLst/>
            <a:cxnLst/>
            <a:rect l="l" t="t" r="r" b="b"/>
            <a:pathLst>
              <a:path w="279" h="366" extrusionOk="0">
                <a:moveTo>
                  <a:pt x="73" y="351"/>
                </a:moveTo>
                <a:cubicBezTo>
                  <a:pt x="90" y="361"/>
                  <a:pt x="109" y="366"/>
                  <a:pt x="129" y="366"/>
                </a:cubicBezTo>
                <a:cubicBezTo>
                  <a:pt x="169" y="366"/>
                  <a:pt x="207" y="344"/>
                  <a:pt x="227" y="309"/>
                </a:cubicBezTo>
                <a:cubicBezTo>
                  <a:pt x="230" y="303"/>
                  <a:pt x="230" y="303"/>
                  <a:pt x="230" y="303"/>
                </a:cubicBezTo>
                <a:cubicBezTo>
                  <a:pt x="262" y="246"/>
                  <a:pt x="279" y="181"/>
                  <a:pt x="279" y="115"/>
                </a:cubicBezTo>
                <a:cubicBezTo>
                  <a:pt x="279" y="76"/>
                  <a:pt x="273" y="37"/>
                  <a:pt x="262" y="0"/>
                </a:cubicBezTo>
                <a:cubicBezTo>
                  <a:pt x="255" y="38"/>
                  <a:pt x="232" y="73"/>
                  <a:pt x="197" y="94"/>
                </a:cubicBezTo>
                <a:cubicBezTo>
                  <a:pt x="176" y="106"/>
                  <a:pt x="153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01" y="112"/>
                  <a:pt x="73" y="103"/>
                  <a:pt x="51" y="86"/>
                </a:cubicBezTo>
                <a:cubicBezTo>
                  <a:pt x="52" y="96"/>
                  <a:pt x="53" y="105"/>
                  <a:pt x="53" y="115"/>
                </a:cubicBezTo>
                <a:cubicBezTo>
                  <a:pt x="53" y="144"/>
                  <a:pt x="46" y="172"/>
                  <a:pt x="31" y="197"/>
                </a:cubicBezTo>
                <a:cubicBezTo>
                  <a:pt x="0" y="251"/>
                  <a:pt x="19" y="320"/>
                  <a:pt x="73" y="351"/>
                </a:cubicBezTo>
                <a:close/>
              </a:path>
            </a:pathLst>
          </a:custGeom>
          <a:solidFill>
            <a:srgbClr val="FC54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52"/>
          <p:cNvSpPr/>
          <p:nvPr/>
        </p:nvSpPr>
        <p:spPr>
          <a:xfrm>
            <a:off x="5146675" y="4460875"/>
            <a:ext cx="3298825" cy="2195512"/>
          </a:xfrm>
          <a:custGeom>
            <a:avLst/>
            <a:gdLst/>
            <a:ahLst/>
            <a:cxnLst/>
            <a:rect l="l" t="t" r="r" b="b"/>
            <a:pathLst>
              <a:path w="398" h="265" extrusionOk="0">
                <a:moveTo>
                  <a:pt x="113" y="265"/>
                </a:moveTo>
                <a:cubicBezTo>
                  <a:pt x="222" y="265"/>
                  <a:pt x="326" y="219"/>
                  <a:pt x="398" y="140"/>
                </a:cubicBezTo>
                <a:cubicBezTo>
                  <a:pt x="384" y="146"/>
                  <a:pt x="368" y="149"/>
                  <a:pt x="352" y="149"/>
                </a:cubicBezTo>
                <a:cubicBezTo>
                  <a:pt x="329" y="149"/>
                  <a:pt x="305" y="142"/>
                  <a:pt x="285" y="130"/>
                </a:cubicBezTo>
                <a:cubicBezTo>
                  <a:pt x="238" y="103"/>
                  <a:pt x="213" y="51"/>
                  <a:pt x="218" y="0"/>
                </a:cubicBezTo>
                <a:cubicBezTo>
                  <a:pt x="189" y="25"/>
                  <a:pt x="152" y="39"/>
                  <a:pt x="113" y="39"/>
                </a:cubicBezTo>
                <a:cubicBezTo>
                  <a:pt x="51" y="39"/>
                  <a:pt x="0" y="89"/>
                  <a:pt x="0" y="152"/>
                </a:cubicBezTo>
                <a:cubicBezTo>
                  <a:pt x="0" y="214"/>
                  <a:pt x="51" y="265"/>
                  <a:pt x="113" y="265"/>
                </a:cubicBezTo>
                <a:close/>
              </a:path>
            </a:pathLst>
          </a:custGeom>
          <a:solidFill>
            <a:srgbClr val="1D18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52"/>
          <p:cNvSpPr/>
          <p:nvPr/>
        </p:nvSpPr>
        <p:spPr>
          <a:xfrm>
            <a:off x="3141662" y="3640137"/>
            <a:ext cx="2486025" cy="2933700"/>
          </a:xfrm>
          <a:custGeom>
            <a:avLst/>
            <a:gdLst/>
            <a:ahLst/>
            <a:cxnLst/>
            <a:rect l="l" t="t" r="r" b="b"/>
            <a:pathLst>
              <a:path w="300" h="354" extrusionOk="0">
                <a:moveTo>
                  <a:pt x="214" y="56"/>
                </a:moveTo>
                <a:cubicBezTo>
                  <a:pt x="194" y="21"/>
                  <a:pt x="156" y="0"/>
                  <a:pt x="116" y="0"/>
                </a:cubicBezTo>
                <a:cubicBezTo>
                  <a:pt x="97" y="0"/>
                  <a:pt x="77" y="5"/>
                  <a:pt x="60" y="15"/>
                </a:cubicBezTo>
                <a:cubicBezTo>
                  <a:pt x="34" y="30"/>
                  <a:pt x="15" y="55"/>
                  <a:pt x="7" y="84"/>
                </a:cubicBezTo>
                <a:cubicBezTo>
                  <a:pt x="0" y="113"/>
                  <a:pt x="4" y="143"/>
                  <a:pt x="19" y="169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77" y="266"/>
                  <a:pt x="167" y="330"/>
                  <a:pt x="269" y="354"/>
                </a:cubicBezTo>
                <a:cubicBezTo>
                  <a:pt x="240" y="329"/>
                  <a:pt x="221" y="292"/>
                  <a:pt x="221" y="251"/>
                </a:cubicBezTo>
                <a:cubicBezTo>
                  <a:pt x="221" y="196"/>
                  <a:pt x="253" y="149"/>
                  <a:pt x="300" y="128"/>
                </a:cubicBezTo>
                <a:cubicBezTo>
                  <a:pt x="264" y="115"/>
                  <a:pt x="233" y="90"/>
                  <a:pt x="214" y="56"/>
                </a:cubicBezTo>
                <a:close/>
              </a:path>
            </a:pathLst>
          </a:custGeom>
          <a:solidFill>
            <a:srgbClr val="3B42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52"/>
          <p:cNvSpPr/>
          <p:nvPr/>
        </p:nvSpPr>
        <p:spPr>
          <a:xfrm>
            <a:off x="4665662" y="698500"/>
            <a:ext cx="414337" cy="496887"/>
          </a:xfrm>
          <a:custGeom>
            <a:avLst/>
            <a:gdLst/>
            <a:ahLst/>
            <a:cxnLst/>
            <a:rect l="l" t="t" r="r" b="b"/>
            <a:pathLst>
              <a:path w="50" h="60" extrusionOk="0">
                <a:moveTo>
                  <a:pt x="34" y="58"/>
                </a:moveTo>
                <a:cubicBezTo>
                  <a:pt x="34" y="59"/>
                  <a:pt x="33" y="60"/>
                  <a:pt x="32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8" y="60"/>
                  <a:pt x="17" y="59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7"/>
                  <a:pt x="18" y="56"/>
                  <a:pt x="19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3" y="56"/>
                  <a:pt x="34" y="57"/>
                  <a:pt x="34" y="58"/>
                </a:cubicBezTo>
                <a:close/>
                <a:moveTo>
                  <a:pt x="34" y="53"/>
                </a:moveTo>
                <a:cubicBezTo>
                  <a:pt x="34" y="52"/>
                  <a:pt x="33" y="51"/>
                  <a:pt x="32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1"/>
                  <a:pt x="17" y="52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4"/>
                  <a:pt x="18" y="55"/>
                  <a:pt x="19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4"/>
                  <a:pt x="34" y="53"/>
                </a:cubicBezTo>
                <a:close/>
                <a:moveTo>
                  <a:pt x="27" y="30"/>
                </a:moveTo>
                <a:cubicBezTo>
                  <a:pt x="25" y="30"/>
                  <a:pt x="25" y="30"/>
                  <a:pt x="25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49"/>
                  <a:pt x="23" y="49"/>
                  <a:pt x="23" y="49"/>
                </a:cubicBezTo>
                <a:cubicBezTo>
                  <a:pt x="24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6" y="49"/>
                  <a:pt x="27" y="49"/>
                  <a:pt x="27" y="49"/>
                </a:cubicBezTo>
                <a:lnTo>
                  <a:pt x="27" y="30"/>
                </a:lnTo>
                <a:close/>
                <a:moveTo>
                  <a:pt x="18" y="22"/>
                </a:moveTo>
                <a:cubicBezTo>
                  <a:pt x="17" y="22"/>
                  <a:pt x="15" y="23"/>
                  <a:pt x="15" y="25"/>
                </a:cubicBezTo>
                <a:cubicBezTo>
                  <a:pt x="15" y="27"/>
                  <a:pt x="17" y="28"/>
                  <a:pt x="18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3"/>
                  <a:pt x="20" y="22"/>
                  <a:pt x="18" y="22"/>
                </a:cubicBezTo>
                <a:close/>
                <a:moveTo>
                  <a:pt x="35" y="25"/>
                </a:moveTo>
                <a:cubicBezTo>
                  <a:pt x="35" y="23"/>
                  <a:pt x="34" y="22"/>
                  <a:pt x="32" y="22"/>
                </a:cubicBezTo>
                <a:cubicBezTo>
                  <a:pt x="31" y="22"/>
                  <a:pt x="29" y="23"/>
                  <a:pt x="29" y="25"/>
                </a:cubicBezTo>
                <a:cubicBezTo>
                  <a:pt x="29" y="28"/>
                  <a:pt x="29" y="28"/>
                  <a:pt x="29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4" y="28"/>
                  <a:pt x="35" y="27"/>
                  <a:pt x="35" y="25"/>
                </a:cubicBezTo>
                <a:close/>
                <a:moveTo>
                  <a:pt x="42" y="20"/>
                </a:moveTo>
                <a:cubicBezTo>
                  <a:pt x="41" y="14"/>
                  <a:pt x="34" y="8"/>
                  <a:pt x="25" y="8"/>
                </a:cubicBezTo>
                <a:cubicBezTo>
                  <a:pt x="16" y="8"/>
                  <a:pt x="10" y="14"/>
                  <a:pt x="9" y="20"/>
                </a:cubicBezTo>
                <a:cubicBezTo>
                  <a:pt x="8" y="24"/>
                  <a:pt x="9" y="27"/>
                  <a:pt x="11" y="31"/>
                </a:cubicBezTo>
                <a:cubicBezTo>
                  <a:pt x="12" y="35"/>
                  <a:pt x="14" y="37"/>
                  <a:pt x="16" y="41"/>
                </a:cubicBezTo>
                <a:cubicBezTo>
                  <a:pt x="16" y="43"/>
                  <a:pt x="17" y="45"/>
                  <a:pt x="17" y="47"/>
                </a:cubicBezTo>
                <a:cubicBezTo>
                  <a:pt x="18" y="49"/>
                  <a:pt x="18" y="49"/>
                  <a:pt x="20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0"/>
                  <a:pt x="21" y="30"/>
                  <a:pt x="21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29"/>
                  <a:pt x="15" y="28"/>
                </a:cubicBezTo>
                <a:cubicBezTo>
                  <a:pt x="14" y="28"/>
                  <a:pt x="13" y="26"/>
                  <a:pt x="13" y="25"/>
                </a:cubicBezTo>
                <a:cubicBezTo>
                  <a:pt x="13" y="24"/>
                  <a:pt x="14" y="22"/>
                  <a:pt x="15" y="21"/>
                </a:cubicBezTo>
                <a:cubicBezTo>
                  <a:pt x="16" y="21"/>
                  <a:pt x="17" y="20"/>
                  <a:pt x="18" y="20"/>
                </a:cubicBezTo>
                <a:cubicBezTo>
                  <a:pt x="21" y="20"/>
                  <a:pt x="23" y="22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4"/>
                  <a:pt x="28" y="22"/>
                  <a:pt x="29" y="21"/>
                </a:cubicBezTo>
                <a:cubicBezTo>
                  <a:pt x="30" y="21"/>
                  <a:pt x="31" y="20"/>
                  <a:pt x="32" y="20"/>
                </a:cubicBezTo>
                <a:cubicBezTo>
                  <a:pt x="34" y="20"/>
                  <a:pt x="35" y="21"/>
                  <a:pt x="36" y="21"/>
                </a:cubicBezTo>
                <a:cubicBezTo>
                  <a:pt x="37" y="22"/>
                  <a:pt x="37" y="24"/>
                  <a:pt x="37" y="25"/>
                </a:cubicBezTo>
                <a:cubicBezTo>
                  <a:pt x="37" y="26"/>
                  <a:pt x="37" y="28"/>
                  <a:pt x="36" y="28"/>
                </a:cubicBezTo>
                <a:cubicBezTo>
                  <a:pt x="35" y="29"/>
                  <a:pt x="34" y="30"/>
                  <a:pt x="32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2" y="49"/>
                  <a:pt x="33" y="49"/>
                  <a:pt x="33" y="47"/>
                </a:cubicBezTo>
                <a:cubicBezTo>
                  <a:pt x="34" y="45"/>
                  <a:pt x="34" y="43"/>
                  <a:pt x="35" y="41"/>
                </a:cubicBezTo>
                <a:cubicBezTo>
                  <a:pt x="36" y="37"/>
                  <a:pt x="38" y="35"/>
                  <a:pt x="40" y="31"/>
                </a:cubicBezTo>
                <a:cubicBezTo>
                  <a:pt x="42" y="27"/>
                  <a:pt x="43" y="24"/>
                  <a:pt x="42" y="20"/>
                </a:cubicBezTo>
                <a:close/>
                <a:moveTo>
                  <a:pt x="27" y="2"/>
                </a:moveTo>
                <a:cubicBezTo>
                  <a:pt x="27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7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7"/>
                  <a:pt x="27" y="6"/>
                </a:cubicBezTo>
                <a:lnTo>
                  <a:pt x="27" y="2"/>
                </a:lnTo>
                <a:close/>
                <a:moveTo>
                  <a:pt x="37" y="5"/>
                </a:moveTo>
                <a:cubicBezTo>
                  <a:pt x="38" y="4"/>
                  <a:pt x="37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2"/>
                  <a:pt x="35" y="3"/>
                  <a:pt x="34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8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4" y="9"/>
                  <a:pt x="35" y="9"/>
                  <a:pt x="36" y="8"/>
                </a:cubicBezTo>
                <a:lnTo>
                  <a:pt x="37" y="5"/>
                </a:lnTo>
                <a:close/>
                <a:moveTo>
                  <a:pt x="45" y="11"/>
                </a:moveTo>
                <a:cubicBezTo>
                  <a:pt x="45" y="10"/>
                  <a:pt x="46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8"/>
                  <a:pt x="43" y="8"/>
                  <a:pt x="42" y="8"/>
                </a:cubicBezTo>
                <a:cubicBezTo>
                  <a:pt x="40" y="11"/>
                  <a:pt x="40" y="11"/>
                  <a:pt x="40" y="11"/>
                </a:cubicBezTo>
                <a:cubicBezTo>
                  <a:pt x="39" y="11"/>
                  <a:pt x="39" y="12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4"/>
                  <a:pt x="41" y="14"/>
                  <a:pt x="42" y="13"/>
                </a:cubicBezTo>
                <a:lnTo>
                  <a:pt x="45" y="11"/>
                </a:lnTo>
                <a:close/>
                <a:moveTo>
                  <a:pt x="49" y="20"/>
                </a:moveTo>
                <a:cubicBezTo>
                  <a:pt x="50" y="20"/>
                  <a:pt x="50" y="19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6"/>
                  <a:pt x="48" y="16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7"/>
                  <a:pt x="43" y="18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4" y="21"/>
                  <a:pt x="45" y="21"/>
                </a:cubicBezTo>
                <a:lnTo>
                  <a:pt x="49" y="20"/>
                </a:lnTo>
                <a:close/>
                <a:moveTo>
                  <a:pt x="48" y="30"/>
                </a:moveTo>
                <a:cubicBezTo>
                  <a:pt x="49" y="30"/>
                  <a:pt x="50" y="29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7"/>
                  <a:pt x="50" y="26"/>
                  <a:pt x="49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4" y="25"/>
                  <a:pt x="43" y="26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4" y="29"/>
                  <a:pt x="45" y="29"/>
                </a:cubicBezTo>
                <a:lnTo>
                  <a:pt x="48" y="30"/>
                </a:lnTo>
                <a:close/>
                <a:moveTo>
                  <a:pt x="15" y="8"/>
                </a:moveTo>
                <a:cubicBezTo>
                  <a:pt x="15" y="9"/>
                  <a:pt x="16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8"/>
                  <a:pt x="18" y="7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5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4"/>
                  <a:pt x="13" y="5"/>
                </a:cubicBezTo>
                <a:lnTo>
                  <a:pt x="15" y="8"/>
                </a:lnTo>
                <a:close/>
                <a:moveTo>
                  <a:pt x="8" y="13"/>
                </a:moveTo>
                <a:cubicBezTo>
                  <a:pt x="9" y="14"/>
                  <a:pt x="10" y="14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1"/>
                  <a:pt x="11" y="11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6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9"/>
                  <a:pt x="5" y="10"/>
                  <a:pt x="6" y="11"/>
                </a:cubicBezTo>
                <a:lnTo>
                  <a:pt x="8" y="13"/>
                </a:lnTo>
                <a:close/>
                <a:moveTo>
                  <a:pt x="5" y="21"/>
                </a:moveTo>
                <a:cubicBezTo>
                  <a:pt x="6" y="21"/>
                  <a:pt x="7" y="20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7"/>
                  <a:pt x="6" y="17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1" y="20"/>
                  <a:pt x="2" y="20"/>
                </a:cubicBezTo>
                <a:lnTo>
                  <a:pt x="5" y="21"/>
                </a:lnTo>
                <a:close/>
                <a:moveTo>
                  <a:pt x="6" y="29"/>
                </a:moveTo>
                <a:cubicBezTo>
                  <a:pt x="7" y="29"/>
                  <a:pt x="7" y="28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6" y="25"/>
                  <a:pt x="5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2" y="30"/>
                  <a:pt x="3" y="30"/>
                </a:cubicBezTo>
                <a:lnTo>
                  <a:pt x="6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52"/>
          <p:cNvSpPr/>
          <p:nvPr/>
        </p:nvSpPr>
        <p:spPr>
          <a:xfrm>
            <a:off x="3092450" y="3068637"/>
            <a:ext cx="438150" cy="331787"/>
          </a:xfrm>
          <a:custGeom>
            <a:avLst/>
            <a:gdLst/>
            <a:ahLst/>
            <a:cxnLst/>
            <a:rect l="l" t="t" r="r" b="b"/>
            <a:pathLst>
              <a:path w="53" h="40" extrusionOk="0">
                <a:moveTo>
                  <a:pt x="6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2" y="40"/>
                  <a:pt x="0" y="38"/>
                  <a:pt x="0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8"/>
                  <a:pt x="2" y="6"/>
                  <a:pt x="6" y="6"/>
                </a:cubicBezTo>
                <a:close/>
                <a:moveTo>
                  <a:pt x="47" y="6"/>
                </a:moveTo>
                <a:cubicBezTo>
                  <a:pt x="43" y="6"/>
                  <a:pt x="43" y="6"/>
                  <a:pt x="43" y="6"/>
                </a:cubicBezTo>
                <a:cubicBezTo>
                  <a:pt x="43" y="40"/>
                  <a:pt x="43" y="40"/>
                  <a:pt x="43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50" y="40"/>
                  <a:pt x="53" y="38"/>
                  <a:pt x="53" y="34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8"/>
                  <a:pt x="50" y="6"/>
                  <a:pt x="47" y="6"/>
                </a:cubicBezTo>
                <a:close/>
                <a:moveTo>
                  <a:pt x="36" y="6"/>
                </a:moveTo>
                <a:cubicBezTo>
                  <a:pt x="40" y="6"/>
                  <a:pt x="40" y="6"/>
                  <a:pt x="40" y="6"/>
                </a:cubicBezTo>
                <a:cubicBezTo>
                  <a:pt x="40" y="40"/>
                  <a:pt x="40" y="40"/>
                  <a:pt x="4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6"/>
                  <a:pt x="12" y="6"/>
                  <a:pt x="12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2"/>
                  <a:pt x="19" y="0"/>
                  <a:pt x="2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0"/>
                  <a:pt x="36" y="2"/>
                  <a:pt x="36" y="6"/>
                </a:cubicBezTo>
                <a:close/>
                <a:moveTo>
                  <a:pt x="33" y="6"/>
                </a:moveTo>
                <a:cubicBezTo>
                  <a:pt x="33" y="4"/>
                  <a:pt x="31" y="3"/>
                  <a:pt x="29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0" y="4"/>
                  <a:pt x="20" y="6"/>
                </a:cubicBezTo>
                <a:lnTo>
                  <a:pt x="33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52"/>
          <p:cNvSpPr/>
          <p:nvPr/>
        </p:nvSpPr>
        <p:spPr>
          <a:xfrm>
            <a:off x="4410075" y="5513387"/>
            <a:ext cx="322262" cy="463550"/>
          </a:xfrm>
          <a:custGeom>
            <a:avLst/>
            <a:gdLst/>
            <a:ahLst/>
            <a:cxnLst/>
            <a:rect l="l" t="t" r="r" b="b"/>
            <a:pathLst>
              <a:path w="39" h="56" extrusionOk="0">
                <a:moveTo>
                  <a:pt x="39" y="37"/>
                </a:moveTo>
                <a:cubicBezTo>
                  <a:pt x="39" y="32"/>
                  <a:pt x="34" y="27"/>
                  <a:pt x="25" y="25"/>
                </a:cubicBezTo>
                <a:cubicBezTo>
                  <a:pt x="24" y="24"/>
                  <a:pt x="19" y="23"/>
                  <a:pt x="18" y="23"/>
                </a:cubicBezTo>
                <a:cubicBezTo>
                  <a:pt x="11" y="21"/>
                  <a:pt x="9" y="20"/>
                  <a:pt x="9" y="18"/>
                </a:cubicBezTo>
                <a:cubicBezTo>
                  <a:pt x="9" y="16"/>
                  <a:pt x="12" y="14"/>
                  <a:pt x="19" y="14"/>
                </a:cubicBezTo>
                <a:cubicBezTo>
                  <a:pt x="24" y="14"/>
                  <a:pt x="29" y="18"/>
                  <a:pt x="29" y="18"/>
                </a:cubicBezTo>
                <a:cubicBezTo>
                  <a:pt x="31" y="19"/>
                  <a:pt x="32" y="19"/>
                  <a:pt x="34" y="17"/>
                </a:cubicBezTo>
                <a:cubicBezTo>
                  <a:pt x="34" y="17"/>
                  <a:pt x="36" y="16"/>
                  <a:pt x="36" y="14"/>
                </a:cubicBezTo>
                <a:cubicBezTo>
                  <a:pt x="36" y="11"/>
                  <a:pt x="30" y="8"/>
                  <a:pt x="23" y="6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0"/>
                  <a:pt x="15" y="1"/>
                  <a:pt x="15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5" y="7"/>
                  <a:pt x="0" y="12"/>
                  <a:pt x="0" y="18"/>
                </a:cubicBezTo>
                <a:cubicBezTo>
                  <a:pt x="0" y="26"/>
                  <a:pt x="7" y="29"/>
                  <a:pt x="15" y="31"/>
                </a:cubicBezTo>
                <a:cubicBezTo>
                  <a:pt x="16" y="31"/>
                  <a:pt x="22" y="32"/>
                  <a:pt x="23" y="33"/>
                </a:cubicBezTo>
                <a:cubicBezTo>
                  <a:pt x="28" y="34"/>
                  <a:pt x="29" y="36"/>
                  <a:pt x="29" y="37"/>
                </a:cubicBezTo>
                <a:cubicBezTo>
                  <a:pt x="29" y="40"/>
                  <a:pt x="27" y="42"/>
                  <a:pt x="20" y="42"/>
                </a:cubicBezTo>
                <a:cubicBezTo>
                  <a:pt x="15" y="42"/>
                  <a:pt x="8" y="38"/>
                  <a:pt x="8" y="38"/>
                </a:cubicBezTo>
                <a:cubicBezTo>
                  <a:pt x="6" y="37"/>
                  <a:pt x="4" y="37"/>
                  <a:pt x="3" y="39"/>
                </a:cubicBezTo>
                <a:cubicBezTo>
                  <a:pt x="3" y="39"/>
                  <a:pt x="1" y="40"/>
                  <a:pt x="1" y="42"/>
                </a:cubicBezTo>
                <a:cubicBezTo>
                  <a:pt x="1" y="45"/>
                  <a:pt x="9" y="48"/>
                  <a:pt x="15" y="50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5"/>
                  <a:pt x="16" y="56"/>
                  <a:pt x="18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6"/>
                  <a:pt x="23" y="55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34" y="49"/>
                  <a:pt x="39" y="43"/>
                  <a:pt x="39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52"/>
          <p:cNvSpPr/>
          <p:nvPr/>
        </p:nvSpPr>
        <p:spPr>
          <a:xfrm>
            <a:off x="7426325" y="1030287"/>
            <a:ext cx="654050" cy="339725"/>
          </a:xfrm>
          <a:custGeom>
            <a:avLst/>
            <a:gdLst/>
            <a:ahLst/>
            <a:cxnLst/>
            <a:rect l="l" t="t" r="r" b="b"/>
            <a:pathLst>
              <a:path w="79" h="41" extrusionOk="0">
                <a:moveTo>
                  <a:pt x="57" y="39"/>
                </a:moveTo>
                <a:cubicBezTo>
                  <a:pt x="56" y="39"/>
                  <a:pt x="55" y="40"/>
                  <a:pt x="54" y="40"/>
                </a:cubicBezTo>
                <a:cubicBezTo>
                  <a:pt x="50" y="41"/>
                  <a:pt x="46" y="41"/>
                  <a:pt x="41" y="41"/>
                </a:cubicBezTo>
                <a:cubicBezTo>
                  <a:pt x="36" y="41"/>
                  <a:pt x="31" y="41"/>
                  <a:pt x="27" y="40"/>
                </a:cubicBezTo>
                <a:cubicBezTo>
                  <a:pt x="26" y="40"/>
                  <a:pt x="25" y="39"/>
                  <a:pt x="24" y="39"/>
                </a:cubicBezTo>
                <a:cubicBezTo>
                  <a:pt x="20" y="37"/>
                  <a:pt x="20" y="34"/>
                  <a:pt x="22" y="32"/>
                </a:cubicBezTo>
                <a:cubicBezTo>
                  <a:pt x="24" y="30"/>
                  <a:pt x="27" y="29"/>
                  <a:pt x="30" y="27"/>
                </a:cubicBezTo>
                <a:cubicBezTo>
                  <a:pt x="31" y="27"/>
                  <a:pt x="32" y="26"/>
                  <a:pt x="33" y="26"/>
                </a:cubicBezTo>
                <a:cubicBezTo>
                  <a:pt x="36" y="25"/>
                  <a:pt x="36" y="23"/>
                  <a:pt x="35" y="21"/>
                </a:cubicBezTo>
                <a:cubicBezTo>
                  <a:pt x="31" y="17"/>
                  <a:pt x="30" y="13"/>
                  <a:pt x="30" y="9"/>
                </a:cubicBezTo>
                <a:cubicBezTo>
                  <a:pt x="30" y="4"/>
                  <a:pt x="33" y="1"/>
                  <a:pt x="38" y="0"/>
                </a:cubicBezTo>
                <a:cubicBezTo>
                  <a:pt x="39" y="0"/>
                  <a:pt x="40" y="0"/>
                  <a:pt x="41" y="0"/>
                </a:cubicBezTo>
                <a:cubicBezTo>
                  <a:pt x="41" y="0"/>
                  <a:pt x="42" y="0"/>
                  <a:pt x="43" y="0"/>
                </a:cubicBezTo>
                <a:cubicBezTo>
                  <a:pt x="48" y="1"/>
                  <a:pt x="51" y="4"/>
                  <a:pt x="51" y="9"/>
                </a:cubicBezTo>
                <a:cubicBezTo>
                  <a:pt x="51" y="13"/>
                  <a:pt x="50" y="18"/>
                  <a:pt x="46" y="21"/>
                </a:cubicBezTo>
                <a:cubicBezTo>
                  <a:pt x="45" y="23"/>
                  <a:pt x="45" y="25"/>
                  <a:pt x="48" y="26"/>
                </a:cubicBezTo>
                <a:cubicBezTo>
                  <a:pt x="49" y="26"/>
                  <a:pt x="50" y="27"/>
                  <a:pt x="51" y="27"/>
                </a:cubicBezTo>
                <a:cubicBezTo>
                  <a:pt x="54" y="29"/>
                  <a:pt x="57" y="30"/>
                  <a:pt x="59" y="32"/>
                </a:cubicBezTo>
                <a:cubicBezTo>
                  <a:pt x="60" y="34"/>
                  <a:pt x="61" y="37"/>
                  <a:pt x="57" y="39"/>
                </a:cubicBezTo>
                <a:close/>
                <a:moveTo>
                  <a:pt x="78" y="35"/>
                </a:moveTo>
                <a:cubicBezTo>
                  <a:pt x="77" y="33"/>
                  <a:pt x="75" y="32"/>
                  <a:pt x="73" y="32"/>
                </a:cubicBezTo>
                <a:cubicBezTo>
                  <a:pt x="72" y="31"/>
                  <a:pt x="71" y="31"/>
                  <a:pt x="70" y="31"/>
                </a:cubicBezTo>
                <a:cubicBezTo>
                  <a:pt x="69" y="30"/>
                  <a:pt x="68" y="28"/>
                  <a:pt x="69" y="27"/>
                </a:cubicBezTo>
                <a:cubicBezTo>
                  <a:pt x="72" y="25"/>
                  <a:pt x="73" y="22"/>
                  <a:pt x="73" y="18"/>
                </a:cubicBezTo>
                <a:cubicBezTo>
                  <a:pt x="73" y="15"/>
                  <a:pt x="71" y="13"/>
                  <a:pt x="67" y="12"/>
                </a:cubicBezTo>
                <a:cubicBezTo>
                  <a:pt x="67" y="12"/>
                  <a:pt x="66" y="12"/>
                  <a:pt x="65" y="12"/>
                </a:cubicBezTo>
                <a:cubicBezTo>
                  <a:pt x="65" y="12"/>
                  <a:pt x="64" y="12"/>
                  <a:pt x="63" y="12"/>
                </a:cubicBezTo>
                <a:cubicBezTo>
                  <a:pt x="60" y="13"/>
                  <a:pt x="58" y="15"/>
                  <a:pt x="58" y="18"/>
                </a:cubicBezTo>
                <a:cubicBezTo>
                  <a:pt x="58" y="22"/>
                  <a:pt x="59" y="25"/>
                  <a:pt x="61" y="27"/>
                </a:cubicBezTo>
                <a:cubicBezTo>
                  <a:pt x="62" y="28"/>
                  <a:pt x="62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1" y="31"/>
                  <a:pt x="61" y="31"/>
                </a:cubicBezTo>
                <a:cubicBezTo>
                  <a:pt x="62" y="32"/>
                  <a:pt x="63" y="34"/>
                  <a:pt x="62" y="36"/>
                </a:cubicBezTo>
                <a:cubicBezTo>
                  <a:pt x="62" y="38"/>
                  <a:pt x="61" y="39"/>
                  <a:pt x="59" y="40"/>
                </a:cubicBezTo>
                <a:cubicBezTo>
                  <a:pt x="59" y="40"/>
                  <a:pt x="58" y="40"/>
                  <a:pt x="58" y="40"/>
                </a:cubicBezTo>
                <a:cubicBezTo>
                  <a:pt x="60" y="41"/>
                  <a:pt x="62" y="41"/>
                  <a:pt x="65" y="41"/>
                </a:cubicBezTo>
                <a:cubicBezTo>
                  <a:pt x="69" y="41"/>
                  <a:pt x="72" y="41"/>
                  <a:pt x="74" y="40"/>
                </a:cubicBezTo>
                <a:cubicBezTo>
                  <a:pt x="75" y="40"/>
                  <a:pt x="76" y="40"/>
                  <a:pt x="77" y="39"/>
                </a:cubicBezTo>
                <a:cubicBezTo>
                  <a:pt x="79" y="38"/>
                  <a:pt x="79" y="36"/>
                  <a:pt x="78" y="35"/>
                </a:cubicBezTo>
                <a:close/>
                <a:moveTo>
                  <a:pt x="19" y="36"/>
                </a:moveTo>
                <a:cubicBezTo>
                  <a:pt x="18" y="34"/>
                  <a:pt x="19" y="33"/>
                  <a:pt x="20" y="31"/>
                </a:cubicBezTo>
                <a:cubicBezTo>
                  <a:pt x="21" y="31"/>
                  <a:pt x="21" y="30"/>
                  <a:pt x="22" y="30"/>
                </a:cubicBezTo>
                <a:cubicBezTo>
                  <a:pt x="21" y="30"/>
                  <a:pt x="21" y="30"/>
                  <a:pt x="21" y="29"/>
                </a:cubicBezTo>
                <a:cubicBezTo>
                  <a:pt x="19" y="29"/>
                  <a:pt x="18" y="27"/>
                  <a:pt x="20" y="26"/>
                </a:cubicBezTo>
                <a:cubicBezTo>
                  <a:pt x="22" y="23"/>
                  <a:pt x="23" y="20"/>
                  <a:pt x="23" y="16"/>
                </a:cubicBezTo>
                <a:cubicBezTo>
                  <a:pt x="23" y="12"/>
                  <a:pt x="21" y="10"/>
                  <a:pt x="17" y="9"/>
                </a:cubicBezTo>
                <a:cubicBezTo>
                  <a:pt x="17" y="9"/>
                  <a:pt x="16" y="9"/>
                  <a:pt x="15" y="9"/>
                </a:cubicBezTo>
                <a:cubicBezTo>
                  <a:pt x="15" y="9"/>
                  <a:pt x="14" y="9"/>
                  <a:pt x="13" y="9"/>
                </a:cubicBezTo>
                <a:cubicBezTo>
                  <a:pt x="10" y="10"/>
                  <a:pt x="7" y="12"/>
                  <a:pt x="7" y="16"/>
                </a:cubicBezTo>
                <a:cubicBezTo>
                  <a:pt x="7" y="20"/>
                  <a:pt x="8" y="23"/>
                  <a:pt x="11" y="26"/>
                </a:cubicBezTo>
                <a:cubicBezTo>
                  <a:pt x="12" y="27"/>
                  <a:pt x="12" y="29"/>
                  <a:pt x="10" y="29"/>
                </a:cubicBezTo>
                <a:cubicBezTo>
                  <a:pt x="9" y="30"/>
                  <a:pt x="8" y="30"/>
                  <a:pt x="7" y="31"/>
                </a:cubicBezTo>
                <a:cubicBezTo>
                  <a:pt x="5" y="32"/>
                  <a:pt x="3" y="33"/>
                  <a:pt x="1" y="34"/>
                </a:cubicBezTo>
                <a:cubicBezTo>
                  <a:pt x="0" y="36"/>
                  <a:pt x="0" y="38"/>
                  <a:pt x="2" y="39"/>
                </a:cubicBezTo>
                <a:cubicBezTo>
                  <a:pt x="3" y="40"/>
                  <a:pt x="4" y="40"/>
                  <a:pt x="5" y="40"/>
                </a:cubicBezTo>
                <a:cubicBezTo>
                  <a:pt x="8" y="41"/>
                  <a:pt x="11" y="41"/>
                  <a:pt x="15" y="41"/>
                </a:cubicBezTo>
                <a:cubicBezTo>
                  <a:pt x="18" y="41"/>
                  <a:pt x="21" y="41"/>
                  <a:pt x="23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20" y="39"/>
                  <a:pt x="19" y="37"/>
                  <a:pt x="19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52"/>
          <p:cNvSpPr/>
          <p:nvPr/>
        </p:nvSpPr>
        <p:spPr>
          <a:xfrm>
            <a:off x="7151687" y="5695950"/>
            <a:ext cx="447675" cy="373062"/>
          </a:xfrm>
          <a:custGeom>
            <a:avLst/>
            <a:gdLst/>
            <a:ahLst/>
            <a:cxnLst/>
            <a:rect l="l" t="t" r="r" b="b"/>
            <a:pathLst>
              <a:path w="54" h="45" extrusionOk="0">
                <a:moveTo>
                  <a:pt x="7" y="37"/>
                </a:moveTo>
                <a:cubicBezTo>
                  <a:pt x="7" y="25"/>
                  <a:pt x="7" y="25"/>
                  <a:pt x="7" y="25"/>
                </a:cubicBezTo>
                <a:cubicBezTo>
                  <a:pt x="7" y="24"/>
                  <a:pt x="8" y="23"/>
                  <a:pt x="9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3" y="23"/>
                  <a:pt x="14" y="24"/>
                  <a:pt x="14" y="25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8"/>
                  <a:pt x="13" y="39"/>
                  <a:pt x="12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8" y="39"/>
                  <a:pt x="7" y="38"/>
                  <a:pt x="7" y="37"/>
                </a:cubicBezTo>
                <a:close/>
                <a:moveTo>
                  <a:pt x="20" y="19"/>
                </a:moveTo>
                <a:cubicBezTo>
                  <a:pt x="19" y="19"/>
                  <a:pt x="18" y="19"/>
                  <a:pt x="18" y="20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9" y="39"/>
                  <a:pt x="20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39"/>
                  <a:pt x="24" y="38"/>
                  <a:pt x="24" y="37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9"/>
                  <a:pt x="24" y="19"/>
                  <a:pt x="23" y="19"/>
                </a:cubicBezTo>
                <a:lnTo>
                  <a:pt x="20" y="19"/>
                </a:lnTo>
                <a:close/>
                <a:moveTo>
                  <a:pt x="30" y="15"/>
                </a:moveTo>
                <a:cubicBezTo>
                  <a:pt x="29" y="15"/>
                  <a:pt x="29" y="16"/>
                  <a:pt x="29" y="1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9" y="39"/>
                  <a:pt x="30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4" y="39"/>
                  <a:pt x="35" y="38"/>
                  <a:pt x="35" y="3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6"/>
                  <a:pt x="34" y="15"/>
                  <a:pt x="33" y="15"/>
                </a:cubicBezTo>
                <a:lnTo>
                  <a:pt x="30" y="15"/>
                </a:lnTo>
                <a:close/>
                <a:moveTo>
                  <a:pt x="41" y="11"/>
                </a:moveTo>
                <a:cubicBezTo>
                  <a:pt x="40" y="11"/>
                  <a:pt x="39" y="12"/>
                  <a:pt x="39" y="13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8"/>
                  <a:pt x="40" y="39"/>
                  <a:pt x="41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5" y="39"/>
                  <a:pt x="46" y="38"/>
                  <a:pt x="46" y="37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5" y="11"/>
                  <a:pt x="44" y="11"/>
                </a:cubicBezTo>
                <a:lnTo>
                  <a:pt x="41" y="11"/>
                </a:lnTo>
                <a:close/>
                <a:moveTo>
                  <a:pt x="8" y="18"/>
                </a:moveTo>
                <a:cubicBezTo>
                  <a:pt x="19" y="16"/>
                  <a:pt x="30" y="12"/>
                  <a:pt x="40" y="6"/>
                </a:cubicBezTo>
                <a:cubicBezTo>
                  <a:pt x="41" y="8"/>
                  <a:pt x="41" y="8"/>
                  <a:pt x="41" y="8"/>
                </a:cubicBezTo>
                <a:cubicBezTo>
                  <a:pt x="44" y="3"/>
                  <a:pt x="44" y="3"/>
                  <a:pt x="44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9" y="4"/>
                  <a:pt x="39" y="4"/>
                  <a:pt x="39" y="4"/>
                </a:cubicBezTo>
                <a:cubicBezTo>
                  <a:pt x="29" y="10"/>
                  <a:pt x="19" y="14"/>
                  <a:pt x="8" y="16"/>
                </a:cubicBezTo>
                <a:lnTo>
                  <a:pt x="8" y="18"/>
                </a:lnTo>
                <a:close/>
                <a:moveTo>
                  <a:pt x="54" y="42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6"/>
                  <a:pt x="4" y="6"/>
                  <a:pt x="4" y="6"/>
                </a:cubicBezTo>
                <a:cubicBezTo>
                  <a:pt x="6" y="6"/>
                  <a:pt x="6" y="6"/>
                  <a:pt x="6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5"/>
                  <a:pt x="48" y="45"/>
                  <a:pt x="48" y="45"/>
                </a:cubicBezTo>
                <a:lnTo>
                  <a:pt x="54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52"/>
          <p:cNvSpPr/>
          <p:nvPr/>
        </p:nvSpPr>
        <p:spPr>
          <a:xfrm>
            <a:off x="8569325" y="3524250"/>
            <a:ext cx="555625" cy="381000"/>
          </a:xfrm>
          <a:custGeom>
            <a:avLst/>
            <a:gdLst/>
            <a:ahLst/>
            <a:cxnLst/>
            <a:rect l="l" t="t" r="r" b="b"/>
            <a:pathLst>
              <a:path w="67" h="46" extrusionOk="0">
                <a:moveTo>
                  <a:pt x="54" y="5"/>
                </a:moveTo>
                <a:cubicBezTo>
                  <a:pt x="60" y="21"/>
                  <a:pt x="60" y="21"/>
                  <a:pt x="60" y="21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20"/>
                  <a:pt x="35" y="9"/>
                  <a:pt x="34" y="9"/>
                </a:cubicBezTo>
                <a:cubicBezTo>
                  <a:pt x="33" y="9"/>
                  <a:pt x="29" y="11"/>
                  <a:pt x="29" y="11"/>
                </a:cubicBezTo>
                <a:cubicBezTo>
                  <a:pt x="29" y="11"/>
                  <a:pt x="26" y="11"/>
                  <a:pt x="24" y="11"/>
                </a:cubicBezTo>
                <a:cubicBezTo>
                  <a:pt x="23" y="11"/>
                  <a:pt x="22" y="11"/>
                  <a:pt x="22" y="11"/>
                </a:cubicBezTo>
                <a:cubicBezTo>
                  <a:pt x="21" y="11"/>
                  <a:pt x="21" y="10"/>
                  <a:pt x="21" y="10"/>
                </a:cubicBezTo>
                <a:cubicBezTo>
                  <a:pt x="21" y="9"/>
                  <a:pt x="22" y="8"/>
                  <a:pt x="23" y="8"/>
                </a:cubicBezTo>
                <a:cubicBezTo>
                  <a:pt x="26" y="6"/>
                  <a:pt x="35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8" y="3"/>
                  <a:pt x="52" y="5"/>
                  <a:pt x="54" y="5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8" y="0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3"/>
                  <a:pt x="55" y="3"/>
                  <a:pt x="55" y="4"/>
                </a:cubicBezTo>
                <a:cubicBezTo>
                  <a:pt x="61" y="20"/>
                  <a:pt x="61" y="20"/>
                  <a:pt x="61" y="20"/>
                </a:cubicBezTo>
                <a:cubicBezTo>
                  <a:pt x="62" y="21"/>
                  <a:pt x="63" y="22"/>
                  <a:pt x="64" y="21"/>
                </a:cubicBezTo>
                <a:cubicBezTo>
                  <a:pt x="66" y="20"/>
                  <a:pt x="66" y="20"/>
                  <a:pt x="66" y="20"/>
                </a:cubicBezTo>
                <a:cubicBezTo>
                  <a:pt x="67" y="20"/>
                  <a:pt x="67" y="20"/>
                  <a:pt x="67" y="19"/>
                </a:cubicBezTo>
                <a:cubicBezTo>
                  <a:pt x="67" y="19"/>
                  <a:pt x="67" y="18"/>
                  <a:pt x="67" y="18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0" y="0"/>
                  <a:pt x="59" y="0"/>
                </a:cubicBezTo>
                <a:close/>
                <a:moveTo>
                  <a:pt x="0" y="23"/>
                </a:moveTo>
                <a:cubicBezTo>
                  <a:pt x="0" y="23"/>
                  <a:pt x="0" y="24"/>
                  <a:pt x="0" y="24"/>
                </a:cubicBezTo>
                <a:cubicBezTo>
                  <a:pt x="0" y="25"/>
                  <a:pt x="1" y="25"/>
                  <a:pt x="1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6" y="24"/>
                  <a:pt x="6" y="24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4"/>
                </a:cubicBezTo>
                <a:lnTo>
                  <a:pt x="0" y="23"/>
                </a:lnTo>
                <a:close/>
                <a:moveTo>
                  <a:pt x="27" y="40"/>
                </a:moveTo>
                <a:cubicBezTo>
                  <a:pt x="27" y="39"/>
                  <a:pt x="27" y="38"/>
                  <a:pt x="26" y="38"/>
                </a:cubicBezTo>
                <a:cubicBezTo>
                  <a:pt x="25" y="37"/>
                  <a:pt x="24" y="37"/>
                  <a:pt x="23" y="38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19" y="43"/>
                  <a:pt x="20" y="45"/>
                  <a:pt x="21" y="45"/>
                </a:cubicBezTo>
                <a:cubicBezTo>
                  <a:pt x="21" y="46"/>
                  <a:pt x="22" y="46"/>
                  <a:pt x="22" y="46"/>
                </a:cubicBezTo>
                <a:cubicBezTo>
                  <a:pt x="23" y="46"/>
                  <a:pt x="24" y="45"/>
                  <a:pt x="24" y="45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1"/>
                  <a:pt x="28" y="40"/>
                  <a:pt x="27" y="40"/>
                </a:cubicBezTo>
                <a:close/>
                <a:moveTo>
                  <a:pt x="14" y="38"/>
                </a:moveTo>
                <a:cubicBezTo>
                  <a:pt x="13" y="40"/>
                  <a:pt x="14" y="41"/>
                  <a:pt x="15" y="42"/>
                </a:cubicBezTo>
                <a:cubicBezTo>
                  <a:pt x="16" y="43"/>
                  <a:pt x="17" y="43"/>
                  <a:pt x="18" y="41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2" y="34"/>
                  <a:pt x="21" y="34"/>
                </a:cubicBezTo>
                <a:cubicBezTo>
                  <a:pt x="20" y="33"/>
                  <a:pt x="19" y="33"/>
                  <a:pt x="18" y="34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7"/>
                  <a:pt x="16" y="37"/>
                  <a:pt x="16" y="37"/>
                </a:cubicBezTo>
                <a:lnTo>
                  <a:pt x="14" y="38"/>
                </a:lnTo>
                <a:close/>
                <a:moveTo>
                  <a:pt x="10" y="34"/>
                </a:moveTo>
                <a:cubicBezTo>
                  <a:pt x="9" y="34"/>
                  <a:pt x="9" y="35"/>
                  <a:pt x="9" y="36"/>
                </a:cubicBezTo>
                <a:cubicBezTo>
                  <a:pt x="9" y="36"/>
                  <a:pt x="9" y="37"/>
                  <a:pt x="10" y="37"/>
                </a:cubicBezTo>
                <a:cubicBezTo>
                  <a:pt x="11" y="38"/>
                  <a:pt x="12" y="38"/>
                  <a:pt x="13" y="37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2"/>
                  <a:pt x="18" y="31"/>
                  <a:pt x="18" y="31"/>
                </a:cubicBezTo>
                <a:cubicBezTo>
                  <a:pt x="17" y="30"/>
                  <a:pt x="17" y="30"/>
                  <a:pt x="17" y="29"/>
                </a:cubicBezTo>
                <a:cubicBezTo>
                  <a:pt x="15" y="28"/>
                  <a:pt x="14" y="28"/>
                  <a:pt x="13" y="30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lnTo>
                  <a:pt x="10" y="34"/>
                </a:lnTo>
                <a:close/>
                <a:moveTo>
                  <a:pt x="9" y="32"/>
                </a:moveTo>
                <a:cubicBezTo>
                  <a:pt x="12" y="28"/>
                  <a:pt x="12" y="28"/>
                  <a:pt x="12" y="28"/>
                </a:cubicBezTo>
                <a:cubicBezTo>
                  <a:pt x="14" y="26"/>
                  <a:pt x="12" y="25"/>
                  <a:pt x="12" y="24"/>
                </a:cubicBezTo>
                <a:cubicBezTo>
                  <a:pt x="11" y="23"/>
                  <a:pt x="9" y="24"/>
                  <a:pt x="8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30"/>
                  <a:pt x="5" y="31"/>
                </a:cubicBezTo>
                <a:cubicBezTo>
                  <a:pt x="5" y="31"/>
                  <a:pt x="5" y="32"/>
                  <a:pt x="5" y="32"/>
                </a:cubicBezTo>
                <a:cubicBezTo>
                  <a:pt x="6" y="32"/>
                  <a:pt x="7" y="33"/>
                  <a:pt x="7" y="33"/>
                </a:cubicBezTo>
                <a:cubicBezTo>
                  <a:pt x="8" y="33"/>
                  <a:pt x="8" y="33"/>
                  <a:pt x="9" y="32"/>
                </a:cubicBezTo>
                <a:close/>
                <a:moveTo>
                  <a:pt x="51" y="29"/>
                </a:moveTo>
                <a:cubicBezTo>
                  <a:pt x="52" y="28"/>
                  <a:pt x="52" y="26"/>
                  <a:pt x="51" y="25"/>
                </a:cubicBezTo>
                <a:cubicBezTo>
                  <a:pt x="49" y="24"/>
                  <a:pt x="49" y="24"/>
                  <a:pt x="49" y="24"/>
                </a:cubicBezTo>
                <a:cubicBezTo>
                  <a:pt x="43" y="18"/>
                  <a:pt x="35" y="12"/>
                  <a:pt x="34" y="11"/>
                </a:cubicBezTo>
                <a:cubicBezTo>
                  <a:pt x="33" y="11"/>
                  <a:pt x="31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7" y="13"/>
                  <a:pt x="24" y="13"/>
                </a:cubicBezTo>
                <a:cubicBezTo>
                  <a:pt x="23" y="13"/>
                  <a:pt x="22" y="13"/>
                  <a:pt x="21" y="12"/>
                </a:cubicBezTo>
                <a:cubicBezTo>
                  <a:pt x="20" y="12"/>
                  <a:pt x="20" y="10"/>
                  <a:pt x="20" y="10"/>
                </a:cubicBezTo>
                <a:cubicBezTo>
                  <a:pt x="20" y="8"/>
                  <a:pt x="21" y="7"/>
                  <a:pt x="22" y="7"/>
                </a:cubicBezTo>
                <a:cubicBezTo>
                  <a:pt x="9" y="5"/>
                  <a:pt x="9" y="5"/>
                  <a:pt x="9" y="5"/>
                </a:cubicBezTo>
                <a:cubicBezTo>
                  <a:pt x="7" y="24"/>
                  <a:pt x="7" y="24"/>
                  <a:pt x="7" y="24"/>
                </a:cubicBezTo>
                <a:cubicBezTo>
                  <a:pt x="9" y="22"/>
                  <a:pt x="10" y="22"/>
                  <a:pt x="10" y="22"/>
                </a:cubicBezTo>
                <a:cubicBezTo>
                  <a:pt x="11" y="22"/>
                  <a:pt x="12" y="23"/>
                  <a:pt x="13" y="23"/>
                </a:cubicBezTo>
                <a:cubicBezTo>
                  <a:pt x="14" y="24"/>
                  <a:pt x="15" y="26"/>
                  <a:pt x="15" y="27"/>
                </a:cubicBezTo>
                <a:cubicBezTo>
                  <a:pt x="16" y="27"/>
                  <a:pt x="17" y="27"/>
                  <a:pt x="18" y="28"/>
                </a:cubicBezTo>
                <a:cubicBezTo>
                  <a:pt x="19" y="29"/>
                  <a:pt x="19" y="30"/>
                  <a:pt x="19" y="32"/>
                </a:cubicBezTo>
                <a:cubicBezTo>
                  <a:pt x="20" y="31"/>
                  <a:pt x="21" y="32"/>
                  <a:pt x="22" y="33"/>
                </a:cubicBezTo>
                <a:cubicBezTo>
                  <a:pt x="23" y="33"/>
                  <a:pt x="24" y="35"/>
                  <a:pt x="24" y="36"/>
                </a:cubicBezTo>
                <a:cubicBezTo>
                  <a:pt x="25" y="35"/>
                  <a:pt x="26" y="36"/>
                  <a:pt x="27" y="37"/>
                </a:cubicBezTo>
                <a:cubicBezTo>
                  <a:pt x="29" y="38"/>
                  <a:pt x="29" y="40"/>
                  <a:pt x="29" y="41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1" y="43"/>
                  <a:pt x="31" y="43"/>
                  <a:pt x="32" y="43"/>
                </a:cubicBezTo>
                <a:cubicBezTo>
                  <a:pt x="32" y="43"/>
                  <a:pt x="33" y="42"/>
                  <a:pt x="33" y="42"/>
                </a:cubicBezTo>
                <a:cubicBezTo>
                  <a:pt x="34" y="41"/>
                  <a:pt x="35" y="40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7" y="34"/>
                </a:cubicBezTo>
                <a:cubicBezTo>
                  <a:pt x="27" y="33"/>
                  <a:pt x="28" y="33"/>
                  <a:pt x="28" y="33"/>
                </a:cubicBezTo>
                <a:cubicBezTo>
                  <a:pt x="28" y="33"/>
                  <a:pt x="29" y="32"/>
                  <a:pt x="29" y="33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8" y="39"/>
                </a:cubicBezTo>
                <a:cubicBezTo>
                  <a:pt x="39" y="39"/>
                  <a:pt x="39" y="39"/>
                  <a:pt x="40" y="38"/>
                </a:cubicBezTo>
                <a:cubicBezTo>
                  <a:pt x="40" y="38"/>
                  <a:pt x="41" y="37"/>
                  <a:pt x="40" y="37"/>
                </a:cubicBezTo>
                <a:cubicBezTo>
                  <a:pt x="40" y="36"/>
                  <a:pt x="40" y="35"/>
                  <a:pt x="39" y="35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34" y="30"/>
                  <a:pt x="34" y="30"/>
                </a:cubicBezTo>
                <a:cubicBezTo>
                  <a:pt x="34" y="30"/>
                  <a:pt x="34" y="30"/>
                  <a:pt x="34" y="29"/>
                </a:cubicBezTo>
                <a:cubicBezTo>
                  <a:pt x="34" y="29"/>
                  <a:pt x="35" y="29"/>
                  <a:pt x="35" y="29"/>
                </a:cubicBezTo>
                <a:cubicBezTo>
                  <a:pt x="42" y="35"/>
                  <a:pt x="42" y="35"/>
                  <a:pt x="42" y="35"/>
                </a:cubicBezTo>
                <a:cubicBezTo>
                  <a:pt x="43" y="35"/>
                  <a:pt x="43" y="35"/>
                  <a:pt x="44" y="35"/>
                </a:cubicBezTo>
                <a:cubicBezTo>
                  <a:pt x="45" y="35"/>
                  <a:pt x="46" y="35"/>
                  <a:pt x="46" y="34"/>
                </a:cubicBezTo>
                <a:cubicBezTo>
                  <a:pt x="47" y="34"/>
                  <a:pt x="47" y="33"/>
                  <a:pt x="47" y="32"/>
                </a:cubicBezTo>
                <a:cubicBezTo>
                  <a:pt x="47" y="32"/>
                  <a:pt x="46" y="31"/>
                  <a:pt x="46" y="3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5"/>
                  <a:pt x="40" y="25"/>
                </a:cubicBezTo>
                <a:cubicBezTo>
                  <a:pt x="40" y="24"/>
                  <a:pt x="41" y="24"/>
                  <a:pt x="41" y="25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30"/>
                  <a:pt x="50" y="30"/>
                  <a:pt x="51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52"/>
          <p:cNvSpPr txBox="1"/>
          <p:nvPr/>
        </p:nvSpPr>
        <p:spPr>
          <a:xfrm>
            <a:off x="4078287" y="1536700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1569" name="Google Shape;1569;p52"/>
          <p:cNvSpPr txBox="1"/>
          <p:nvPr/>
        </p:nvSpPr>
        <p:spPr>
          <a:xfrm>
            <a:off x="6415087" y="923925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570" name="Google Shape;1570;p52"/>
          <p:cNvSpPr txBox="1"/>
          <p:nvPr/>
        </p:nvSpPr>
        <p:spPr>
          <a:xfrm>
            <a:off x="7997825" y="2432050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571" name="Google Shape;1571;p52"/>
          <p:cNvSpPr txBox="1"/>
          <p:nvPr/>
        </p:nvSpPr>
        <p:spPr>
          <a:xfrm>
            <a:off x="7532687" y="4702175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572" name="Google Shape;1572;p52"/>
          <p:cNvSpPr txBox="1"/>
          <p:nvPr/>
        </p:nvSpPr>
        <p:spPr>
          <a:xfrm>
            <a:off x="5378450" y="5440362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573" name="Google Shape;1573;p52"/>
          <p:cNvSpPr txBox="1"/>
          <p:nvPr/>
        </p:nvSpPr>
        <p:spPr>
          <a:xfrm>
            <a:off x="3589337" y="3898900"/>
            <a:ext cx="6969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T Sans"/>
              <a:buNone/>
            </a:pPr>
            <a:r>
              <a:rPr lang="en-US" sz="34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574" name="Google Shape;1574;p52"/>
          <p:cNvSpPr txBox="1"/>
          <p:nvPr/>
        </p:nvSpPr>
        <p:spPr>
          <a:xfrm>
            <a:off x="3463925" y="2032000"/>
            <a:ext cx="11906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75" name="Google Shape;1575;p52"/>
          <p:cNvSpPr txBox="1"/>
          <p:nvPr/>
        </p:nvSpPr>
        <p:spPr>
          <a:xfrm>
            <a:off x="5189537" y="649287"/>
            <a:ext cx="11906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76" name="Google Shape;1576;p52"/>
          <p:cNvSpPr txBox="1"/>
          <p:nvPr/>
        </p:nvSpPr>
        <p:spPr>
          <a:xfrm>
            <a:off x="7415212" y="1484312"/>
            <a:ext cx="11906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77" name="Google Shape;1577;p52"/>
          <p:cNvSpPr txBox="1"/>
          <p:nvPr/>
        </p:nvSpPr>
        <p:spPr>
          <a:xfrm>
            <a:off x="7666037" y="3748087"/>
            <a:ext cx="11906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78" name="Google Shape;1578;p52"/>
          <p:cNvSpPr txBox="1"/>
          <p:nvPr/>
        </p:nvSpPr>
        <p:spPr>
          <a:xfrm>
            <a:off x="5929312" y="5218112"/>
            <a:ext cx="11906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579" name="Google Shape;1579;p52"/>
          <p:cNvSpPr txBox="1"/>
          <p:nvPr/>
        </p:nvSpPr>
        <p:spPr>
          <a:xfrm>
            <a:off x="3721100" y="4406900"/>
            <a:ext cx="11906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53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53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35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F5335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586" name="Google Shape;1586;p53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587" name="Google Shape;1587;p53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588" name="Google Shape;1588;p53"/>
          <p:cNvSpPr/>
          <p:nvPr/>
        </p:nvSpPr>
        <p:spPr>
          <a:xfrm>
            <a:off x="4711700" y="4821237"/>
            <a:ext cx="2811462" cy="1846262"/>
          </a:xfrm>
          <a:custGeom>
            <a:avLst/>
            <a:gdLst/>
            <a:ahLst/>
            <a:cxnLst/>
            <a:rect l="l" t="t" r="r" b="b"/>
            <a:pathLst>
              <a:path w="332" h="218" extrusionOk="0">
                <a:moveTo>
                  <a:pt x="242" y="102"/>
                </a:moveTo>
                <a:cubicBezTo>
                  <a:pt x="226" y="69"/>
                  <a:pt x="223" y="33"/>
                  <a:pt x="232" y="0"/>
                </a:cubicBezTo>
                <a:cubicBezTo>
                  <a:pt x="211" y="9"/>
                  <a:pt x="188" y="14"/>
                  <a:pt x="163" y="14"/>
                </a:cubicBezTo>
                <a:cubicBezTo>
                  <a:pt x="140" y="14"/>
                  <a:pt x="117" y="9"/>
                  <a:pt x="97" y="1"/>
                </a:cubicBezTo>
                <a:cubicBezTo>
                  <a:pt x="63" y="11"/>
                  <a:pt x="33" y="35"/>
                  <a:pt x="17" y="70"/>
                </a:cubicBezTo>
                <a:cubicBezTo>
                  <a:pt x="2" y="101"/>
                  <a:pt x="0" y="137"/>
                  <a:pt x="11" y="170"/>
                </a:cubicBezTo>
                <a:cubicBezTo>
                  <a:pt x="14" y="177"/>
                  <a:pt x="17" y="184"/>
                  <a:pt x="21" y="191"/>
                </a:cubicBezTo>
                <a:cubicBezTo>
                  <a:pt x="65" y="209"/>
                  <a:pt x="113" y="218"/>
                  <a:pt x="163" y="218"/>
                </a:cubicBezTo>
                <a:cubicBezTo>
                  <a:pt x="224" y="218"/>
                  <a:pt x="281" y="204"/>
                  <a:pt x="332" y="179"/>
                </a:cubicBezTo>
                <a:cubicBezTo>
                  <a:pt x="294" y="168"/>
                  <a:pt x="260" y="141"/>
                  <a:pt x="242" y="102"/>
                </a:cubicBezTo>
                <a:close/>
              </a:path>
            </a:pathLst>
          </a:custGeom>
          <a:solidFill>
            <a:srgbClr val="FC54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53"/>
          <p:cNvSpPr/>
          <p:nvPr/>
        </p:nvSpPr>
        <p:spPr>
          <a:xfrm>
            <a:off x="6726237" y="3838575"/>
            <a:ext cx="2532062" cy="2405062"/>
          </a:xfrm>
          <a:custGeom>
            <a:avLst/>
            <a:gdLst/>
            <a:ahLst/>
            <a:cxnLst/>
            <a:rect l="l" t="t" r="r" b="b"/>
            <a:pathLst>
              <a:path w="299" h="284" extrusionOk="0">
                <a:moveTo>
                  <a:pt x="299" y="33"/>
                </a:moveTo>
                <a:cubicBezTo>
                  <a:pt x="297" y="35"/>
                  <a:pt x="294" y="36"/>
                  <a:pt x="292" y="38"/>
                </a:cubicBezTo>
                <a:cubicBezTo>
                  <a:pt x="269" y="53"/>
                  <a:pt x="242" y="60"/>
                  <a:pt x="215" y="60"/>
                </a:cubicBezTo>
                <a:cubicBezTo>
                  <a:pt x="204" y="60"/>
                  <a:pt x="193" y="59"/>
                  <a:pt x="182" y="56"/>
                </a:cubicBezTo>
                <a:cubicBezTo>
                  <a:pt x="147" y="48"/>
                  <a:pt x="117" y="28"/>
                  <a:pt x="96" y="0"/>
                </a:cubicBezTo>
                <a:cubicBezTo>
                  <a:pt x="83" y="45"/>
                  <a:pt x="53" y="84"/>
                  <a:pt x="13" y="107"/>
                </a:cubicBezTo>
                <a:cubicBezTo>
                  <a:pt x="0" y="139"/>
                  <a:pt x="0" y="177"/>
                  <a:pt x="17" y="212"/>
                </a:cubicBezTo>
                <a:cubicBezTo>
                  <a:pt x="36" y="252"/>
                  <a:pt x="73" y="278"/>
                  <a:pt x="114" y="284"/>
                </a:cubicBezTo>
                <a:cubicBezTo>
                  <a:pt x="207" y="232"/>
                  <a:pt x="275" y="141"/>
                  <a:pt x="299" y="33"/>
                </a:cubicBezTo>
                <a:close/>
              </a:path>
            </a:pathLst>
          </a:custGeom>
          <a:solidFill>
            <a:srgbClr val="3B42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Google Shape;1590;p53"/>
          <p:cNvSpPr/>
          <p:nvPr/>
        </p:nvSpPr>
        <p:spPr>
          <a:xfrm>
            <a:off x="7310437" y="1392237"/>
            <a:ext cx="2016125" cy="2870200"/>
          </a:xfrm>
          <a:custGeom>
            <a:avLst/>
            <a:gdLst/>
            <a:ahLst/>
            <a:cxnLst/>
            <a:rect l="l" t="t" r="r" b="b"/>
            <a:pathLst>
              <a:path w="238" h="339" extrusionOk="0">
                <a:moveTo>
                  <a:pt x="98" y="105"/>
                </a:moveTo>
                <a:cubicBezTo>
                  <a:pt x="72" y="126"/>
                  <a:pt x="40" y="137"/>
                  <a:pt x="7" y="137"/>
                </a:cubicBezTo>
                <a:cubicBezTo>
                  <a:pt x="5" y="137"/>
                  <a:pt x="2" y="137"/>
                  <a:pt x="0" y="137"/>
                </a:cubicBezTo>
                <a:cubicBezTo>
                  <a:pt x="21" y="166"/>
                  <a:pt x="34" y="202"/>
                  <a:pt x="34" y="241"/>
                </a:cubicBezTo>
                <a:cubicBezTo>
                  <a:pt x="34" y="250"/>
                  <a:pt x="33" y="260"/>
                  <a:pt x="31" y="269"/>
                </a:cubicBezTo>
                <a:cubicBezTo>
                  <a:pt x="32" y="270"/>
                  <a:pt x="33" y="272"/>
                  <a:pt x="34" y="273"/>
                </a:cubicBezTo>
                <a:cubicBezTo>
                  <a:pt x="53" y="303"/>
                  <a:pt x="82" y="324"/>
                  <a:pt x="116" y="331"/>
                </a:cubicBezTo>
                <a:cubicBezTo>
                  <a:pt x="150" y="339"/>
                  <a:pt x="186" y="333"/>
                  <a:pt x="215" y="315"/>
                </a:cubicBezTo>
                <a:cubicBezTo>
                  <a:pt x="222" y="310"/>
                  <a:pt x="228" y="306"/>
                  <a:pt x="234" y="301"/>
                </a:cubicBezTo>
                <a:cubicBezTo>
                  <a:pt x="237" y="281"/>
                  <a:pt x="238" y="261"/>
                  <a:pt x="238" y="241"/>
                </a:cubicBezTo>
                <a:cubicBezTo>
                  <a:pt x="238" y="150"/>
                  <a:pt x="206" y="66"/>
                  <a:pt x="153" y="0"/>
                </a:cubicBezTo>
                <a:cubicBezTo>
                  <a:pt x="152" y="2"/>
                  <a:pt x="152" y="5"/>
                  <a:pt x="152" y="7"/>
                </a:cubicBezTo>
                <a:cubicBezTo>
                  <a:pt x="148" y="46"/>
                  <a:pt x="128" y="81"/>
                  <a:pt x="98" y="105"/>
                </a:cubicBezTo>
                <a:close/>
              </a:path>
            </a:pathLst>
          </a:custGeom>
          <a:solidFill>
            <a:srgbClr val="336E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53"/>
          <p:cNvSpPr/>
          <p:nvPr/>
        </p:nvSpPr>
        <p:spPr>
          <a:xfrm>
            <a:off x="2857500" y="1493837"/>
            <a:ext cx="1998662" cy="2692400"/>
          </a:xfrm>
          <a:custGeom>
            <a:avLst/>
            <a:gdLst/>
            <a:ahLst/>
            <a:cxnLst/>
            <a:rect l="l" t="t" r="r" b="b"/>
            <a:pathLst>
              <a:path w="236" h="318" extrusionOk="0">
                <a:moveTo>
                  <a:pt x="105" y="246"/>
                </a:moveTo>
                <a:cubicBezTo>
                  <a:pt x="140" y="238"/>
                  <a:pt x="176" y="243"/>
                  <a:pt x="207" y="260"/>
                </a:cubicBezTo>
                <a:cubicBezTo>
                  <a:pt x="205" y="250"/>
                  <a:pt x="204" y="240"/>
                  <a:pt x="204" y="229"/>
                </a:cubicBezTo>
                <a:cubicBezTo>
                  <a:pt x="204" y="191"/>
                  <a:pt x="216" y="156"/>
                  <a:pt x="236" y="128"/>
                </a:cubicBezTo>
                <a:cubicBezTo>
                  <a:pt x="236" y="126"/>
                  <a:pt x="236" y="125"/>
                  <a:pt x="236" y="123"/>
                </a:cubicBezTo>
                <a:cubicBezTo>
                  <a:pt x="232" y="88"/>
                  <a:pt x="214" y="57"/>
                  <a:pt x="187" y="35"/>
                </a:cubicBezTo>
                <a:cubicBezTo>
                  <a:pt x="152" y="7"/>
                  <a:pt x="107" y="0"/>
                  <a:pt x="68" y="11"/>
                </a:cubicBezTo>
                <a:cubicBezTo>
                  <a:pt x="25" y="73"/>
                  <a:pt x="0" y="148"/>
                  <a:pt x="0" y="229"/>
                </a:cubicBezTo>
                <a:cubicBezTo>
                  <a:pt x="0" y="260"/>
                  <a:pt x="3" y="289"/>
                  <a:pt x="10" y="318"/>
                </a:cubicBezTo>
                <a:cubicBezTo>
                  <a:pt x="11" y="316"/>
                  <a:pt x="13" y="313"/>
                  <a:pt x="14" y="311"/>
                </a:cubicBezTo>
                <a:cubicBezTo>
                  <a:pt x="35" y="278"/>
                  <a:pt x="67" y="255"/>
                  <a:pt x="105" y="246"/>
                </a:cubicBezTo>
                <a:close/>
              </a:path>
            </a:pathLst>
          </a:custGeom>
          <a:solidFill>
            <a:srgbClr val="1D18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53"/>
          <p:cNvSpPr/>
          <p:nvPr/>
        </p:nvSpPr>
        <p:spPr>
          <a:xfrm>
            <a:off x="3543300" y="207962"/>
            <a:ext cx="2801937" cy="2235200"/>
          </a:xfrm>
          <a:custGeom>
            <a:avLst/>
            <a:gdLst/>
            <a:ahLst/>
            <a:cxnLst/>
            <a:rect l="l" t="t" r="r" b="b"/>
            <a:pathLst>
              <a:path w="331" h="264" extrusionOk="0">
                <a:moveTo>
                  <a:pt x="115" y="175"/>
                </a:moveTo>
                <a:cubicBezTo>
                  <a:pt x="143" y="198"/>
                  <a:pt x="161" y="229"/>
                  <a:pt x="167" y="264"/>
                </a:cubicBezTo>
                <a:cubicBezTo>
                  <a:pt x="198" y="230"/>
                  <a:pt x="241" y="207"/>
                  <a:pt x="289" y="204"/>
                </a:cubicBezTo>
                <a:cubicBezTo>
                  <a:pt x="315" y="180"/>
                  <a:pt x="331" y="145"/>
                  <a:pt x="331" y="107"/>
                </a:cubicBezTo>
                <a:cubicBezTo>
                  <a:pt x="331" y="63"/>
                  <a:pt x="309" y="23"/>
                  <a:pt x="275" y="0"/>
                </a:cubicBezTo>
                <a:cubicBezTo>
                  <a:pt x="163" y="7"/>
                  <a:pt x="65" y="63"/>
                  <a:pt x="0" y="146"/>
                </a:cubicBezTo>
                <a:cubicBezTo>
                  <a:pt x="39" y="139"/>
                  <a:pt x="81" y="149"/>
                  <a:pt x="115" y="175"/>
                </a:cubicBezTo>
                <a:close/>
              </a:path>
            </a:pathLst>
          </a:custGeom>
          <a:solidFill>
            <a:srgbClr val="FC54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53"/>
          <p:cNvSpPr/>
          <p:nvPr/>
        </p:nvSpPr>
        <p:spPr>
          <a:xfrm>
            <a:off x="6057900" y="198437"/>
            <a:ext cx="2430462" cy="2260600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49" y="108"/>
                </a:moveTo>
                <a:cubicBezTo>
                  <a:pt x="49" y="145"/>
                  <a:pt x="35" y="179"/>
                  <a:pt x="12" y="205"/>
                </a:cubicBezTo>
                <a:cubicBezTo>
                  <a:pt x="61" y="207"/>
                  <a:pt x="104" y="229"/>
                  <a:pt x="135" y="262"/>
                </a:cubicBezTo>
                <a:cubicBezTo>
                  <a:pt x="137" y="262"/>
                  <a:pt x="138" y="263"/>
                  <a:pt x="140" y="263"/>
                </a:cubicBezTo>
                <a:cubicBezTo>
                  <a:pt x="175" y="267"/>
                  <a:pt x="209" y="257"/>
                  <a:pt x="237" y="235"/>
                </a:cubicBezTo>
                <a:cubicBezTo>
                  <a:pt x="264" y="213"/>
                  <a:pt x="282" y="182"/>
                  <a:pt x="286" y="147"/>
                </a:cubicBezTo>
                <a:cubicBezTo>
                  <a:pt x="286" y="139"/>
                  <a:pt x="287" y="132"/>
                  <a:pt x="286" y="124"/>
                </a:cubicBezTo>
                <a:cubicBezTo>
                  <a:pt x="216" y="48"/>
                  <a:pt x="116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30" y="26"/>
                  <a:pt x="49" y="65"/>
                  <a:pt x="49" y="108"/>
                </a:cubicBezTo>
                <a:close/>
              </a:path>
            </a:pathLst>
          </a:custGeom>
          <a:solidFill>
            <a:srgbClr val="B19C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4" name="Google Shape;1594;p53"/>
          <p:cNvSpPr/>
          <p:nvPr/>
        </p:nvSpPr>
        <p:spPr>
          <a:xfrm>
            <a:off x="2992437" y="3635375"/>
            <a:ext cx="2379662" cy="2727325"/>
          </a:xfrm>
          <a:custGeom>
            <a:avLst/>
            <a:gdLst/>
            <a:ahLst/>
            <a:cxnLst/>
            <a:rect l="l" t="t" r="r" b="b"/>
            <a:pathLst>
              <a:path w="281" h="322" extrusionOk="0">
                <a:moveTo>
                  <a:pt x="207" y="203"/>
                </a:moveTo>
                <a:cubicBezTo>
                  <a:pt x="223" y="170"/>
                  <a:pt x="250" y="146"/>
                  <a:pt x="281" y="132"/>
                </a:cubicBezTo>
                <a:cubicBezTo>
                  <a:pt x="241" y="110"/>
                  <a:pt x="209" y="72"/>
                  <a:pt x="196" y="27"/>
                </a:cubicBezTo>
                <a:cubicBezTo>
                  <a:pt x="194" y="26"/>
                  <a:pt x="193" y="25"/>
                  <a:pt x="192" y="24"/>
                </a:cubicBezTo>
                <a:cubicBezTo>
                  <a:pt x="162" y="6"/>
                  <a:pt x="127" y="0"/>
                  <a:pt x="92" y="7"/>
                </a:cubicBezTo>
                <a:cubicBezTo>
                  <a:pt x="58" y="15"/>
                  <a:pt x="29" y="36"/>
                  <a:pt x="10" y="66"/>
                </a:cubicBezTo>
                <a:cubicBezTo>
                  <a:pt x="6" y="72"/>
                  <a:pt x="3" y="79"/>
                  <a:pt x="0" y="86"/>
                </a:cubicBezTo>
                <a:cubicBezTo>
                  <a:pt x="31" y="191"/>
                  <a:pt x="106" y="276"/>
                  <a:pt x="204" y="322"/>
                </a:cubicBezTo>
                <a:cubicBezTo>
                  <a:pt x="203" y="320"/>
                  <a:pt x="202" y="317"/>
                  <a:pt x="201" y="315"/>
                </a:cubicBezTo>
                <a:cubicBezTo>
                  <a:pt x="188" y="278"/>
                  <a:pt x="190" y="238"/>
                  <a:pt x="207" y="203"/>
                </a:cubicBezTo>
                <a:close/>
              </a:path>
            </a:pathLst>
          </a:custGeom>
          <a:solidFill>
            <a:srgbClr val="336E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53"/>
          <p:cNvSpPr/>
          <p:nvPr/>
        </p:nvSpPr>
        <p:spPr>
          <a:xfrm>
            <a:off x="6548437" y="444500"/>
            <a:ext cx="390525" cy="465137"/>
          </a:xfrm>
          <a:custGeom>
            <a:avLst/>
            <a:gdLst/>
            <a:ahLst/>
            <a:cxnLst/>
            <a:rect l="l" t="t" r="r" b="b"/>
            <a:pathLst>
              <a:path w="46" h="55" extrusionOk="0">
                <a:moveTo>
                  <a:pt x="31" y="53"/>
                </a:moveTo>
                <a:cubicBezTo>
                  <a:pt x="31" y="54"/>
                  <a:pt x="30" y="55"/>
                  <a:pt x="2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6" y="54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2"/>
                  <a:pt x="17" y="51"/>
                  <a:pt x="18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1"/>
                  <a:pt x="31" y="52"/>
                  <a:pt x="31" y="53"/>
                </a:cubicBezTo>
                <a:close/>
                <a:moveTo>
                  <a:pt x="31" y="48"/>
                </a:moveTo>
                <a:cubicBezTo>
                  <a:pt x="31" y="47"/>
                  <a:pt x="30" y="46"/>
                  <a:pt x="29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50"/>
                  <a:pt x="1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1" y="49"/>
                  <a:pt x="31" y="48"/>
                </a:cubicBezTo>
                <a:close/>
                <a:moveTo>
                  <a:pt x="25" y="27"/>
                </a:moveTo>
                <a:cubicBezTo>
                  <a:pt x="23" y="27"/>
                  <a:pt x="23" y="27"/>
                  <a:pt x="2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4" y="45"/>
                  <a:pt x="2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5"/>
                  <a:pt x="25" y="45"/>
                  <a:pt x="25" y="45"/>
                </a:cubicBezTo>
                <a:lnTo>
                  <a:pt x="25" y="27"/>
                </a:lnTo>
                <a:close/>
                <a:moveTo>
                  <a:pt x="17" y="20"/>
                </a:moveTo>
                <a:cubicBezTo>
                  <a:pt x="16" y="20"/>
                  <a:pt x="14" y="21"/>
                  <a:pt x="14" y="23"/>
                </a:cubicBezTo>
                <a:cubicBezTo>
                  <a:pt x="14" y="24"/>
                  <a:pt x="16" y="26"/>
                  <a:pt x="1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1"/>
                  <a:pt x="19" y="20"/>
                  <a:pt x="17" y="20"/>
                </a:cubicBezTo>
                <a:close/>
                <a:moveTo>
                  <a:pt x="33" y="23"/>
                </a:moveTo>
                <a:cubicBezTo>
                  <a:pt x="33" y="21"/>
                  <a:pt x="31" y="20"/>
                  <a:pt x="30" y="20"/>
                </a:cubicBezTo>
                <a:cubicBezTo>
                  <a:pt x="28" y="20"/>
                  <a:pt x="27" y="21"/>
                  <a:pt x="27" y="23"/>
                </a:cubicBezTo>
                <a:cubicBezTo>
                  <a:pt x="27" y="26"/>
                  <a:pt x="27" y="26"/>
                  <a:pt x="27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6"/>
                  <a:pt x="33" y="24"/>
                  <a:pt x="33" y="23"/>
                </a:cubicBezTo>
                <a:close/>
                <a:moveTo>
                  <a:pt x="39" y="18"/>
                </a:moveTo>
                <a:cubicBezTo>
                  <a:pt x="37" y="13"/>
                  <a:pt x="32" y="8"/>
                  <a:pt x="23" y="8"/>
                </a:cubicBezTo>
                <a:cubicBezTo>
                  <a:pt x="15" y="8"/>
                  <a:pt x="9" y="13"/>
                  <a:pt x="8" y="18"/>
                </a:cubicBezTo>
                <a:cubicBezTo>
                  <a:pt x="7" y="21"/>
                  <a:pt x="8" y="25"/>
                  <a:pt x="10" y="28"/>
                </a:cubicBezTo>
                <a:cubicBezTo>
                  <a:pt x="12" y="32"/>
                  <a:pt x="13" y="34"/>
                  <a:pt x="15" y="37"/>
                </a:cubicBezTo>
                <a:cubicBezTo>
                  <a:pt x="15" y="39"/>
                  <a:pt x="16" y="41"/>
                  <a:pt x="16" y="43"/>
                </a:cubicBezTo>
                <a:cubicBezTo>
                  <a:pt x="16" y="45"/>
                  <a:pt x="17" y="45"/>
                  <a:pt x="19" y="45"/>
                </a:cubicBezTo>
                <a:cubicBezTo>
                  <a:pt x="19" y="45"/>
                  <a:pt x="19" y="45"/>
                  <a:pt x="20" y="45"/>
                </a:cubicBezTo>
                <a:cubicBezTo>
                  <a:pt x="20" y="27"/>
                  <a:pt x="20" y="27"/>
                  <a:pt x="20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5" y="27"/>
                  <a:pt x="14" y="26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2"/>
                  <a:pt x="13" y="20"/>
                  <a:pt x="14" y="20"/>
                </a:cubicBezTo>
                <a:cubicBezTo>
                  <a:pt x="15" y="19"/>
                  <a:pt x="16" y="18"/>
                  <a:pt x="17" y="18"/>
                </a:cubicBezTo>
                <a:cubicBezTo>
                  <a:pt x="20" y="18"/>
                  <a:pt x="22" y="20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1"/>
                  <a:pt x="26" y="20"/>
                  <a:pt x="27" y="20"/>
                </a:cubicBezTo>
                <a:cubicBezTo>
                  <a:pt x="27" y="19"/>
                  <a:pt x="29" y="18"/>
                  <a:pt x="30" y="18"/>
                </a:cubicBezTo>
                <a:cubicBezTo>
                  <a:pt x="31" y="18"/>
                  <a:pt x="32" y="19"/>
                  <a:pt x="33" y="20"/>
                </a:cubicBezTo>
                <a:cubicBezTo>
                  <a:pt x="34" y="20"/>
                  <a:pt x="34" y="22"/>
                  <a:pt x="34" y="23"/>
                </a:cubicBezTo>
                <a:cubicBezTo>
                  <a:pt x="34" y="24"/>
                  <a:pt x="34" y="25"/>
                  <a:pt x="33" y="26"/>
                </a:cubicBezTo>
                <a:cubicBezTo>
                  <a:pt x="32" y="27"/>
                  <a:pt x="31" y="27"/>
                  <a:pt x="30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8" y="45"/>
                  <a:pt x="28" y="45"/>
                </a:cubicBezTo>
                <a:cubicBezTo>
                  <a:pt x="30" y="45"/>
                  <a:pt x="31" y="45"/>
                  <a:pt x="31" y="43"/>
                </a:cubicBezTo>
                <a:cubicBezTo>
                  <a:pt x="31" y="41"/>
                  <a:pt x="32" y="39"/>
                  <a:pt x="32" y="37"/>
                </a:cubicBezTo>
                <a:cubicBezTo>
                  <a:pt x="34" y="34"/>
                  <a:pt x="35" y="32"/>
                  <a:pt x="37" y="28"/>
                </a:cubicBezTo>
                <a:cubicBezTo>
                  <a:pt x="39" y="25"/>
                  <a:pt x="40" y="21"/>
                  <a:pt x="39" y="18"/>
                </a:cubicBezTo>
                <a:close/>
                <a:moveTo>
                  <a:pt x="25" y="2"/>
                </a:moveTo>
                <a:cubicBezTo>
                  <a:pt x="25" y="1"/>
                  <a:pt x="2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2" y="1"/>
                  <a:pt x="22" y="2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6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7"/>
                  <a:pt x="25" y="6"/>
                  <a:pt x="25" y="5"/>
                </a:cubicBezTo>
                <a:lnTo>
                  <a:pt x="25" y="2"/>
                </a:lnTo>
                <a:close/>
                <a:moveTo>
                  <a:pt x="34" y="5"/>
                </a:moveTo>
                <a:cubicBezTo>
                  <a:pt x="35" y="4"/>
                  <a:pt x="35" y="3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3" y="2"/>
                  <a:pt x="32" y="2"/>
                  <a:pt x="31" y="3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7"/>
                  <a:pt x="30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2" y="8"/>
                  <a:pt x="33" y="7"/>
                </a:cubicBezTo>
                <a:lnTo>
                  <a:pt x="34" y="5"/>
                </a:lnTo>
                <a:close/>
                <a:moveTo>
                  <a:pt x="41" y="10"/>
                </a:moveTo>
                <a:cubicBezTo>
                  <a:pt x="42" y="9"/>
                  <a:pt x="42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7"/>
                  <a:pt x="40" y="7"/>
                  <a:pt x="39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1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8" y="13"/>
                  <a:pt x="39" y="12"/>
                </a:cubicBezTo>
                <a:lnTo>
                  <a:pt x="41" y="10"/>
                </a:lnTo>
                <a:close/>
                <a:moveTo>
                  <a:pt x="45" y="18"/>
                </a:moveTo>
                <a:cubicBezTo>
                  <a:pt x="46" y="18"/>
                  <a:pt x="46" y="17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5" y="15"/>
                  <a:pt x="44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0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8"/>
                  <a:pt x="41" y="19"/>
                  <a:pt x="42" y="19"/>
                </a:cubicBezTo>
                <a:lnTo>
                  <a:pt x="45" y="18"/>
                </a:lnTo>
                <a:close/>
                <a:moveTo>
                  <a:pt x="44" y="27"/>
                </a:moveTo>
                <a:cubicBezTo>
                  <a:pt x="45" y="27"/>
                  <a:pt x="46" y="27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5"/>
                  <a:pt x="46" y="24"/>
                  <a:pt x="45" y="24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23"/>
                  <a:pt x="40" y="24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6"/>
                  <a:pt x="40" y="26"/>
                  <a:pt x="41" y="27"/>
                </a:cubicBezTo>
                <a:lnTo>
                  <a:pt x="44" y="27"/>
                </a:lnTo>
                <a:close/>
                <a:moveTo>
                  <a:pt x="14" y="7"/>
                </a:moveTo>
                <a:cubicBezTo>
                  <a:pt x="14" y="8"/>
                  <a:pt x="15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7"/>
                  <a:pt x="17" y="6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4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3"/>
                  <a:pt x="12" y="4"/>
                  <a:pt x="12" y="5"/>
                </a:cubicBezTo>
                <a:lnTo>
                  <a:pt x="14" y="7"/>
                </a:lnTo>
                <a:close/>
                <a:moveTo>
                  <a:pt x="8" y="12"/>
                </a:moveTo>
                <a:cubicBezTo>
                  <a:pt x="8" y="13"/>
                  <a:pt x="9" y="13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1"/>
                  <a:pt x="11" y="10"/>
                  <a:pt x="10" y="10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6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9"/>
                  <a:pt x="5" y="10"/>
                </a:cubicBezTo>
                <a:lnTo>
                  <a:pt x="8" y="12"/>
                </a:lnTo>
                <a:close/>
                <a:moveTo>
                  <a:pt x="5" y="19"/>
                </a:moveTo>
                <a:cubicBezTo>
                  <a:pt x="6" y="19"/>
                  <a:pt x="7" y="18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6"/>
                  <a:pt x="5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lnTo>
                  <a:pt x="5" y="19"/>
                </a:lnTo>
                <a:close/>
                <a:moveTo>
                  <a:pt x="6" y="27"/>
                </a:moveTo>
                <a:cubicBezTo>
                  <a:pt x="6" y="26"/>
                  <a:pt x="7" y="26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4"/>
                  <a:pt x="6" y="23"/>
                  <a:pt x="5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7"/>
                  <a:pt x="2" y="27"/>
                  <a:pt x="3" y="27"/>
                </a:cubicBezTo>
                <a:lnTo>
                  <a:pt x="6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53"/>
          <p:cNvSpPr/>
          <p:nvPr/>
        </p:nvSpPr>
        <p:spPr>
          <a:xfrm>
            <a:off x="4051300" y="5456237"/>
            <a:ext cx="414337" cy="312737"/>
          </a:xfrm>
          <a:custGeom>
            <a:avLst/>
            <a:gdLst/>
            <a:ahLst/>
            <a:cxnLst/>
            <a:rect l="l" t="t" r="r" b="b"/>
            <a:pathLst>
              <a:path w="49" h="37" extrusionOk="0">
                <a:moveTo>
                  <a:pt x="6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7"/>
                  <a:pt x="9" y="37"/>
                  <a:pt x="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3" y="37"/>
                  <a:pt x="0" y="35"/>
                  <a:pt x="0" y="3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3" y="6"/>
                  <a:pt x="6" y="6"/>
                </a:cubicBezTo>
                <a:close/>
                <a:moveTo>
                  <a:pt x="44" y="6"/>
                </a:moveTo>
                <a:cubicBezTo>
                  <a:pt x="40" y="6"/>
                  <a:pt x="40" y="6"/>
                  <a:pt x="40" y="6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7" y="37"/>
                  <a:pt x="49" y="35"/>
                  <a:pt x="49" y="3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8"/>
                  <a:pt x="47" y="6"/>
                  <a:pt x="44" y="6"/>
                </a:cubicBezTo>
                <a:close/>
                <a:moveTo>
                  <a:pt x="34" y="6"/>
                </a:moveTo>
                <a:cubicBezTo>
                  <a:pt x="38" y="6"/>
                  <a:pt x="38" y="6"/>
                  <a:pt x="38" y="6"/>
                </a:cubicBezTo>
                <a:cubicBezTo>
                  <a:pt x="38" y="37"/>
                  <a:pt x="38" y="37"/>
                  <a:pt x="38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6"/>
                  <a:pt x="12" y="6"/>
                  <a:pt x="12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2"/>
                  <a:pt x="18" y="0"/>
                  <a:pt x="2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1" y="0"/>
                  <a:pt x="34" y="2"/>
                  <a:pt x="34" y="6"/>
                </a:cubicBezTo>
                <a:close/>
                <a:moveTo>
                  <a:pt x="30" y="6"/>
                </a:moveTo>
                <a:cubicBezTo>
                  <a:pt x="30" y="4"/>
                  <a:pt x="29" y="3"/>
                  <a:pt x="27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3"/>
                  <a:pt x="19" y="4"/>
                  <a:pt x="19" y="6"/>
                </a:cubicBezTo>
                <a:lnTo>
                  <a:pt x="3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53"/>
          <p:cNvSpPr/>
          <p:nvPr/>
        </p:nvSpPr>
        <p:spPr>
          <a:xfrm>
            <a:off x="6573837" y="6032500"/>
            <a:ext cx="296862" cy="439737"/>
          </a:xfrm>
          <a:custGeom>
            <a:avLst/>
            <a:gdLst/>
            <a:ahLst/>
            <a:cxnLst/>
            <a:rect l="l" t="t" r="r" b="b"/>
            <a:pathLst>
              <a:path w="35" h="52" extrusionOk="0">
                <a:moveTo>
                  <a:pt x="35" y="34"/>
                </a:moveTo>
                <a:cubicBezTo>
                  <a:pt x="35" y="29"/>
                  <a:pt x="31" y="25"/>
                  <a:pt x="23" y="23"/>
                </a:cubicBezTo>
                <a:cubicBezTo>
                  <a:pt x="22" y="22"/>
                  <a:pt x="17" y="21"/>
                  <a:pt x="16" y="21"/>
                </a:cubicBezTo>
                <a:cubicBezTo>
                  <a:pt x="10" y="19"/>
                  <a:pt x="8" y="18"/>
                  <a:pt x="8" y="17"/>
                </a:cubicBezTo>
                <a:cubicBezTo>
                  <a:pt x="8" y="15"/>
                  <a:pt x="11" y="13"/>
                  <a:pt x="17" y="13"/>
                </a:cubicBezTo>
                <a:cubicBezTo>
                  <a:pt x="22" y="13"/>
                  <a:pt x="26" y="16"/>
                  <a:pt x="26" y="16"/>
                </a:cubicBezTo>
                <a:cubicBezTo>
                  <a:pt x="28" y="17"/>
                  <a:pt x="29" y="17"/>
                  <a:pt x="31" y="16"/>
                </a:cubicBezTo>
                <a:cubicBezTo>
                  <a:pt x="31" y="16"/>
                  <a:pt x="33" y="14"/>
                  <a:pt x="33" y="13"/>
                </a:cubicBezTo>
                <a:cubicBezTo>
                  <a:pt x="33" y="10"/>
                  <a:pt x="27" y="7"/>
                  <a:pt x="21" y="6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0" y="0"/>
                  <a:pt x="1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5"/>
                  <a:pt x="14" y="5"/>
                  <a:pt x="14" y="5"/>
                </a:cubicBezTo>
                <a:cubicBezTo>
                  <a:pt x="5" y="6"/>
                  <a:pt x="0" y="11"/>
                  <a:pt x="0" y="17"/>
                </a:cubicBezTo>
                <a:cubicBezTo>
                  <a:pt x="0" y="24"/>
                  <a:pt x="6" y="26"/>
                  <a:pt x="13" y="28"/>
                </a:cubicBezTo>
                <a:cubicBezTo>
                  <a:pt x="14" y="28"/>
                  <a:pt x="20" y="30"/>
                  <a:pt x="20" y="30"/>
                </a:cubicBezTo>
                <a:cubicBezTo>
                  <a:pt x="26" y="31"/>
                  <a:pt x="27" y="33"/>
                  <a:pt x="27" y="34"/>
                </a:cubicBezTo>
                <a:cubicBezTo>
                  <a:pt x="27" y="37"/>
                  <a:pt x="24" y="39"/>
                  <a:pt x="18" y="39"/>
                </a:cubicBezTo>
                <a:cubicBezTo>
                  <a:pt x="13" y="39"/>
                  <a:pt x="7" y="35"/>
                  <a:pt x="7" y="35"/>
                </a:cubicBezTo>
                <a:cubicBezTo>
                  <a:pt x="5" y="34"/>
                  <a:pt x="4" y="34"/>
                  <a:pt x="2" y="36"/>
                </a:cubicBezTo>
                <a:cubicBezTo>
                  <a:pt x="2" y="36"/>
                  <a:pt x="1" y="37"/>
                  <a:pt x="1" y="39"/>
                </a:cubicBezTo>
                <a:cubicBezTo>
                  <a:pt x="1" y="41"/>
                  <a:pt x="8" y="44"/>
                  <a:pt x="14" y="46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1"/>
                  <a:pt x="15" y="52"/>
                  <a:pt x="16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0" y="52"/>
                  <a:pt x="21" y="51"/>
                  <a:pt x="21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31" y="45"/>
                  <a:pt x="35" y="40"/>
                  <a:pt x="35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53"/>
          <p:cNvSpPr/>
          <p:nvPr/>
        </p:nvSpPr>
        <p:spPr>
          <a:xfrm>
            <a:off x="8386762" y="2128837"/>
            <a:ext cx="617537" cy="322262"/>
          </a:xfrm>
          <a:custGeom>
            <a:avLst/>
            <a:gdLst/>
            <a:ahLst/>
            <a:cxnLst/>
            <a:rect l="l" t="t" r="r" b="b"/>
            <a:pathLst>
              <a:path w="73" h="38" extrusionOk="0">
                <a:moveTo>
                  <a:pt x="53" y="36"/>
                </a:moveTo>
                <a:cubicBezTo>
                  <a:pt x="51" y="36"/>
                  <a:pt x="50" y="36"/>
                  <a:pt x="49" y="37"/>
                </a:cubicBezTo>
                <a:cubicBezTo>
                  <a:pt x="46" y="38"/>
                  <a:pt x="42" y="38"/>
                  <a:pt x="37" y="38"/>
                </a:cubicBezTo>
                <a:cubicBezTo>
                  <a:pt x="33" y="38"/>
                  <a:pt x="29" y="38"/>
                  <a:pt x="25" y="37"/>
                </a:cubicBezTo>
                <a:cubicBezTo>
                  <a:pt x="24" y="36"/>
                  <a:pt x="23" y="36"/>
                  <a:pt x="22" y="36"/>
                </a:cubicBezTo>
                <a:cubicBezTo>
                  <a:pt x="19" y="34"/>
                  <a:pt x="19" y="32"/>
                  <a:pt x="20" y="30"/>
                </a:cubicBezTo>
                <a:cubicBezTo>
                  <a:pt x="22" y="28"/>
                  <a:pt x="25" y="27"/>
                  <a:pt x="27" y="25"/>
                </a:cubicBezTo>
                <a:cubicBezTo>
                  <a:pt x="28" y="25"/>
                  <a:pt x="30" y="24"/>
                  <a:pt x="31" y="24"/>
                </a:cubicBezTo>
                <a:cubicBezTo>
                  <a:pt x="33" y="23"/>
                  <a:pt x="33" y="21"/>
                  <a:pt x="32" y="19"/>
                </a:cubicBezTo>
                <a:cubicBezTo>
                  <a:pt x="29" y="16"/>
                  <a:pt x="27" y="12"/>
                  <a:pt x="28" y="8"/>
                </a:cubicBezTo>
                <a:cubicBezTo>
                  <a:pt x="28" y="4"/>
                  <a:pt x="30" y="1"/>
                  <a:pt x="35" y="0"/>
                </a:cubicBezTo>
                <a:cubicBezTo>
                  <a:pt x="35" y="0"/>
                  <a:pt x="36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44" y="1"/>
                  <a:pt x="47" y="4"/>
                  <a:pt x="47" y="8"/>
                </a:cubicBezTo>
                <a:cubicBezTo>
                  <a:pt x="47" y="12"/>
                  <a:pt x="46" y="16"/>
                  <a:pt x="43" y="19"/>
                </a:cubicBezTo>
                <a:cubicBezTo>
                  <a:pt x="41" y="21"/>
                  <a:pt x="42" y="23"/>
                  <a:pt x="44" y="24"/>
                </a:cubicBezTo>
                <a:cubicBezTo>
                  <a:pt x="45" y="24"/>
                  <a:pt x="46" y="25"/>
                  <a:pt x="47" y="25"/>
                </a:cubicBezTo>
                <a:cubicBezTo>
                  <a:pt x="50" y="27"/>
                  <a:pt x="52" y="28"/>
                  <a:pt x="54" y="30"/>
                </a:cubicBezTo>
                <a:cubicBezTo>
                  <a:pt x="55" y="31"/>
                  <a:pt x="56" y="34"/>
                  <a:pt x="53" y="36"/>
                </a:cubicBezTo>
                <a:close/>
                <a:moveTo>
                  <a:pt x="72" y="32"/>
                </a:moveTo>
                <a:cubicBezTo>
                  <a:pt x="70" y="31"/>
                  <a:pt x="69" y="30"/>
                  <a:pt x="67" y="29"/>
                </a:cubicBezTo>
                <a:cubicBezTo>
                  <a:pt x="66" y="29"/>
                  <a:pt x="65" y="29"/>
                  <a:pt x="65" y="28"/>
                </a:cubicBezTo>
                <a:cubicBezTo>
                  <a:pt x="63" y="28"/>
                  <a:pt x="63" y="26"/>
                  <a:pt x="64" y="25"/>
                </a:cubicBezTo>
                <a:cubicBezTo>
                  <a:pt x="66" y="23"/>
                  <a:pt x="67" y="20"/>
                  <a:pt x="67" y="17"/>
                </a:cubicBezTo>
                <a:cubicBezTo>
                  <a:pt x="67" y="14"/>
                  <a:pt x="65" y="12"/>
                  <a:pt x="62" y="12"/>
                </a:cubicBezTo>
                <a:cubicBezTo>
                  <a:pt x="61" y="11"/>
                  <a:pt x="61" y="11"/>
                  <a:pt x="60" y="11"/>
                </a:cubicBezTo>
                <a:cubicBezTo>
                  <a:pt x="59" y="11"/>
                  <a:pt x="59" y="11"/>
                  <a:pt x="58" y="12"/>
                </a:cubicBezTo>
                <a:cubicBezTo>
                  <a:pt x="55" y="12"/>
                  <a:pt x="53" y="14"/>
                  <a:pt x="53" y="17"/>
                </a:cubicBezTo>
                <a:cubicBezTo>
                  <a:pt x="53" y="20"/>
                  <a:pt x="54" y="23"/>
                  <a:pt x="56" y="25"/>
                </a:cubicBezTo>
                <a:cubicBezTo>
                  <a:pt x="57" y="26"/>
                  <a:pt x="57" y="28"/>
                  <a:pt x="5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6" y="28"/>
                  <a:pt x="56" y="29"/>
                  <a:pt x="56" y="29"/>
                </a:cubicBezTo>
                <a:cubicBezTo>
                  <a:pt x="57" y="30"/>
                  <a:pt x="57" y="32"/>
                  <a:pt x="57" y="33"/>
                </a:cubicBezTo>
                <a:cubicBezTo>
                  <a:pt x="57" y="35"/>
                  <a:pt x="56" y="36"/>
                  <a:pt x="54" y="37"/>
                </a:cubicBezTo>
                <a:cubicBezTo>
                  <a:pt x="54" y="37"/>
                  <a:pt x="53" y="37"/>
                  <a:pt x="53" y="37"/>
                </a:cubicBezTo>
                <a:cubicBezTo>
                  <a:pt x="55" y="38"/>
                  <a:pt x="57" y="38"/>
                  <a:pt x="60" y="38"/>
                </a:cubicBezTo>
                <a:cubicBezTo>
                  <a:pt x="63" y="38"/>
                  <a:pt x="66" y="38"/>
                  <a:pt x="68" y="37"/>
                </a:cubicBezTo>
                <a:cubicBezTo>
                  <a:pt x="69" y="37"/>
                  <a:pt x="70" y="37"/>
                  <a:pt x="71" y="36"/>
                </a:cubicBezTo>
                <a:cubicBezTo>
                  <a:pt x="73" y="35"/>
                  <a:pt x="72" y="33"/>
                  <a:pt x="72" y="32"/>
                </a:cubicBezTo>
                <a:close/>
                <a:moveTo>
                  <a:pt x="17" y="33"/>
                </a:moveTo>
                <a:cubicBezTo>
                  <a:pt x="17" y="32"/>
                  <a:pt x="17" y="30"/>
                  <a:pt x="18" y="29"/>
                </a:cubicBezTo>
                <a:cubicBezTo>
                  <a:pt x="19" y="28"/>
                  <a:pt x="19" y="28"/>
                  <a:pt x="20" y="28"/>
                </a:cubicBezTo>
                <a:cubicBezTo>
                  <a:pt x="20" y="27"/>
                  <a:pt x="19" y="27"/>
                  <a:pt x="19" y="27"/>
                </a:cubicBezTo>
                <a:cubicBezTo>
                  <a:pt x="17" y="27"/>
                  <a:pt x="17" y="25"/>
                  <a:pt x="18" y="24"/>
                </a:cubicBezTo>
                <a:cubicBezTo>
                  <a:pt x="21" y="21"/>
                  <a:pt x="22" y="18"/>
                  <a:pt x="21" y="15"/>
                </a:cubicBezTo>
                <a:cubicBezTo>
                  <a:pt x="21" y="11"/>
                  <a:pt x="19" y="10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9" y="10"/>
                  <a:pt x="7" y="11"/>
                  <a:pt x="7" y="15"/>
                </a:cubicBezTo>
                <a:cubicBezTo>
                  <a:pt x="6" y="18"/>
                  <a:pt x="7" y="21"/>
                  <a:pt x="10" y="24"/>
                </a:cubicBezTo>
                <a:cubicBezTo>
                  <a:pt x="11" y="25"/>
                  <a:pt x="11" y="27"/>
                  <a:pt x="9" y="27"/>
                </a:cubicBezTo>
                <a:cubicBezTo>
                  <a:pt x="8" y="28"/>
                  <a:pt x="7" y="28"/>
                  <a:pt x="6" y="28"/>
                </a:cubicBezTo>
                <a:cubicBezTo>
                  <a:pt x="4" y="29"/>
                  <a:pt x="3" y="30"/>
                  <a:pt x="1" y="32"/>
                </a:cubicBezTo>
                <a:cubicBezTo>
                  <a:pt x="0" y="33"/>
                  <a:pt x="0" y="35"/>
                  <a:pt x="2" y="36"/>
                </a:cubicBezTo>
                <a:cubicBezTo>
                  <a:pt x="3" y="37"/>
                  <a:pt x="4" y="37"/>
                  <a:pt x="5" y="37"/>
                </a:cubicBezTo>
                <a:cubicBezTo>
                  <a:pt x="8" y="38"/>
                  <a:pt x="10" y="38"/>
                  <a:pt x="14" y="38"/>
                </a:cubicBezTo>
                <a:cubicBezTo>
                  <a:pt x="17" y="38"/>
                  <a:pt x="19" y="38"/>
                  <a:pt x="22" y="37"/>
                </a:cubicBezTo>
                <a:cubicBezTo>
                  <a:pt x="21" y="37"/>
                  <a:pt x="21" y="37"/>
                  <a:pt x="20" y="37"/>
                </a:cubicBezTo>
                <a:cubicBezTo>
                  <a:pt x="18" y="36"/>
                  <a:pt x="17" y="35"/>
                  <a:pt x="1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53"/>
          <p:cNvSpPr/>
          <p:nvPr/>
        </p:nvSpPr>
        <p:spPr>
          <a:xfrm>
            <a:off x="8462962" y="45243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45" h="45" extrusionOk="0">
                <a:moveTo>
                  <a:pt x="21" y="24"/>
                </a:moveTo>
                <a:cubicBezTo>
                  <a:pt x="42" y="24"/>
                  <a:pt x="42" y="24"/>
                  <a:pt x="42" y="24"/>
                </a:cubicBezTo>
                <a:cubicBezTo>
                  <a:pt x="42" y="35"/>
                  <a:pt x="33" y="45"/>
                  <a:pt x="21" y="45"/>
                </a:cubicBezTo>
                <a:cubicBezTo>
                  <a:pt x="9" y="45"/>
                  <a:pt x="0" y="35"/>
                  <a:pt x="0" y="24"/>
                </a:cubicBezTo>
                <a:cubicBezTo>
                  <a:pt x="0" y="12"/>
                  <a:pt x="9" y="3"/>
                  <a:pt x="21" y="3"/>
                </a:cubicBezTo>
                <a:lnTo>
                  <a:pt x="21" y="24"/>
                </a:lnTo>
                <a:close/>
                <a:moveTo>
                  <a:pt x="24" y="0"/>
                </a:moveTo>
                <a:cubicBezTo>
                  <a:pt x="24" y="21"/>
                  <a:pt x="24" y="21"/>
                  <a:pt x="24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10"/>
                  <a:pt x="35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0" name="Google Shape;1600;p53"/>
          <p:cNvSpPr/>
          <p:nvPr/>
        </p:nvSpPr>
        <p:spPr>
          <a:xfrm>
            <a:off x="4160837" y="1003300"/>
            <a:ext cx="423862" cy="355600"/>
          </a:xfrm>
          <a:custGeom>
            <a:avLst/>
            <a:gdLst/>
            <a:ahLst/>
            <a:cxnLst/>
            <a:rect l="l" t="t" r="r" b="b"/>
            <a:pathLst>
              <a:path w="50" h="42" extrusionOk="0">
                <a:moveTo>
                  <a:pt x="7" y="34"/>
                </a:move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8" y="21"/>
                  <a:pt x="9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3" y="22"/>
                  <a:pt x="13" y="23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5"/>
                  <a:pt x="12" y="36"/>
                  <a:pt x="11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8" y="36"/>
                  <a:pt x="7" y="35"/>
                  <a:pt x="7" y="34"/>
                </a:cubicBezTo>
                <a:close/>
                <a:moveTo>
                  <a:pt x="18" y="17"/>
                </a:moveTo>
                <a:cubicBezTo>
                  <a:pt x="18" y="17"/>
                  <a:pt x="17" y="18"/>
                  <a:pt x="17" y="19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5"/>
                  <a:pt x="18" y="36"/>
                  <a:pt x="18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5"/>
                  <a:pt x="23" y="34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8"/>
                  <a:pt x="22" y="17"/>
                  <a:pt x="21" y="17"/>
                </a:cubicBezTo>
                <a:lnTo>
                  <a:pt x="18" y="17"/>
                </a:lnTo>
                <a:close/>
                <a:moveTo>
                  <a:pt x="28" y="14"/>
                </a:moveTo>
                <a:cubicBezTo>
                  <a:pt x="27" y="14"/>
                  <a:pt x="27" y="15"/>
                  <a:pt x="27" y="16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5"/>
                  <a:pt x="27" y="36"/>
                  <a:pt x="28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2" y="36"/>
                  <a:pt x="33" y="35"/>
                  <a:pt x="33" y="34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5"/>
                  <a:pt x="32" y="14"/>
                  <a:pt x="31" y="14"/>
                </a:cubicBezTo>
                <a:lnTo>
                  <a:pt x="28" y="14"/>
                </a:lnTo>
                <a:close/>
                <a:moveTo>
                  <a:pt x="38" y="11"/>
                </a:moveTo>
                <a:cubicBezTo>
                  <a:pt x="37" y="11"/>
                  <a:pt x="37" y="11"/>
                  <a:pt x="37" y="1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5"/>
                  <a:pt x="37" y="36"/>
                  <a:pt x="38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6"/>
                  <a:pt x="43" y="35"/>
                  <a:pt x="43" y="34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1"/>
                  <a:pt x="42" y="11"/>
                  <a:pt x="41" y="11"/>
                </a:cubicBezTo>
                <a:lnTo>
                  <a:pt x="38" y="11"/>
                </a:lnTo>
                <a:close/>
                <a:moveTo>
                  <a:pt x="8" y="17"/>
                </a:moveTo>
                <a:cubicBezTo>
                  <a:pt x="18" y="15"/>
                  <a:pt x="28" y="11"/>
                  <a:pt x="37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4"/>
                  <a:pt x="36" y="4"/>
                  <a:pt x="36" y="4"/>
                </a:cubicBezTo>
                <a:cubicBezTo>
                  <a:pt x="27" y="9"/>
                  <a:pt x="18" y="13"/>
                  <a:pt x="7" y="15"/>
                </a:cubicBezTo>
                <a:lnTo>
                  <a:pt x="8" y="17"/>
                </a:lnTo>
                <a:close/>
                <a:moveTo>
                  <a:pt x="50" y="39"/>
                </a:moveTo>
                <a:cubicBezTo>
                  <a:pt x="45" y="36"/>
                  <a:pt x="45" y="36"/>
                  <a:pt x="45" y="36"/>
                </a:cubicBezTo>
                <a:cubicBezTo>
                  <a:pt x="45" y="38"/>
                  <a:pt x="45" y="38"/>
                  <a:pt x="45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6"/>
                  <a:pt x="4" y="6"/>
                  <a:pt x="4" y="6"/>
                </a:cubicBezTo>
                <a:cubicBezTo>
                  <a:pt x="6" y="6"/>
                  <a:pt x="6" y="6"/>
                  <a:pt x="6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40"/>
                  <a:pt x="2" y="40"/>
                  <a:pt x="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2"/>
                  <a:pt x="45" y="42"/>
                  <a:pt x="45" y="42"/>
                </a:cubicBezTo>
                <a:lnTo>
                  <a:pt x="5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53"/>
          <p:cNvSpPr/>
          <p:nvPr/>
        </p:nvSpPr>
        <p:spPr>
          <a:xfrm>
            <a:off x="3043237" y="3230562"/>
            <a:ext cx="533400" cy="354012"/>
          </a:xfrm>
          <a:custGeom>
            <a:avLst/>
            <a:gdLst/>
            <a:ahLst/>
            <a:cxnLst/>
            <a:rect l="l" t="t" r="r" b="b"/>
            <a:pathLst>
              <a:path w="63" h="42" extrusionOk="0">
                <a:moveTo>
                  <a:pt x="50" y="4"/>
                </a:moveTo>
                <a:cubicBezTo>
                  <a:pt x="56" y="19"/>
                  <a:pt x="56" y="19"/>
                  <a:pt x="56" y="19"/>
                </a:cubicBezTo>
                <a:cubicBezTo>
                  <a:pt x="48" y="22"/>
                  <a:pt x="48" y="22"/>
                  <a:pt x="48" y="22"/>
                </a:cubicBezTo>
                <a:cubicBezTo>
                  <a:pt x="45" y="18"/>
                  <a:pt x="33" y="8"/>
                  <a:pt x="32" y="8"/>
                </a:cubicBezTo>
                <a:cubicBezTo>
                  <a:pt x="31" y="8"/>
                  <a:pt x="27" y="10"/>
                  <a:pt x="27" y="10"/>
                </a:cubicBezTo>
                <a:cubicBezTo>
                  <a:pt x="27" y="10"/>
                  <a:pt x="25" y="10"/>
                  <a:pt x="23" y="10"/>
                </a:cubicBezTo>
                <a:cubicBezTo>
                  <a:pt x="22" y="10"/>
                  <a:pt x="21" y="10"/>
                  <a:pt x="21" y="10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8"/>
                  <a:pt x="21" y="7"/>
                  <a:pt x="21" y="7"/>
                </a:cubicBezTo>
                <a:cubicBezTo>
                  <a:pt x="25" y="5"/>
                  <a:pt x="33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6" y="2"/>
                  <a:pt x="48" y="4"/>
                  <a:pt x="50" y="4"/>
                </a:cubicBezTo>
                <a:close/>
                <a:moveTo>
                  <a:pt x="55" y="0"/>
                </a:moveTo>
                <a:cubicBezTo>
                  <a:pt x="55" y="0"/>
                  <a:pt x="55" y="0"/>
                  <a:pt x="54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1" y="2"/>
                  <a:pt x="51" y="2"/>
                </a:cubicBezTo>
                <a:cubicBezTo>
                  <a:pt x="51" y="2"/>
                  <a:pt x="51" y="3"/>
                  <a:pt x="51" y="3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9"/>
                  <a:pt x="58" y="20"/>
                  <a:pt x="59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8"/>
                  <a:pt x="62" y="18"/>
                  <a:pt x="63" y="18"/>
                </a:cubicBezTo>
                <a:cubicBezTo>
                  <a:pt x="63" y="17"/>
                  <a:pt x="63" y="17"/>
                  <a:pt x="63" y="16"/>
                </a:cubicBezTo>
                <a:cubicBezTo>
                  <a:pt x="57" y="1"/>
                  <a:pt x="57" y="1"/>
                  <a:pt x="57" y="1"/>
                </a:cubicBezTo>
                <a:cubicBezTo>
                  <a:pt x="56" y="1"/>
                  <a:pt x="56" y="0"/>
                  <a:pt x="55" y="0"/>
                </a:cubicBezTo>
                <a:close/>
                <a:moveTo>
                  <a:pt x="0" y="21"/>
                </a:move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3"/>
                  <a:pt x="2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6" y="22"/>
                  <a:pt x="6" y="21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4"/>
                </a:cubicBezTo>
                <a:lnTo>
                  <a:pt x="0" y="21"/>
                </a:lnTo>
                <a:close/>
                <a:moveTo>
                  <a:pt x="26" y="36"/>
                </a:moveTo>
                <a:cubicBezTo>
                  <a:pt x="26" y="36"/>
                  <a:pt x="25" y="35"/>
                  <a:pt x="25" y="35"/>
                </a:cubicBezTo>
                <a:cubicBezTo>
                  <a:pt x="24" y="34"/>
                  <a:pt x="23" y="34"/>
                  <a:pt x="22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40"/>
                  <a:pt x="19" y="41"/>
                  <a:pt x="20" y="41"/>
                </a:cubicBezTo>
                <a:cubicBezTo>
                  <a:pt x="20" y="42"/>
                  <a:pt x="21" y="42"/>
                  <a:pt x="21" y="42"/>
                </a:cubicBezTo>
                <a:cubicBezTo>
                  <a:pt x="22" y="42"/>
                  <a:pt x="22" y="41"/>
                  <a:pt x="23" y="41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37"/>
                  <a:pt x="26" y="37"/>
                  <a:pt x="26" y="36"/>
                </a:cubicBezTo>
                <a:close/>
                <a:moveTo>
                  <a:pt x="14" y="35"/>
                </a:moveTo>
                <a:cubicBezTo>
                  <a:pt x="13" y="36"/>
                  <a:pt x="13" y="37"/>
                  <a:pt x="14" y="38"/>
                </a:cubicBezTo>
                <a:cubicBezTo>
                  <a:pt x="16" y="39"/>
                  <a:pt x="17" y="39"/>
                  <a:pt x="18" y="38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1" y="31"/>
                  <a:pt x="20" y="31"/>
                </a:cubicBezTo>
                <a:cubicBezTo>
                  <a:pt x="19" y="30"/>
                  <a:pt x="18" y="30"/>
                  <a:pt x="17" y="31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lnTo>
                  <a:pt x="14" y="35"/>
                </a:lnTo>
                <a:close/>
                <a:moveTo>
                  <a:pt x="9" y="31"/>
                </a:moveTo>
                <a:cubicBezTo>
                  <a:pt x="9" y="31"/>
                  <a:pt x="9" y="32"/>
                  <a:pt x="9" y="33"/>
                </a:cubicBezTo>
                <a:cubicBezTo>
                  <a:pt x="9" y="33"/>
                  <a:pt x="9" y="34"/>
                  <a:pt x="10" y="34"/>
                </a:cubicBezTo>
                <a:cubicBezTo>
                  <a:pt x="11" y="35"/>
                  <a:pt x="12" y="35"/>
                  <a:pt x="13" y="34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9"/>
                  <a:pt x="17" y="29"/>
                  <a:pt x="17" y="28"/>
                </a:cubicBezTo>
                <a:cubicBezTo>
                  <a:pt x="17" y="28"/>
                  <a:pt x="16" y="27"/>
                  <a:pt x="16" y="27"/>
                </a:cubicBezTo>
                <a:cubicBezTo>
                  <a:pt x="15" y="26"/>
                  <a:pt x="14" y="26"/>
                  <a:pt x="13" y="27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lnTo>
                  <a:pt x="9" y="31"/>
                </a:lnTo>
                <a:close/>
                <a:moveTo>
                  <a:pt x="9" y="29"/>
                </a:moveTo>
                <a:cubicBezTo>
                  <a:pt x="12" y="26"/>
                  <a:pt x="12" y="26"/>
                  <a:pt x="12" y="26"/>
                </a:cubicBezTo>
                <a:cubicBezTo>
                  <a:pt x="13" y="24"/>
                  <a:pt x="12" y="23"/>
                  <a:pt x="12" y="22"/>
                </a:cubicBezTo>
                <a:cubicBezTo>
                  <a:pt x="11" y="21"/>
                  <a:pt x="9" y="21"/>
                  <a:pt x="8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6" y="29"/>
                  <a:pt x="7" y="30"/>
                  <a:pt x="8" y="30"/>
                </a:cubicBezTo>
                <a:cubicBezTo>
                  <a:pt x="8" y="30"/>
                  <a:pt x="8" y="30"/>
                  <a:pt x="9" y="29"/>
                </a:cubicBezTo>
                <a:close/>
                <a:moveTo>
                  <a:pt x="48" y="26"/>
                </a:moveTo>
                <a:cubicBezTo>
                  <a:pt x="48" y="25"/>
                  <a:pt x="49" y="24"/>
                  <a:pt x="47" y="23"/>
                </a:cubicBezTo>
                <a:cubicBezTo>
                  <a:pt x="46" y="22"/>
                  <a:pt x="46" y="22"/>
                  <a:pt x="46" y="22"/>
                </a:cubicBezTo>
                <a:cubicBezTo>
                  <a:pt x="40" y="17"/>
                  <a:pt x="33" y="11"/>
                  <a:pt x="32" y="10"/>
                </a:cubicBezTo>
                <a:cubicBezTo>
                  <a:pt x="31" y="10"/>
                  <a:pt x="29" y="11"/>
                  <a:pt x="28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5" y="12"/>
                  <a:pt x="23" y="12"/>
                </a:cubicBezTo>
                <a:cubicBezTo>
                  <a:pt x="22" y="12"/>
                  <a:pt x="21" y="12"/>
                  <a:pt x="20" y="11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7"/>
                  <a:pt x="20" y="6"/>
                  <a:pt x="21" y="6"/>
                </a:cubicBezTo>
                <a:cubicBezTo>
                  <a:pt x="9" y="4"/>
                  <a:pt x="9" y="4"/>
                  <a:pt x="9" y="4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0"/>
                  <a:pt x="10" y="20"/>
                  <a:pt x="10" y="20"/>
                </a:cubicBezTo>
                <a:cubicBezTo>
                  <a:pt x="11" y="20"/>
                  <a:pt x="12" y="21"/>
                  <a:pt x="13" y="21"/>
                </a:cubicBezTo>
                <a:cubicBezTo>
                  <a:pt x="14" y="22"/>
                  <a:pt x="14" y="23"/>
                  <a:pt x="14" y="25"/>
                </a:cubicBezTo>
                <a:cubicBezTo>
                  <a:pt x="15" y="24"/>
                  <a:pt x="16" y="25"/>
                  <a:pt x="17" y="25"/>
                </a:cubicBezTo>
                <a:cubicBezTo>
                  <a:pt x="18" y="26"/>
                  <a:pt x="18" y="28"/>
                  <a:pt x="18" y="29"/>
                </a:cubicBezTo>
                <a:cubicBezTo>
                  <a:pt x="19" y="29"/>
                  <a:pt x="20" y="29"/>
                  <a:pt x="21" y="30"/>
                </a:cubicBezTo>
                <a:cubicBezTo>
                  <a:pt x="22" y="31"/>
                  <a:pt x="23" y="32"/>
                  <a:pt x="23" y="33"/>
                </a:cubicBezTo>
                <a:cubicBezTo>
                  <a:pt x="24" y="32"/>
                  <a:pt x="25" y="33"/>
                  <a:pt x="26" y="33"/>
                </a:cubicBezTo>
                <a:cubicBezTo>
                  <a:pt x="27" y="35"/>
                  <a:pt x="28" y="36"/>
                  <a:pt x="27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39"/>
                  <a:pt x="29" y="39"/>
                  <a:pt x="30" y="39"/>
                </a:cubicBezTo>
                <a:cubicBezTo>
                  <a:pt x="30" y="39"/>
                  <a:pt x="31" y="39"/>
                  <a:pt x="31" y="38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7" y="30"/>
                  <a:pt x="27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6" y="36"/>
                  <a:pt x="37" y="36"/>
                  <a:pt x="37" y="35"/>
                </a:cubicBezTo>
                <a:cubicBezTo>
                  <a:pt x="38" y="35"/>
                  <a:pt x="38" y="34"/>
                  <a:pt x="38" y="33"/>
                </a:cubicBezTo>
                <a:cubicBezTo>
                  <a:pt x="38" y="33"/>
                  <a:pt x="37" y="32"/>
                  <a:pt x="37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8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6"/>
                  <a:pt x="33" y="26"/>
                  <a:pt x="33" y="27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1" y="32"/>
                  <a:pt x="41" y="32"/>
                </a:cubicBezTo>
                <a:cubicBezTo>
                  <a:pt x="42" y="32"/>
                  <a:pt x="43" y="32"/>
                  <a:pt x="43" y="31"/>
                </a:cubicBezTo>
                <a:cubicBezTo>
                  <a:pt x="44" y="31"/>
                  <a:pt x="44" y="30"/>
                  <a:pt x="44" y="29"/>
                </a:cubicBezTo>
                <a:cubicBezTo>
                  <a:pt x="44" y="29"/>
                  <a:pt x="43" y="28"/>
                  <a:pt x="43" y="28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8" y="24"/>
                  <a:pt x="38" y="24"/>
                  <a:pt x="38" y="24"/>
                </a:cubicBezTo>
                <a:cubicBezTo>
                  <a:pt x="37" y="23"/>
                  <a:pt x="37" y="23"/>
                  <a:pt x="37" y="22"/>
                </a:cubicBezTo>
                <a:cubicBezTo>
                  <a:pt x="38" y="22"/>
                  <a:pt x="38" y="22"/>
                  <a:pt x="39" y="22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8"/>
                  <a:pt x="47" y="27"/>
                  <a:pt x="48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53"/>
          <p:cNvSpPr txBox="1"/>
          <p:nvPr/>
        </p:nvSpPr>
        <p:spPr>
          <a:xfrm>
            <a:off x="7607300" y="1603375"/>
            <a:ext cx="72866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603" name="Google Shape;1603;p53"/>
          <p:cNvSpPr txBox="1"/>
          <p:nvPr/>
        </p:nvSpPr>
        <p:spPr>
          <a:xfrm>
            <a:off x="8199437" y="3559175"/>
            <a:ext cx="72866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604" name="Google Shape;1604;p53"/>
          <p:cNvSpPr txBox="1"/>
          <p:nvPr/>
        </p:nvSpPr>
        <p:spPr>
          <a:xfrm>
            <a:off x="7023100" y="5202237"/>
            <a:ext cx="72866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605" name="Google Shape;1605;p53"/>
          <p:cNvSpPr txBox="1"/>
          <p:nvPr/>
        </p:nvSpPr>
        <p:spPr>
          <a:xfrm>
            <a:off x="4940300" y="5405437"/>
            <a:ext cx="72866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606" name="Google Shape;1606;p53"/>
          <p:cNvSpPr txBox="1"/>
          <p:nvPr/>
        </p:nvSpPr>
        <p:spPr>
          <a:xfrm>
            <a:off x="3467100" y="3838575"/>
            <a:ext cx="72866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1607" name="Google Shape;1607;p53"/>
          <p:cNvSpPr txBox="1"/>
          <p:nvPr/>
        </p:nvSpPr>
        <p:spPr>
          <a:xfrm>
            <a:off x="3822700" y="1773237"/>
            <a:ext cx="482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</a:t>
            </a:r>
            <a:endParaRPr/>
          </a:p>
        </p:txBody>
      </p:sp>
      <p:sp>
        <p:nvSpPr>
          <p:cNvPr id="1608" name="Google Shape;1608;p53"/>
          <p:cNvSpPr txBox="1"/>
          <p:nvPr/>
        </p:nvSpPr>
        <p:spPr>
          <a:xfrm>
            <a:off x="4059237" y="1773237"/>
            <a:ext cx="482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/>
          </a:p>
        </p:txBody>
      </p:sp>
      <p:sp>
        <p:nvSpPr>
          <p:cNvPr id="1609" name="Google Shape;1609;p53"/>
          <p:cNvSpPr txBox="1"/>
          <p:nvPr/>
        </p:nvSpPr>
        <p:spPr>
          <a:xfrm>
            <a:off x="5702300" y="782637"/>
            <a:ext cx="72866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T Sans"/>
              <a:buNone/>
            </a:pPr>
            <a:r>
              <a:rPr lang="en-US" sz="35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610" name="Google Shape;1610;p53"/>
          <p:cNvSpPr txBox="1"/>
          <p:nvPr/>
        </p:nvSpPr>
        <p:spPr>
          <a:xfrm>
            <a:off x="3286125" y="2284412"/>
            <a:ext cx="10969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11" name="Google Shape;1611;p53"/>
          <p:cNvSpPr txBox="1"/>
          <p:nvPr/>
        </p:nvSpPr>
        <p:spPr>
          <a:xfrm>
            <a:off x="4652962" y="773112"/>
            <a:ext cx="10985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12" name="Google Shape;1612;p53"/>
          <p:cNvSpPr txBox="1"/>
          <p:nvPr/>
        </p:nvSpPr>
        <p:spPr>
          <a:xfrm>
            <a:off x="6789737" y="874712"/>
            <a:ext cx="10985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13" name="Google Shape;1613;p53"/>
          <p:cNvSpPr txBox="1"/>
          <p:nvPr/>
        </p:nvSpPr>
        <p:spPr>
          <a:xfrm>
            <a:off x="7939087" y="2670175"/>
            <a:ext cx="10985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14" name="Google Shape;1614;p53"/>
          <p:cNvSpPr txBox="1"/>
          <p:nvPr/>
        </p:nvSpPr>
        <p:spPr>
          <a:xfrm>
            <a:off x="7443787" y="4556125"/>
            <a:ext cx="10969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15" name="Google Shape;1615;p53"/>
          <p:cNvSpPr txBox="1"/>
          <p:nvPr/>
        </p:nvSpPr>
        <p:spPr>
          <a:xfrm>
            <a:off x="5495925" y="5405437"/>
            <a:ext cx="10985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16" name="Google Shape;1616;p53"/>
          <p:cNvSpPr txBox="1"/>
          <p:nvPr/>
        </p:nvSpPr>
        <p:spPr>
          <a:xfrm>
            <a:off x="3681412" y="4371975"/>
            <a:ext cx="10969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54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54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35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F5335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623" name="Google Shape;1623;p54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624" name="Google Shape;1624;p54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625" name="Google Shape;1625;p54"/>
          <p:cNvSpPr/>
          <p:nvPr/>
        </p:nvSpPr>
        <p:spPr>
          <a:xfrm>
            <a:off x="7245350" y="1104900"/>
            <a:ext cx="2082800" cy="2573337"/>
          </a:xfrm>
          <a:custGeom>
            <a:avLst/>
            <a:gdLst/>
            <a:ahLst/>
            <a:cxnLst/>
            <a:rect l="l" t="t" r="r" b="b"/>
            <a:pathLst>
              <a:path w="243" h="300" extrusionOk="0">
                <a:moveTo>
                  <a:pt x="93" y="106"/>
                </a:moveTo>
                <a:cubicBezTo>
                  <a:pt x="67" y="131"/>
                  <a:pt x="34" y="144"/>
                  <a:pt x="1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27" y="172"/>
                  <a:pt x="45" y="210"/>
                  <a:pt x="49" y="252"/>
                </a:cubicBezTo>
                <a:cubicBezTo>
                  <a:pt x="70" y="281"/>
                  <a:pt x="104" y="300"/>
                  <a:pt x="143" y="300"/>
                </a:cubicBezTo>
                <a:cubicBezTo>
                  <a:pt x="185" y="300"/>
                  <a:pt x="223" y="277"/>
                  <a:pt x="243" y="242"/>
                </a:cubicBezTo>
                <a:cubicBezTo>
                  <a:pt x="236" y="148"/>
                  <a:pt x="194" y="63"/>
                  <a:pt x="130" y="0"/>
                </a:cubicBezTo>
                <a:cubicBezTo>
                  <a:pt x="131" y="5"/>
                  <a:pt x="131" y="9"/>
                  <a:pt x="131" y="14"/>
                </a:cubicBezTo>
                <a:cubicBezTo>
                  <a:pt x="131" y="48"/>
                  <a:pt x="117" y="81"/>
                  <a:pt x="93" y="106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54"/>
          <p:cNvSpPr/>
          <p:nvPr/>
        </p:nvSpPr>
        <p:spPr>
          <a:xfrm>
            <a:off x="7270750" y="3386137"/>
            <a:ext cx="2066925" cy="2238375"/>
          </a:xfrm>
          <a:custGeom>
            <a:avLst/>
            <a:gdLst/>
            <a:ahLst/>
            <a:cxnLst/>
            <a:rect l="l" t="t" r="r" b="b"/>
            <a:pathLst>
              <a:path w="241" h="261" extrusionOk="0">
                <a:moveTo>
                  <a:pt x="140" y="48"/>
                </a:moveTo>
                <a:cubicBezTo>
                  <a:pt x="103" y="48"/>
                  <a:pt x="71" y="33"/>
                  <a:pt x="47" y="9"/>
                </a:cubicBezTo>
                <a:cubicBezTo>
                  <a:pt x="46" y="52"/>
                  <a:pt x="30" y="90"/>
                  <a:pt x="5" y="121"/>
                </a:cubicBezTo>
                <a:cubicBezTo>
                  <a:pt x="0" y="156"/>
                  <a:pt x="10" y="194"/>
                  <a:pt x="38" y="221"/>
                </a:cubicBezTo>
                <a:cubicBezTo>
                  <a:pt x="68" y="251"/>
                  <a:pt x="110" y="261"/>
                  <a:pt x="149" y="251"/>
                </a:cubicBezTo>
                <a:cubicBezTo>
                  <a:pt x="206" y="185"/>
                  <a:pt x="241" y="98"/>
                  <a:pt x="241" y="4"/>
                </a:cubicBezTo>
                <a:cubicBezTo>
                  <a:pt x="241" y="3"/>
                  <a:pt x="241" y="1"/>
                  <a:pt x="241" y="0"/>
                </a:cubicBezTo>
                <a:cubicBezTo>
                  <a:pt x="217" y="29"/>
                  <a:pt x="180" y="48"/>
                  <a:pt x="140" y="48"/>
                </a:cubicBezTo>
                <a:close/>
              </a:path>
            </a:pathLst>
          </a:custGeom>
          <a:solidFill>
            <a:srgbClr val="3B42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54"/>
          <p:cNvSpPr/>
          <p:nvPr/>
        </p:nvSpPr>
        <p:spPr>
          <a:xfrm>
            <a:off x="3779837" y="187325"/>
            <a:ext cx="2573337" cy="2084387"/>
          </a:xfrm>
          <a:custGeom>
            <a:avLst/>
            <a:gdLst/>
            <a:ahLst/>
            <a:cxnLst/>
            <a:rect l="l" t="t" r="r" b="b"/>
            <a:pathLst>
              <a:path w="300" h="243" extrusionOk="0">
                <a:moveTo>
                  <a:pt x="106" y="150"/>
                </a:moveTo>
                <a:cubicBezTo>
                  <a:pt x="130" y="175"/>
                  <a:pt x="144" y="207"/>
                  <a:pt x="144" y="242"/>
                </a:cubicBezTo>
                <a:cubicBezTo>
                  <a:pt x="144" y="242"/>
                  <a:pt x="144" y="243"/>
                  <a:pt x="144" y="243"/>
                </a:cubicBezTo>
                <a:cubicBezTo>
                  <a:pt x="173" y="216"/>
                  <a:pt x="210" y="198"/>
                  <a:pt x="252" y="194"/>
                </a:cubicBezTo>
                <a:cubicBezTo>
                  <a:pt x="281" y="173"/>
                  <a:pt x="300" y="139"/>
                  <a:pt x="300" y="100"/>
                </a:cubicBezTo>
                <a:cubicBezTo>
                  <a:pt x="300" y="58"/>
                  <a:pt x="277" y="20"/>
                  <a:pt x="242" y="0"/>
                </a:cubicBezTo>
                <a:cubicBezTo>
                  <a:pt x="148" y="7"/>
                  <a:pt x="63" y="49"/>
                  <a:pt x="0" y="113"/>
                </a:cubicBezTo>
                <a:cubicBezTo>
                  <a:pt x="38" y="109"/>
                  <a:pt x="77" y="121"/>
                  <a:pt x="106" y="150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54"/>
          <p:cNvSpPr/>
          <p:nvPr/>
        </p:nvSpPr>
        <p:spPr>
          <a:xfrm>
            <a:off x="6061075" y="179387"/>
            <a:ext cx="2187575" cy="2066925"/>
          </a:xfrm>
          <a:custGeom>
            <a:avLst/>
            <a:gdLst/>
            <a:ahLst/>
            <a:cxnLst/>
            <a:rect l="l" t="t" r="r" b="b"/>
            <a:pathLst>
              <a:path w="255" h="241" extrusionOk="0">
                <a:moveTo>
                  <a:pt x="48" y="101"/>
                </a:moveTo>
                <a:cubicBezTo>
                  <a:pt x="48" y="138"/>
                  <a:pt x="33" y="170"/>
                  <a:pt x="9" y="194"/>
                </a:cubicBezTo>
                <a:cubicBezTo>
                  <a:pt x="52" y="195"/>
                  <a:pt x="90" y="211"/>
                  <a:pt x="121" y="236"/>
                </a:cubicBezTo>
                <a:cubicBezTo>
                  <a:pt x="156" y="241"/>
                  <a:pt x="194" y="231"/>
                  <a:pt x="221" y="203"/>
                </a:cubicBezTo>
                <a:cubicBezTo>
                  <a:pt x="243" y="182"/>
                  <a:pt x="255" y="153"/>
                  <a:pt x="255" y="122"/>
                </a:cubicBezTo>
                <a:cubicBezTo>
                  <a:pt x="255" y="112"/>
                  <a:pt x="253" y="102"/>
                  <a:pt x="251" y="92"/>
                </a:cubicBezTo>
                <a:cubicBezTo>
                  <a:pt x="185" y="35"/>
                  <a:pt x="98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29" y="24"/>
                  <a:pt x="48" y="61"/>
                  <a:pt x="48" y="101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54"/>
          <p:cNvSpPr/>
          <p:nvPr/>
        </p:nvSpPr>
        <p:spPr>
          <a:xfrm>
            <a:off x="5838825" y="4570412"/>
            <a:ext cx="2571750" cy="2082800"/>
          </a:xfrm>
          <a:custGeom>
            <a:avLst/>
            <a:gdLst/>
            <a:ahLst/>
            <a:cxnLst/>
            <a:rect l="l" t="t" r="r" b="b"/>
            <a:pathLst>
              <a:path w="300" h="243" extrusionOk="0">
                <a:moveTo>
                  <a:pt x="194" y="93"/>
                </a:moveTo>
                <a:cubicBezTo>
                  <a:pt x="169" y="67"/>
                  <a:pt x="156" y="33"/>
                  <a:pt x="156" y="0"/>
                </a:cubicBezTo>
                <a:cubicBezTo>
                  <a:pt x="128" y="27"/>
                  <a:pt x="90" y="45"/>
                  <a:pt x="48" y="49"/>
                </a:cubicBezTo>
                <a:cubicBezTo>
                  <a:pt x="19" y="70"/>
                  <a:pt x="0" y="104"/>
                  <a:pt x="0" y="143"/>
                </a:cubicBezTo>
                <a:cubicBezTo>
                  <a:pt x="0" y="185"/>
                  <a:pt x="23" y="223"/>
                  <a:pt x="58" y="243"/>
                </a:cubicBezTo>
                <a:cubicBezTo>
                  <a:pt x="152" y="236"/>
                  <a:pt x="237" y="194"/>
                  <a:pt x="300" y="130"/>
                </a:cubicBezTo>
                <a:cubicBezTo>
                  <a:pt x="295" y="131"/>
                  <a:pt x="291" y="131"/>
                  <a:pt x="286" y="131"/>
                </a:cubicBezTo>
                <a:cubicBezTo>
                  <a:pt x="253" y="131"/>
                  <a:pt x="220" y="118"/>
                  <a:pt x="194" y="93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54"/>
          <p:cNvSpPr/>
          <p:nvPr/>
        </p:nvSpPr>
        <p:spPr>
          <a:xfrm>
            <a:off x="2862262" y="3163887"/>
            <a:ext cx="2084387" cy="2571750"/>
          </a:xfrm>
          <a:custGeom>
            <a:avLst/>
            <a:gdLst/>
            <a:ahLst/>
            <a:cxnLst/>
            <a:rect l="l" t="t" r="r" b="b"/>
            <a:pathLst>
              <a:path w="243" h="300" extrusionOk="0">
                <a:moveTo>
                  <a:pt x="150" y="194"/>
                </a:moveTo>
                <a:cubicBezTo>
                  <a:pt x="175" y="170"/>
                  <a:pt x="207" y="156"/>
                  <a:pt x="242" y="156"/>
                </a:cubicBezTo>
                <a:cubicBezTo>
                  <a:pt x="242" y="156"/>
                  <a:pt x="243" y="156"/>
                  <a:pt x="243" y="156"/>
                </a:cubicBezTo>
                <a:cubicBezTo>
                  <a:pt x="216" y="127"/>
                  <a:pt x="198" y="90"/>
                  <a:pt x="194" y="48"/>
                </a:cubicBezTo>
                <a:cubicBezTo>
                  <a:pt x="173" y="19"/>
                  <a:pt x="139" y="0"/>
                  <a:pt x="100" y="0"/>
                </a:cubicBezTo>
                <a:cubicBezTo>
                  <a:pt x="58" y="0"/>
                  <a:pt x="20" y="23"/>
                  <a:pt x="0" y="58"/>
                </a:cubicBezTo>
                <a:cubicBezTo>
                  <a:pt x="7" y="152"/>
                  <a:pt x="49" y="237"/>
                  <a:pt x="113" y="300"/>
                </a:cubicBezTo>
                <a:cubicBezTo>
                  <a:pt x="109" y="262"/>
                  <a:pt x="121" y="223"/>
                  <a:pt x="150" y="194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54"/>
          <p:cNvSpPr/>
          <p:nvPr/>
        </p:nvSpPr>
        <p:spPr>
          <a:xfrm>
            <a:off x="2854325" y="1216025"/>
            <a:ext cx="2032000" cy="2238375"/>
          </a:xfrm>
          <a:custGeom>
            <a:avLst/>
            <a:gdLst/>
            <a:ahLst/>
            <a:cxnLst/>
            <a:rect l="l" t="t" r="r" b="b"/>
            <a:pathLst>
              <a:path w="237" h="261" extrusionOk="0">
                <a:moveTo>
                  <a:pt x="101" y="213"/>
                </a:moveTo>
                <a:cubicBezTo>
                  <a:pt x="138" y="213"/>
                  <a:pt x="170" y="228"/>
                  <a:pt x="194" y="252"/>
                </a:cubicBezTo>
                <a:cubicBezTo>
                  <a:pt x="195" y="209"/>
                  <a:pt x="211" y="171"/>
                  <a:pt x="236" y="140"/>
                </a:cubicBezTo>
                <a:cubicBezTo>
                  <a:pt x="237" y="134"/>
                  <a:pt x="237" y="128"/>
                  <a:pt x="237" y="122"/>
                </a:cubicBezTo>
                <a:cubicBezTo>
                  <a:pt x="237" y="91"/>
                  <a:pt x="225" y="62"/>
                  <a:pt x="203" y="40"/>
                </a:cubicBezTo>
                <a:cubicBezTo>
                  <a:pt x="173" y="10"/>
                  <a:pt x="131" y="0"/>
                  <a:pt x="92" y="10"/>
                </a:cubicBezTo>
                <a:cubicBezTo>
                  <a:pt x="35" y="76"/>
                  <a:pt x="0" y="163"/>
                  <a:pt x="0" y="257"/>
                </a:cubicBezTo>
                <a:cubicBezTo>
                  <a:pt x="0" y="258"/>
                  <a:pt x="0" y="260"/>
                  <a:pt x="0" y="261"/>
                </a:cubicBezTo>
                <a:cubicBezTo>
                  <a:pt x="24" y="232"/>
                  <a:pt x="61" y="213"/>
                  <a:pt x="101" y="213"/>
                </a:cubicBezTo>
                <a:close/>
              </a:path>
            </a:pathLst>
          </a:custGeom>
          <a:solidFill>
            <a:srgbClr val="3B42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54"/>
          <p:cNvSpPr/>
          <p:nvPr/>
        </p:nvSpPr>
        <p:spPr>
          <a:xfrm>
            <a:off x="3890962" y="4629150"/>
            <a:ext cx="2238375" cy="2033587"/>
          </a:xfrm>
          <a:custGeom>
            <a:avLst/>
            <a:gdLst/>
            <a:ahLst/>
            <a:cxnLst/>
            <a:rect l="l" t="t" r="r" b="b"/>
            <a:pathLst>
              <a:path w="261" h="237" extrusionOk="0">
                <a:moveTo>
                  <a:pt x="213" y="136"/>
                </a:moveTo>
                <a:cubicBezTo>
                  <a:pt x="213" y="99"/>
                  <a:pt x="228" y="67"/>
                  <a:pt x="252" y="43"/>
                </a:cubicBezTo>
                <a:cubicBezTo>
                  <a:pt x="209" y="42"/>
                  <a:pt x="171" y="26"/>
                  <a:pt x="140" y="1"/>
                </a:cubicBezTo>
                <a:cubicBezTo>
                  <a:pt x="134" y="0"/>
                  <a:pt x="128" y="0"/>
                  <a:pt x="122" y="0"/>
                </a:cubicBezTo>
                <a:cubicBezTo>
                  <a:pt x="91" y="0"/>
                  <a:pt x="62" y="12"/>
                  <a:pt x="40" y="34"/>
                </a:cubicBezTo>
                <a:cubicBezTo>
                  <a:pt x="10" y="64"/>
                  <a:pt x="0" y="106"/>
                  <a:pt x="10" y="145"/>
                </a:cubicBezTo>
                <a:cubicBezTo>
                  <a:pt x="76" y="202"/>
                  <a:pt x="163" y="237"/>
                  <a:pt x="257" y="237"/>
                </a:cubicBezTo>
                <a:cubicBezTo>
                  <a:pt x="258" y="237"/>
                  <a:pt x="260" y="237"/>
                  <a:pt x="261" y="237"/>
                </a:cubicBezTo>
                <a:cubicBezTo>
                  <a:pt x="232" y="213"/>
                  <a:pt x="213" y="176"/>
                  <a:pt x="213" y="136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54"/>
          <p:cNvSpPr/>
          <p:nvPr/>
        </p:nvSpPr>
        <p:spPr>
          <a:xfrm>
            <a:off x="4422775" y="744537"/>
            <a:ext cx="385762" cy="455612"/>
          </a:xfrm>
          <a:custGeom>
            <a:avLst/>
            <a:gdLst/>
            <a:ahLst/>
            <a:cxnLst/>
            <a:rect l="l" t="t" r="r" b="b"/>
            <a:pathLst>
              <a:path w="45" h="53" extrusionOk="0">
                <a:moveTo>
                  <a:pt x="30" y="51"/>
                </a:moveTo>
                <a:cubicBezTo>
                  <a:pt x="30" y="52"/>
                  <a:pt x="29" y="53"/>
                  <a:pt x="28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9"/>
                  <a:pt x="30" y="50"/>
                  <a:pt x="30" y="51"/>
                </a:cubicBezTo>
                <a:close/>
                <a:moveTo>
                  <a:pt x="30" y="46"/>
                </a:moveTo>
                <a:cubicBezTo>
                  <a:pt x="30" y="45"/>
                  <a:pt x="29" y="44"/>
                  <a:pt x="2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5" y="45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7"/>
                  <a:pt x="16" y="48"/>
                  <a:pt x="17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9" y="48"/>
                  <a:pt x="30" y="47"/>
                  <a:pt x="30" y="46"/>
                </a:cubicBezTo>
                <a:close/>
                <a:moveTo>
                  <a:pt x="24" y="26"/>
                </a:moveTo>
                <a:cubicBezTo>
                  <a:pt x="22" y="26"/>
                  <a:pt x="22" y="26"/>
                  <a:pt x="22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2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4" y="43"/>
                  <a:pt x="24" y="43"/>
                </a:cubicBezTo>
                <a:lnTo>
                  <a:pt x="24" y="26"/>
                </a:lnTo>
                <a:close/>
                <a:moveTo>
                  <a:pt x="16" y="19"/>
                </a:moveTo>
                <a:cubicBezTo>
                  <a:pt x="15" y="19"/>
                  <a:pt x="14" y="20"/>
                  <a:pt x="14" y="22"/>
                </a:cubicBezTo>
                <a:cubicBezTo>
                  <a:pt x="14" y="23"/>
                  <a:pt x="15" y="24"/>
                  <a:pt x="16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0"/>
                  <a:pt x="18" y="19"/>
                  <a:pt x="16" y="19"/>
                </a:cubicBezTo>
                <a:close/>
                <a:moveTo>
                  <a:pt x="31" y="22"/>
                </a:moveTo>
                <a:cubicBezTo>
                  <a:pt x="31" y="20"/>
                  <a:pt x="30" y="19"/>
                  <a:pt x="29" y="19"/>
                </a:cubicBezTo>
                <a:cubicBezTo>
                  <a:pt x="27" y="19"/>
                  <a:pt x="26" y="20"/>
                  <a:pt x="26" y="22"/>
                </a:cubicBezTo>
                <a:cubicBezTo>
                  <a:pt x="26" y="24"/>
                  <a:pt x="26" y="24"/>
                  <a:pt x="26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4"/>
                  <a:pt x="31" y="23"/>
                  <a:pt x="31" y="22"/>
                </a:cubicBezTo>
                <a:close/>
                <a:moveTo>
                  <a:pt x="37" y="17"/>
                </a:moveTo>
                <a:cubicBezTo>
                  <a:pt x="36" y="12"/>
                  <a:pt x="30" y="7"/>
                  <a:pt x="23" y="7"/>
                </a:cubicBezTo>
                <a:cubicBezTo>
                  <a:pt x="15" y="7"/>
                  <a:pt x="9" y="12"/>
                  <a:pt x="8" y="17"/>
                </a:cubicBezTo>
                <a:cubicBezTo>
                  <a:pt x="7" y="21"/>
                  <a:pt x="8" y="24"/>
                  <a:pt x="10" y="27"/>
                </a:cubicBezTo>
                <a:cubicBezTo>
                  <a:pt x="11" y="30"/>
                  <a:pt x="13" y="33"/>
                  <a:pt x="14" y="36"/>
                </a:cubicBezTo>
                <a:cubicBezTo>
                  <a:pt x="15" y="37"/>
                  <a:pt x="15" y="40"/>
                  <a:pt x="16" y="41"/>
                </a:cubicBezTo>
                <a:cubicBezTo>
                  <a:pt x="16" y="43"/>
                  <a:pt x="16" y="43"/>
                  <a:pt x="18" y="43"/>
                </a:cubicBezTo>
                <a:cubicBezTo>
                  <a:pt x="18" y="43"/>
                  <a:pt x="19" y="43"/>
                  <a:pt x="19" y="43"/>
                </a:cubicBezTo>
                <a:cubicBezTo>
                  <a:pt x="19" y="26"/>
                  <a:pt x="19" y="26"/>
                  <a:pt x="1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4" y="26"/>
                  <a:pt x="13" y="25"/>
                </a:cubicBezTo>
                <a:cubicBezTo>
                  <a:pt x="13" y="24"/>
                  <a:pt x="12" y="23"/>
                  <a:pt x="12" y="22"/>
                </a:cubicBezTo>
                <a:cubicBezTo>
                  <a:pt x="12" y="21"/>
                  <a:pt x="13" y="19"/>
                  <a:pt x="13" y="19"/>
                </a:cubicBezTo>
                <a:cubicBezTo>
                  <a:pt x="14" y="18"/>
                  <a:pt x="15" y="17"/>
                  <a:pt x="16" y="17"/>
                </a:cubicBezTo>
                <a:cubicBezTo>
                  <a:pt x="19" y="17"/>
                  <a:pt x="21" y="19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4"/>
                  <a:pt x="21" y="24"/>
                  <a:pt x="21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19"/>
                  <a:pt x="26" y="19"/>
                </a:cubicBezTo>
                <a:cubicBezTo>
                  <a:pt x="26" y="18"/>
                  <a:pt x="28" y="17"/>
                  <a:pt x="29" y="17"/>
                </a:cubicBezTo>
                <a:cubicBezTo>
                  <a:pt x="30" y="17"/>
                  <a:pt x="31" y="18"/>
                  <a:pt x="32" y="19"/>
                </a:cubicBezTo>
                <a:cubicBezTo>
                  <a:pt x="33" y="19"/>
                  <a:pt x="33" y="21"/>
                  <a:pt x="33" y="22"/>
                </a:cubicBezTo>
                <a:cubicBezTo>
                  <a:pt x="33" y="23"/>
                  <a:pt x="33" y="24"/>
                  <a:pt x="32" y="25"/>
                </a:cubicBezTo>
                <a:cubicBezTo>
                  <a:pt x="31" y="26"/>
                  <a:pt x="30" y="26"/>
                  <a:pt x="29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7" y="43"/>
                  <a:pt x="27" y="43"/>
                </a:cubicBezTo>
                <a:cubicBezTo>
                  <a:pt x="29" y="43"/>
                  <a:pt x="29" y="43"/>
                  <a:pt x="30" y="41"/>
                </a:cubicBezTo>
                <a:cubicBezTo>
                  <a:pt x="30" y="40"/>
                  <a:pt x="30" y="37"/>
                  <a:pt x="31" y="36"/>
                </a:cubicBezTo>
                <a:cubicBezTo>
                  <a:pt x="32" y="33"/>
                  <a:pt x="34" y="30"/>
                  <a:pt x="36" y="27"/>
                </a:cubicBezTo>
                <a:cubicBezTo>
                  <a:pt x="37" y="24"/>
                  <a:pt x="38" y="21"/>
                  <a:pt x="37" y="17"/>
                </a:cubicBezTo>
                <a:close/>
                <a:moveTo>
                  <a:pt x="24" y="2"/>
                </a:moveTo>
                <a:cubicBezTo>
                  <a:pt x="24" y="1"/>
                  <a:pt x="2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1" y="1"/>
                  <a:pt x="21" y="2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2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6"/>
                  <a:pt x="24" y="6"/>
                  <a:pt x="24" y="5"/>
                </a:cubicBezTo>
                <a:lnTo>
                  <a:pt x="24" y="2"/>
                </a:lnTo>
                <a:close/>
                <a:moveTo>
                  <a:pt x="33" y="4"/>
                </a:moveTo>
                <a:cubicBezTo>
                  <a:pt x="34" y="4"/>
                  <a:pt x="33" y="3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1" y="2"/>
                  <a:pt x="30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8" y="6"/>
                  <a:pt x="29" y="7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1" y="8"/>
                  <a:pt x="32" y="7"/>
                </a:cubicBezTo>
                <a:lnTo>
                  <a:pt x="33" y="4"/>
                </a:lnTo>
                <a:close/>
                <a:moveTo>
                  <a:pt x="40" y="10"/>
                </a:moveTo>
                <a:cubicBezTo>
                  <a:pt x="40" y="9"/>
                  <a:pt x="40" y="8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9" y="7"/>
                  <a:pt x="38" y="7"/>
                  <a:pt x="38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2"/>
                  <a:pt x="37" y="12"/>
                  <a:pt x="37" y="12"/>
                </a:cubicBezTo>
                <a:lnTo>
                  <a:pt x="40" y="10"/>
                </a:lnTo>
                <a:close/>
                <a:moveTo>
                  <a:pt x="43" y="17"/>
                </a:moveTo>
                <a:cubicBezTo>
                  <a:pt x="44" y="17"/>
                  <a:pt x="45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3" y="14"/>
                  <a:pt x="43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5"/>
                  <a:pt x="38" y="16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9" y="18"/>
                  <a:pt x="39" y="18"/>
                  <a:pt x="40" y="18"/>
                </a:cubicBezTo>
                <a:lnTo>
                  <a:pt x="43" y="17"/>
                </a:lnTo>
                <a:close/>
                <a:moveTo>
                  <a:pt x="42" y="26"/>
                </a:moveTo>
                <a:cubicBezTo>
                  <a:pt x="43" y="26"/>
                  <a:pt x="44" y="26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5" y="24"/>
                  <a:pt x="44" y="23"/>
                  <a:pt x="43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39" y="22"/>
                  <a:pt x="38" y="23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9" y="25"/>
                  <a:pt x="40" y="25"/>
                </a:cubicBezTo>
                <a:lnTo>
                  <a:pt x="42" y="26"/>
                </a:lnTo>
                <a:close/>
                <a:moveTo>
                  <a:pt x="13" y="7"/>
                </a:move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7"/>
                  <a:pt x="17" y="6"/>
                  <a:pt x="16" y="5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3"/>
                  <a:pt x="11" y="4"/>
                  <a:pt x="12" y="4"/>
                </a:cubicBezTo>
                <a:lnTo>
                  <a:pt x="13" y="7"/>
                </a:lnTo>
                <a:close/>
                <a:moveTo>
                  <a:pt x="8" y="12"/>
                </a:moveTo>
                <a:cubicBezTo>
                  <a:pt x="8" y="12"/>
                  <a:pt x="9" y="12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0"/>
                  <a:pt x="10" y="9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6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9"/>
                  <a:pt x="5" y="10"/>
                </a:cubicBezTo>
                <a:lnTo>
                  <a:pt x="8" y="12"/>
                </a:lnTo>
                <a:close/>
                <a:moveTo>
                  <a:pt x="5" y="18"/>
                </a:moveTo>
                <a:cubicBezTo>
                  <a:pt x="6" y="18"/>
                  <a:pt x="6" y="18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6" y="15"/>
                  <a:pt x="5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5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1" y="17"/>
                  <a:pt x="2" y="17"/>
                </a:cubicBezTo>
                <a:lnTo>
                  <a:pt x="5" y="18"/>
                </a:lnTo>
                <a:close/>
                <a:moveTo>
                  <a:pt x="5" y="25"/>
                </a:moveTo>
                <a:cubicBezTo>
                  <a:pt x="6" y="25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6" y="22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2" y="26"/>
                  <a:pt x="3" y="26"/>
                </a:cubicBezTo>
                <a:lnTo>
                  <a:pt x="5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54"/>
          <p:cNvSpPr/>
          <p:nvPr/>
        </p:nvSpPr>
        <p:spPr>
          <a:xfrm>
            <a:off x="3119437" y="2554287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44" h="44" extrusionOk="0">
                <a:moveTo>
                  <a:pt x="1" y="27"/>
                </a:moveTo>
                <a:cubicBezTo>
                  <a:pt x="1" y="27"/>
                  <a:pt x="0" y="26"/>
                  <a:pt x="0" y="26"/>
                </a:cubicBezTo>
                <a:cubicBezTo>
                  <a:pt x="0" y="23"/>
                  <a:pt x="0" y="20"/>
                  <a:pt x="1" y="17"/>
                </a:cubicBezTo>
                <a:cubicBezTo>
                  <a:pt x="1" y="14"/>
                  <a:pt x="2" y="12"/>
                  <a:pt x="4" y="9"/>
                </a:cubicBezTo>
                <a:cubicBezTo>
                  <a:pt x="6" y="7"/>
                  <a:pt x="8" y="5"/>
                  <a:pt x="10" y="3"/>
                </a:cubicBezTo>
                <a:cubicBezTo>
                  <a:pt x="13" y="2"/>
                  <a:pt x="16" y="1"/>
                  <a:pt x="18" y="0"/>
                </a:cubicBezTo>
                <a:cubicBezTo>
                  <a:pt x="19" y="0"/>
                  <a:pt x="20" y="0"/>
                  <a:pt x="21" y="0"/>
                </a:cubicBezTo>
                <a:cubicBezTo>
                  <a:pt x="26" y="5"/>
                  <a:pt x="26" y="5"/>
                  <a:pt x="26" y="5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14" y="11"/>
                  <a:pt x="9" y="18"/>
                  <a:pt x="10" y="24"/>
                </a:cubicBezTo>
                <a:cubicBezTo>
                  <a:pt x="10" y="25"/>
                  <a:pt x="11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0"/>
                  <a:pt x="1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8"/>
                  <a:pt x="1" y="28"/>
                  <a:pt x="1" y="27"/>
                </a:cubicBezTo>
                <a:close/>
                <a:moveTo>
                  <a:pt x="35" y="36"/>
                </a:moveTo>
                <a:cubicBezTo>
                  <a:pt x="33" y="37"/>
                  <a:pt x="33" y="37"/>
                  <a:pt x="33" y="37"/>
                </a:cubicBezTo>
                <a:cubicBezTo>
                  <a:pt x="32" y="34"/>
                  <a:pt x="32" y="34"/>
                  <a:pt x="32" y="34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0" y="30"/>
                  <a:pt x="30" y="30"/>
                </a:cubicBezTo>
                <a:cubicBezTo>
                  <a:pt x="30" y="30"/>
                  <a:pt x="30" y="30"/>
                  <a:pt x="30" y="31"/>
                </a:cubicBezTo>
                <a:cubicBezTo>
                  <a:pt x="30" y="31"/>
                  <a:pt x="30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5" y="33"/>
                  <a:pt x="25" y="33"/>
                </a:cubicBezTo>
                <a:cubicBezTo>
                  <a:pt x="25" y="34"/>
                  <a:pt x="24" y="34"/>
                  <a:pt x="24" y="34"/>
                </a:cubicBezTo>
                <a:cubicBezTo>
                  <a:pt x="23" y="34"/>
                  <a:pt x="23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19" y="34"/>
                  <a:pt x="19" y="34"/>
                </a:cubicBez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6" y="33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5" y="32"/>
                  <a:pt x="15" y="32"/>
                  <a:pt x="15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30"/>
                  <a:pt x="13" y="30"/>
                  <a:pt x="13" y="30"/>
                </a:cubicBezTo>
                <a:cubicBezTo>
                  <a:pt x="13" y="30"/>
                  <a:pt x="13" y="29"/>
                  <a:pt x="12" y="29"/>
                </a:cubicBezTo>
                <a:cubicBezTo>
                  <a:pt x="6" y="27"/>
                  <a:pt x="6" y="27"/>
                  <a:pt x="6" y="27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36"/>
                  <a:pt x="7" y="38"/>
                  <a:pt x="9" y="40"/>
                </a:cubicBezTo>
                <a:cubicBezTo>
                  <a:pt x="11" y="42"/>
                  <a:pt x="14" y="43"/>
                  <a:pt x="17" y="43"/>
                </a:cubicBezTo>
                <a:cubicBezTo>
                  <a:pt x="18" y="44"/>
                  <a:pt x="18" y="44"/>
                  <a:pt x="19" y="44"/>
                </a:cubicBezTo>
                <a:cubicBezTo>
                  <a:pt x="19" y="44"/>
                  <a:pt x="20" y="44"/>
                  <a:pt x="20" y="44"/>
                </a:cubicBezTo>
                <a:cubicBezTo>
                  <a:pt x="21" y="44"/>
                  <a:pt x="21" y="44"/>
                  <a:pt x="22" y="44"/>
                </a:cubicBezTo>
                <a:cubicBezTo>
                  <a:pt x="22" y="44"/>
                  <a:pt x="22" y="44"/>
                  <a:pt x="23" y="44"/>
                </a:cubicBezTo>
                <a:cubicBezTo>
                  <a:pt x="23" y="44"/>
                  <a:pt x="23" y="44"/>
                  <a:pt x="24" y="44"/>
                </a:cubicBezTo>
                <a:cubicBezTo>
                  <a:pt x="24" y="44"/>
                  <a:pt x="25" y="44"/>
                  <a:pt x="26" y="44"/>
                </a:cubicBezTo>
                <a:cubicBezTo>
                  <a:pt x="28" y="43"/>
                  <a:pt x="31" y="42"/>
                  <a:pt x="34" y="41"/>
                </a:cubicBezTo>
                <a:cubicBezTo>
                  <a:pt x="36" y="39"/>
                  <a:pt x="38" y="37"/>
                  <a:pt x="40" y="35"/>
                </a:cubicBezTo>
                <a:lnTo>
                  <a:pt x="35" y="36"/>
                </a:lnTo>
                <a:close/>
                <a:moveTo>
                  <a:pt x="44" y="19"/>
                </a:moveTo>
                <a:cubicBezTo>
                  <a:pt x="43" y="16"/>
                  <a:pt x="42" y="13"/>
                  <a:pt x="41" y="10"/>
                </a:cubicBezTo>
                <a:cubicBezTo>
                  <a:pt x="39" y="8"/>
                  <a:pt x="37" y="6"/>
                  <a:pt x="35" y="4"/>
                </a:cubicBezTo>
                <a:cubicBezTo>
                  <a:pt x="33" y="3"/>
                  <a:pt x="30" y="1"/>
                  <a:pt x="27" y="1"/>
                </a:cubicBezTo>
                <a:cubicBezTo>
                  <a:pt x="26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8" y="4"/>
                  <a:pt x="28" y="4"/>
                  <a:pt x="28" y="4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7"/>
                  <a:pt x="27" y="7"/>
                  <a:pt x="27" y="7"/>
                </a:cubicBezTo>
                <a:cubicBezTo>
                  <a:pt x="24" y="11"/>
                  <a:pt x="24" y="11"/>
                  <a:pt x="24" y="11"/>
                </a:cubicBezTo>
                <a:cubicBezTo>
                  <a:pt x="29" y="12"/>
                  <a:pt x="33" y="15"/>
                  <a:pt x="34" y="20"/>
                </a:cubicBezTo>
                <a:cubicBezTo>
                  <a:pt x="34" y="23"/>
                  <a:pt x="34" y="25"/>
                  <a:pt x="33" y="27"/>
                </a:cubicBezTo>
                <a:cubicBezTo>
                  <a:pt x="35" y="33"/>
                  <a:pt x="35" y="33"/>
                  <a:pt x="35" y="33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1"/>
                  <a:pt x="43" y="29"/>
                  <a:pt x="43" y="27"/>
                </a:cubicBezTo>
                <a:cubicBezTo>
                  <a:pt x="44" y="24"/>
                  <a:pt x="44" y="21"/>
                  <a:pt x="44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54"/>
          <p:cNvSpPr/>
          <p:nvPr/>
        </p:nvSpPr>
        <p:spPr>
          <a:xfrm>
            <a:off x="3419475" y="4656137"/>
            <a:ext cx="403225" cy="307975"/>
          </a:xfrm>
          <a:custGeom>
            <a:avLst/>
            <a:gdLst/>
            <a:ahLst/>
            <a:cxnLst/>
            <a:rect l="l" t="t" r="r" b="b"/>
            <a:pathLst>
              <a:path w="47" h="36" extrusionOk="0">
                <a:moveTo>
                  <a:pt x="6" y="5"/>
                </a:moveTo>
                <a:cubicBezTo>
                  <a:pt x="9" y="5"/>
                  <a:pt x="9" y="5"/>
                  <a:pt x="9" y="5"/>
                </a:cubicBezTo>
                <a:cubicBezTo>
                  <a:pt x="9" y="36"/>
                  <a:pt x="9" y="36"/>
                  <a:pt x="9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3" y="5"/>
                  <a:pt x="6" y="5"/>
                </a:cubicBezTo>
                <a:close/>
                <a:moveTo>
                  <a:pt x="42" y="5"/>
                </a:moveTo>
                <a:cubicBezTo>
                  <a:pt x="38" y="5"/>
                  <a:pt x="38" y="5"/>
                  <a:pt x="38" y="5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5" y="36"/>
                  <a:pt x="47" y="33"/>
                  <a:pt x="47" y="30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8"/>
                  <a:pt x="45" y="5"/>
                  <a:pt x="42" y="5"/>
                </a:cubicBezTo>
                <a:close/>
                <a:moveTo>
                  <a:pt x="33" y="5"/>
                </a:moveTo>
                <a:cubicBezTo>
                  <a:pt x="36" y="5"/>
                  <a:pt x="36" y="5"/>
                  <a:pt x="36" y="5"/>
                </a:cubicBezTo>
                <a:cubicBezTo>
                  <a:pt x="36" y="36"/>
                  <a:pt x="36" y="36"/>
                  <a:pt x="36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5"/>
                  <a:pt x="11" y="5"/>
                  <a:pt x="11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2"/>
                  <a:pt x="17" y="0"/>
                  <a:pt x="2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0" y="0"/>
                  <a:pt x="33" y="2"/>
                  <a:pt x="33" y="5"/>
                </a:cubicBezTo>
                <a:close/>
                <a:moveTo>
                  <a:pt x="29" y="5"/>
                </a:moveTo>
                <a:cubicBezTo>
                  <a:pt x="29" y="4"/>
                  <a:pt x="28" y="3"/>
                  <a:pt x="26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18" y="4"/>
                  <a:pt x="18" y="5"/>
                </a:cubicBezTo>
                <a:lnTo>
                  <a:pt x="29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54"/>
          <p:cNvSpPr/>
          <p:nvPr/>
        </p:nvSpPr>
        <p:spPr>
          <a:xfrm>
            <a:off x="8402637" y="1757362"/>
            <a:ext cx="292100" cy="419100"/>
          </a:xfrm>
          <a:custGeom>
            <a:avLst/>
            <a:gdLst/>
            <a:ahLst/>
            <a:cxnLst/>
            <a:rect l="l" t="t" r="r" b="b"/>
            <a:pathLst>
              <a:path w="34" h="49" extrusionOk="0">
                <a:moveTo>
                  <a:pt x="34" y="33"/>
                </a:moveTo>
                <a:cubicBezTo>
                  <a:pt x="34" y="28"/>
                  <a:pt x="30" y="23"/>
                  <a:pt x="22" y="21"/>
                </a:cubicBezTo>
                <a:cubicBezTo>
                  <a:pt x="21" y="21"/>
                  <a:pt x="17" y="20"/>
                  <a:pt x="16" y="20"/>
                </a:cubicBezTo>
                <a:cubicBezTo>
                  <a:pt x="10" y="18"/>
                  <a:pt x="8" y="17"/>
                  <a:pt x="8" y="16"/>
                </a:cubicBezTo>
                <a:cubicBezTo>
                  <a:pt x="8" y="14"/>
                  <a:pt x="10" y="12"/>
                  <a:pt x="17" y="12"/>
                </a:cubicBezTo>
                <a:cubicBezTo>
                  <a:pt x="21" y="12"/>
                  <a:pt x="25" y="15"/>
                  <a:pt x="25" y="15"/>
                </a:cubicBezTo>
                <a:cubicBezTo>
                  <a:pt x="27" y="16"/>
                  <a:pt x="28" y="16"/>
                  <a:pt x="30" y="15"/>
                </a:cubicBezTo>
                <a:cubicBezTo>
                  <a:pt x="30" y="15"/>
                  <a:pt x="32" y="13"/>
                  <a:pt x="32" y="12"/>
                </a:cubicBezTo>
                <a:cubicBezTo>
                  <a:pt x="32" y="10"/>
                  <a:pt x="26" y="6"/>
                  <a:pt x="21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0" y="0"/>
                  <a:pt x="1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14" y="5"/>
                  <a:pt x="14" y="5"/>
                  <a:pt x="14" y="5"/>
                </a:cubicBezTo>
                <a:cubicBezTo>
                  <a:pt x="5" y="6"/>
                  <a:pt x="0" y="10"/>
                  <a:pt x="0" y="16"/>
                </a:cubicBezTo>
                <a:cubicBezTo>
                  <a:pt x="0" y="22"/>
                  <a:pt x="6" y="25"/>
                  <a:pt x="13" y="27"/>
                </a:cubicBezTo>
                <a:cubicBezTo>
                  <a:pt x="14" y="27"/>
                  <a:pt x="19" y="28"/>
                  <a:pt x="20" y="28"/>
                </a:cubicBezTo>
                <a:cubicBezTo>
                  <a:pt x="25" y="30"/>
                  <a:pt x="26" y="32"/>
                  <a:pt x="26" y="33"/>
                </a:cubicBezTo>
                <a:cubicBezTo>
                  <a:pt x="26" y="35"/>
                  <a:pt x="24" y="37"/>
                  <a:pt x="17" y="37"/>
                </a:cubicBezTo>
                <a:cubicBezTo>
                  <a:pt x="13" y="37"/>
                  <a:pt x="7" y="33"/>
                  <a:pt x="7" y="33"/>
                </a:cubicBezTo>
                <a:cubicBezTo>
                  <a:pt x="5" y="32"/>
                  <a:pt x="4" y="32"/>
                  <a:pt x="2" y="34"/>
                </a:cubicBezTo>
                <a:cubicBezTo>
                  <a:pt x="2" y="34"/>
                  <a:pt x="1" y="35"/>
                  <a:pt x="1" y="37"/>
                </a:cubicBezTo>
                <a:cubicBezTo>
                  <a:pt x="1" y="39"/>
                  <a:pt x="8" y="42"/>
                  <a:pt x="14" y="44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9"/>
                  <a:pt x="15" y="49"/>
                  <a:pt x="16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20" y="49"/>
                  <a:pt x="21" y="49"/>
                  <a:pt x="21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30" y="43"/>
                  <a:pt x="34" y="38"/>
                  <a:pt x="34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54"/>
          <p:cNvSpPr/>
          <p:nvPr/>
        </p:nvSpPr>
        <p:spPr>
          <a:xfrm>
            <a:off x="6678612" y="582612"/>
            <a:ext cx="600075" cy="307975"/>
          </a:xfrm>
          <a:custGeom>
            <a:avLst/>
            <a:gdLst/>
            <a:ahLst/>
            <a:cxnLst/>
            <a:rect l="l" t="t" r="r" b="b"/>
            <a:pathLst>
              <a:path w="70" h="36" extrusionOk="0">
                <a:moveTo>
                  <a:pt x="51" y="34"/>
                </a:moveTo>
                <a:cubicBezTo>
                  <a:pt x="50" y="35"/>
                  <a:pt x="49" y="35"/>
                  <a:pt x="48" y="35"/>
                </a:cubicBezTo>
                <a:cubicBezTo>
                  <a:pt x="44" y="36"/>
                  <a:pt x="41" y="36"/>
                  <a:pt x="36" y="36"/>
                </a:cubicBezTo>
                <a:cubicBezTo>
                  <a:pt x="32" y="36"/>
                  <a:pt x="28" y="36"/>
                  <a:pt x="25" y="35"/>
                </a:cubicBezTo>
                <a:cubicBezTo>
                  <a:pt x="24" y="35"/>
                  <a:pt x="23" y="35"/>
                  <a:pt x="22" y="34"/>
                </a:cubicBezTo>
                <a:cubicBezTo>
                  <a:pt x="19" y="33"/>
                  <a:pt x="19" y="30"/>
                  <a:pt x="20" y="29"/>
                </a:cubicBezTo>
                <a:cubicBezTo>
                  <a:pt x="22" y="27"/>
                  <a:pt x="24" y="25"/>
                  <a:pt x="27" y="24"/>
                </a:cubicBezTo>
                <a:cubicBezTo>
                  <a:pt x="28" y="24"/>
                  <a:pt x="29" y="23"/>
                  <a:pt x="30" y="23"/>
                </a:cubicBezTo>
                <a:cubicBezTo>
                  <a:pt x="32" y="22"/>
                  <a:pt x="33" y="20"/>
                  <a:pt x="31" y="19"/>
                </a:cubicBezTo>
                <a:cubicBezTo>
                  <a:pt x="28" y="16"/>
                  <a:pt x="27" y="12"/>
                  <a:pt x="27" y="8"/>
                </a:cubicBezTo>
                <a:cubicBezTo>
                  <a:pt x="27" y="3"/>
                  <a:pt x="30" y="1"/>
                  <a:pt x="34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3" y="1"/>
                  <a:pt x="45" y="3"/>
                  <a:pt x="46" y="8"/>
                </a:cubicBezTo>
                <a:cubicBezTo>
                  <a:pt x="46" y="12"/>
                  <a:pt x="45" y="16"/>
                  <a:pt x="41" y="19"/>
                </a:cubicBezTo>
                <a:cubicBezTo>
                  <a:pt x="40" y="20"/>
                  <a:pt x="41" y="22"/>
                  <a:pt x="43" y="23"/>
                </a:cubicBezTo>
                <a:cubicBezTo>
                  <a:pt x="44" y="23"/>
                  <a:pt x="45" y="24"/>
                  <a:pt x="46" y="24"/>
                </a:cubicBezTo>
                <a:cubicBezTo>
                  <a:pt x="48" y="25"/>
                  <a:pt x="50" y="27"/>
                  <a:pt x="52" y="29"/>
                </a:cubicBezTo>
                <a:cubicBezTo>
                  <a:pt x="53" y="30"/>
                  <a:pt x="54" y="33"/>
                  <a:pt x="51" y="34"/>
                </a:cubicBezTo>
                <a:close/>
                <a:moveTo>
                  <a:pt x="69" y="31"/>
                </a:moveTo>
                <a:cubicBezTo>
                  <a:pt x="68" y="30"/>
                  <a:pt x="66" y="29"/>
                  <a:pt x="65" y="28"/>
                </a:cubicBezTo>
                <a:cubicBezTo>
                  <a:pt x="64" y="28"/>
                  <a:pt x="63" y="27"/>
                  <a:pt x="63" y="27"/>
                </a:cubicBezTo>
                <a:cubicBezTo>
                  <a:pt x="61" y="26"/>
                  <a:pt x="61" y="25"/>
                  <a:pt x="62" y="24"/>
                </a:cubicBezTo>
                <a:cubicBezTo>
                  <a:pt x="64" y="22"/>
                  <a:pt x="65" y="19"/>
                  <a:pt x="65" y="16"/>
                </a:cubicBezTo>
                <a:cubicBezTo>
                  <a:pt x="64" y="13"/>
                  <a:pt x="63" y="12"/>
                  <a:pt x="60" y="11"/>
                </a:cubicBezTo>
                <a:cubicBezTo>
                  <a:pt x="59" y="11"/>
                  <a:pt x="59" y="11"/>
                  <a:pt x="58" y="11"/>
                </a:cubicBezTo>
                <a:cubicBezTo>
                  <a:pt x="58" y="11"/>
                  <a:pt x="57" y="11"/>
                  <a:pt x="56" y="11"/>
                </a:cubicBezTo>
                <a:cubicBezTo>
                  <a:pt x="54" y="12"/>
                  <a:pt x="52" y="13"/>
                  <a:pt x="52" y="16"/>
                </a:cubicBezTo>
                <a:cubicBezTo>
                  <a:pt x="52" y="19"/>
                  <a:pt x="52" y="22"/>
                  <a:pt x="55" y="24"/>
                </a:cubicBezTo>
                <a:cubicBezTo>
                  <a:pt x="56" y="25"/>
                  <a:pt x="55" y="26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4" y="28"/>
                  <a:pt x="54" y="28"/>
                </a:cubicBezTo>
                <a:cubicBezTo>
                  <a:pt x="55" y="29"/>
                  <a:pt x="56" y="30"/>
                  <a:pt x="55" y="32"/>
                </a:cubicBezTo>
                <a:cubicBezTo>
                  <a:pt x="55" y="33"/>
                  <a:pt x="54" y="35"/>
                  <a:pt x="53" y="35"/>
                </a:cubicBezTo>
                <a:cubicBezTo>
                  <a:pt x="52" y="35"/>
                  <a:pt x="52" y="36"/>
                  <a:pt x="51" y="36"/>
                </a:cubicBezTo>
                <a:cubicBezTo>
                  <a:pt x="53" y="36"/>
                  <a:pt x="56" y="36"/>
                  <a:pt x="58" y="36"/>
                </a:cubicBezTo>
                <a:cubicBezTo>
                  <a:pt x="61" y="36"/>
                  <a:pt x="64" y="36"/>
                  <a:pt x="66" y="36"/>
                </a:cubicBezTo>
                <a:cubicBezTo>
                  <a:pt x="67" y="35"/>
                  <a:pt x="68" y="35"/>
                  <a:pt x="68" y="35"/>
                </a:cubicBezTo>
                <a:cubicBezTo>
                  <a:pt x="70" y="34"/>
                  <a:pt x="70" y="32"/>
                  <a:pt x="69" y="31"/>
                </a:cubicBezTo>
                <a:close/>
                <a:moveTo>
                  <a:pt x="17" y="32"/>
                </a:moveTo>
                <a:cubicBezTo>
                  <a:pt x="17" y="30"/>
                  <a:pt x="17" y="29"/>
                  <a:pt x="18" y="28"/>
                </a:cubicBezTo>
                <a:cubicBezTo>
                  <a:pt x="19" y="27"/>
                  <a:pt x="19" y="27"/>
                  <a:pt x="20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25"/>
                  <a:pt x="17" y="24"/>
                  <a:pt x="18" y="23"/>
                </a:cubicBezTo>
                <a:cubicBezTo>
                  <a:pt x="20" y="20"/>
                  <a:pt x="21" y="17"/>
                  <a:pt x="21" y="14"/>
                </a:cubicBezTo>
                <a:cubicBezTo>
                  <a:pt x="21" y="11"/>
                  <a:pt x="19" y="9"/>
                  <a:pt x="16" y="8"/>
                </a:cubicBezTo>
                <a:cubicBezTo>
                  <a:pt x="15" y="8"/>
                  <a:pt x="15" y="8"/>
                  <a:pt x="14" y="8"/>
                </a:cubicBezTo>
                <a:cubicBezTo>
                  <a:pt x="13" y="8"/>
                  <a:pt x="13" y="8"/>
                  <a:pt x="12" y="8"/>
                </a:cubicBezTo>
                <a:cubicBezTo>
                  <a:pt x="9" y="9"/>
                  <a:pt x="7" y="11"/>
                  <a:pt x="7" y="14"/>
                </a:cubicBezTo>
                <a:cubicBezTo>
                  <a:pt x="7" y="17"/>
                  <a:pt x="8" y="20"/>
                  <a:pt x="10" y="23"/>
                </a:cubicBezTo>
                <a:cubicBezTo>
                  <a:pt x="11" y="24"/>
                  <a:pt x="11" y="25"/>
                  <a:pt x="9" y="26"/>
                </a:cubicBezTo>
                <a:cubicBezTo>
                  <a:pt x="8" y="26"/>
                  <a:pt x="8" y="27"/>
                  <a:pt x="7" y="27"/>
                </a:cubicBezTo>
                <a:cubicBezTo>
                  <a:pt x="5" y="28"/>
                  <a:pt x="3" y="29"/>
                  <a:pt x="2" y="30"/>
                </a:cubicBezTo>
                <a:cubicBezTo>
                  <a:pt x="0" y="32"/>
                  <a:pt x="0" y="34"/>
                  <a:pt x="3" y="35"/>
                </a:cubicBezTo>
                <a:cubicBezTo>
                  <a:pt x="3" y="35"/>
                  <a:pt x="4" y="35"/>
                  <a:pt x="5" y="35"/>
                </a:cubicBezTo>
                <a:cubicBezTo>
                  <a:pt x="8" y="36"/>
                  <a:pt x="11" y="36"/>
                  <a:pt x="14" y="36"/>
                </a:cubicBezTo>
                <a:cubicBezTo>
                  <a:pt x="17" y="36"/>
                  <a:pt x="19" y="36"/>
                  <a:pt x="21" y="36"/>
                </a:cubicBezTo>
                <a:cubicBezTo>
                  <a:pt x="21" y="36"/>
                  <a:pt x="20" y="35"/>
                  <a:pt x="20" y="35"/>
                </a:cubicBezTo>
                <a:cubicBezTo>
                  <a:pt x="18" y="34"/>
                  <a:pt x="17" y="33"/>
                  <a:pt x="17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54"/>
          <p:cNvSpPr/>
          <p:nvPr/>
        </p:nvSpPr>
        <p:spPr>
          <a:xfrm>
            <a:off x="5221287" y="6027737"/>
            <a:ext cx="360362" cy="360362"/>
          </a:xfrm>
          <a:custGeom>
            <a:avLst/>
            <a:gdLst/>
            <a:ahLst/>
            <a:cxnLst/>
            <a:rect l="l" t="t" r="r" b="b"/>
            <a:pathLst>
              <a:path w="42" h="42" extrusionOk="0">
                <a:moveTo>
                  <a:pt x="20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33"/>
                  <a:pt x="31" y="42"/>
                  <a:pt x="20" y="42"/>
                </a:cubicBezTo>
                <a:cubicBezTo>
                  <a:pt x="9" y="42"/>
                  <a:pt x="0" y="33"/>
                  <a:pt x="0" y="22"/>
                </a:cubicBezTo>
                <a:cubicBezTo>
                  <a:pt x="0" y="11"/>
                  <a:pt x="9" y="2"/>
                  <a:pt x="20" y="2"/>
                </a:cubicBezTo>
                <a:lnTo>
                  <a:pt x="20" y="22"/>
                </a:lnTo>
                <a:close/>
                <a:moveTo>
                  <a:pt x="22" y="0"/>
                </a:moveTo>
                <a:cubicBezTo>
                  <a:pt x="22" y="20"/>
                  <a:pt x="22" y="20"/>
                  <a:pt x="2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9"/>
                  <a:pt x="3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54"/>
          <p:cNvSpPr/>
          <p:nvPr/>
        </p:nvSpPr>
        <p:spPr>
          <a:xfrm>
            <a:off x="8651875" y="3927475"/>
            <a:ext cx="401637" cy="333375"/>
          </a:xfrm>
          <a:custGeom>
            <a:avLst/>
            <a:gdLst/>
            <a:ahLst/>
            <a:cxnLst/>
            <a:rect l="l" t="t" r="r" b="b"/>
            <a:pathLst>
              <a:path w="47" h="39" extrusionOk="0">
                <a:moveTo>
                  <a:pt x="6" y="32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7" y="20"/>
                  <a:pt x="8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2" y="21"/>
                  <a:pt x="12" y="21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3"/>
                  <a:pt x="11" y="34"/>
                  <a:pt x="11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7" y="34"/>
                  <a:pt x="6" y="33"/>
                  <a:pt x="6" y="32"/>
                </a:cubicBezTo>
                <a:close/>
                <a:moveTo>
                  <a:pt x="17" y="16"/>
                </a:moveTo>
                <a:cubicBezTo>
                  <a:pt x="17" y="16"/>
                  <a:pt x="16" y="17"/>
                  <a:pt x="16" y="1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7" y="34"/>
                  <a:pt x="1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3"/>
                  <a:pt x="22" y="32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7"/>
                  <a:pt x="21" y="16"/>
                  <a:pt x="20" y="16"/>
                </a:cubicBezTo>
                <a:lnTo>
                  <a:pt x="17" y="16"/>
                </a:lnTo>
                <a:close/>
                <a:moveTo>
                  <a:pt x="27" y="13"/>
                </a:moveTo>
                <a:cubicBezTo>
                  <a:pt x="26" y="13"/>
                  <a:pt x="25" y="13"/>
                  <a:pt x="25" y="14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3"/>
                  <a:pt x="26" y="34"/>
                  <a:pt x="27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0" y="34"/>
                  <a:pt x="31" y="33"/>
                  <a:pt x="31" y="3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3"/>
                  <a:pt x="30" y="13"/>
                  <a:pt x="29" y="13"/>
                </a:cubicBezTo>
                <a:lnTo>
                  <a:pt x="27" y="13"/>
                </a:lnTo>
                <a:close/>
                <a:moveTo>
                  <a:pt x="36" y="9"/>
                </a:moveTo>
                <a:cubicBezTo>
                  <a:pt x="36" y="9"/>
                  <a:pt x="35" y="10"/>
                  <a:pt x="35" y="11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6" y="34"/>
                  <a:pt x="3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0" y="34"/>
                  <a:pt x="41" y="33"/>
                  <a:pt x="41" y="32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0"/>
                  <a:pt x="40" y="9"/>
                  <a:pt x="39" y="9"/>
                </a:cubicBezTo>
                <a:lnTo>
                  <a:pt x="36" y="9"/>
                </a:lnTo>
                <a:close/>
                <a:moveTo>
                  <a:pt x="7" y="16"/>
                </a:moveTo>
                <a:cubicBezTo>
                  <a:pt x="17" y="14"/>
                  <a:pt x="27" y="10"/>
                  <a:pt x="35" y="5"/>
                </a:cubicBezTo>
                <a:cubicBezTo>
                  <a:pt x="36" y="7"/>
                  <a:pt x="36" y="7"/>
                  <a:pt x="36" y="7"/>
                </a:cubicBezTo>
                <a:cubicBezTo>
                  <a:pt x="39" y="2"/>
                  <a:pt x="39" y="2"/>
                  <a:pt x="39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26" y="8"/>
                  <a:pt x="17" y="12"/>
                  <a:pt x="7" y="14"/>
                </a:cubicBezTo>
                <a:lnTo>
                  <a:pt x="7" y="16"/>
                </a:lnTo>
                <a:close/>
                <a:moveTo>
                  <a:pt x="47" y="37"/>
                </a:moveTo>
                <a:cubicBezTo>
                  <a:pt x="43" y="34"/>
                  <a:pt x="43" y="34"/>
                  <a:pt x="43" y="34"/>
                </a:cubicBezTo>
                <a:cubicBezTo>
                  <a:pt x="43" y="36"/>
                  <a:pt x="43" y="36"/>
                  <a:pt x="43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5"/>
                  <a:pt x="4" y="5"/>
                  <a:pt x="4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0"/>
                  <a:pt x="3" y="0"/>
                  <a:pt x="3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9"/>
                  <a:pt x="43" y="39"/>
                  <a:pt x="43" y="39"/>
                </a:cubicBezTo>
                <a:lnTo>
                  <a:pt x="47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54"/>
          <p:cNvSpPr/>
          <p:nvPr/>
        </p:nvSpPr>
        <p:spPr>
          <a:xfrm>
            <a:off x="7407275" y="5753100"/>
            <a:ext cx="514350" cy="342900"/>
          </a:xfrm>
          <a:custGeom>
            <a:avLst/>
            <a:gdLst/>
            <a:ahLst/>
            <a:cxnLst/>
            <a:rect l="l" t="t" r="r" b="b"/>
            <a:pathLst>
              <a:path w="60" h="40" extrusionOk="0">
                <a:moveTo>
                  <a:pt x="48" y="4"/>
                </a:moveTo>
                <a:cubicBezTo>
                  <a:pt x="53" y="18"/>
                  <a:pt x="53" y="18"/>
                  <a:pt x="53" y="18"/>
                </a:cubicBezTo>
                <a:cubicBezTo>
                  <a:pt x="46" y="21"/>
                  <a:pt x="46" y="21"/>
                  <a:pt x="46" y="21"/>
                </a:cubicBezTo>
                <a:cubicBezTo>
                  <a:pt x="42" y="18"/>
                  <a:pt x="31" y="8"/>
                  <a:pt x="30" y="8"/>
                </a:cubicBezTo>
                <a:cubicBezTo>
                  <a:pt x="29" y="8"/>
                  <a:pt x="26" y="9"/>
                  <a:pt x="26" y="10"/>
                </a:cubicBezTo>
                <a:cubicBezTo>
                  <a:pt x="26" y="10"/>
                  <a:pt x="23" y="10"/>
                  <a:pt x="22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20" y="7"/>
                  <a:pt x="20" y="7"/>
                </a:cubicBezTo>
                <a:cubicBezTo>
                  <a:pt x="23" y="5"/>
                  <a:pt x="31" y="3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2"/>
                  <a:pt x="46" y="4"/>
                  <a:pt x="48" y="4"/>
                </a:cubicBezTo>
                <a:close/>
                <a:moveTo>
                  <a:pt x="52" y="0"/>
                </a:moveTo>
                <a:cubicBezTo>
                  <a:pt x="52" y="0"/>
                  <a:pt x="52" y="0"/>
                  <a:pt x="52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54" y="18"/>
                  <a:pt x="54" y="18"/>
                  <a:pt x="54" y="18"/>
                </a:cubicBezTo>
                <a:cubicBezTo>
                  <a:pt x="55" y="19"/>
                  <a:pt x="56" y="19"/>
                  <a:pt x="56" y="19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7"/>
                  <a:pt x="60" y="17"/>
                </a:cubicBezTo>
                <a:cubicBezTo>
                  <a:pt x="60" y="17"/>
                  <a:pt x="60" y="16"/>
                  <a:pt x="60" y="16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1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3"/>
                  <a:pt x="1" y="4"/>
                </a:cubicBezTo>
                <a:lnTo>
                  <a:pt x="0" y="20"/>
                </a:lnTo>
                <a:close/>
                <a:moveTo>
                  <a:pt x="24" y="35"/>
                </a:moveTo>
                <a:cubicBezTo>
                  <a:pt x="24" y="34"/>
                  <a:pt x="24" y="34"/>
                  <a:pt x="24" y="33"/>
                </a:cubicBezTo>
                <a:cubicBezTo>
                  <a:pt x="22" y="33"/>
                  <a:pt x="21" y="33"/>
                  <a:pt x="20" y="34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17" y="38"/>
                  <a:pt x="18" y="39"/>
                  <a:pt x="19" y="40"/>
                </a:cubicBezTo>
                <a:cubicBezTo>
                  <a:pt x="19" y="40"/>
                  <a:pt x="20" y="40"/>
                  <a:pt x="20" y="40"/>
                </a:cubicBezTo>
                <a:cubicBezTo>
                  <a:pt x="21" y="40"/>
                  <a:pt x="21" y="40"/>
                  <a:pt x="22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5" y="36"/>
                  <a:pt x="24" y="35"/>
                </a:cubicBezTo>
                <a:close/>
                <a:moveTo>
                  <a:pt x="13" y="34"/>
                </a:moveTo>
                <a:cubicBezTo>
                  <a:pt x="12" y="35"/>
                  <a:pt x="12" y="36"/>
                  <a:pt x="13" y="37"/>
                </a:cubicBezTo>
                <a:cubicBezTo>
                  <a:pt x="15" y="38"/>
                  <a:pt x="16" y="38"/>
                  <a:pt x="17" y="36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1"/>
                  <a:pt x="19" y="30"/>
                  <a:pt x="19" y="30"/>
                </a:cubicBezTo>
                <a:cubicBezTo>
                  <a:pt x="18" y="29"/>
                  <a:pt x="17" y="29"/>
                  <a:pt x="16" y="30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lnTo>
                  <a:pt x="13" y="34"/>
                </a:lnTo>
                <a:close/>
                <a:moveTo>
                  <a:pt x="9" y="30"/>
                </a:moveTo>
                <a:cubicBezTo>
                  <a:pt x="8" y="30"/>
                  <a:pt x="8" y="31"/>
                  <a:pt x="8" y="32"/>
                </a:cubicBezTo>
                <a:cubicBezTo>
                  <a:pt x="8" y="32"/>
                  <a:pt x="9" y="33"/>
                  <a:pt x="9" y="33"/>
                </a:cubicBezTo>
                <a:cubicBezTo>
                  <a:pt x="10" y="34"/>
                  <a:pt x="11" y="34"/>
                  <a:pt x="12" y="33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6" y="28"/>
                  <a:pt x="16" y="27"/>
                </a:cubicBezTo>
                <a:cubicBezTo>
                  <a:pt x="16" y="27"/>
                  <a:pt x="15" y="26"/>
                  <a:pt x="15" y="26"/>
                </a:cubicBezTo>
                <a:cubicBezTo>
                  <a:pt x="14" y="25"/>
                  <a:pt x="13" y="25"/>
                  <a:pt x="12" y="26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lnTo>
                  <a:pt x="9" y="30"/>
                </a:lnTo>
                <a:close/>
                <a:moveTo>
                  <a:pt x="8" y="29"/>
                </a:moveTo>
                <a:cubicBezTo>
                  <a:pt x="11" y="25"/>
                  <a:pt x="11" y="25"/>
                  <a:pt x="11" y="25"/>
                </a:cubicBezTo>
                <a:cubicBezTo>
                  <a:pt x="12" y="23"/>
                  <a:pt x="11" y="22"/>
                  <a:pt x="11" y="22"/>
                </a:cubicBezTo>
                <a:cubicBezTo>
                  <a:pt x="10" y="21"/>
                  <a:pt x="9" y="21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4" y="26"/>
                  <a:pt x="4" y="27"/>
                </a:cubicBezTo>
                <a:cubicBezTo>
                  <a:pt x="4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7" y="29"/>
                  <a:pt x="8" y="29"/>
                  <a:pt x="8" y="29"/>
                </a:cubicBezTo>
                <a:close/>
                <a:moveTo>
                  <a:pt x="45" y="25"/>
                </a:moveTo>
                <a:cubicBezTo>
                  <a:pt x="46" y="24"/>
                  <a:pt x="46" y="23"/>
                  <a:pt x="45" y="22"/>
                </a:cubicBezTo>
                <a:cubicBezTo>
                  <a:pt x="44" y="21"/>
                  <a:pt x="44" y="21"/>
                  <a:pt x="44" y="21"/>
                </a:cubicBezTo>
                <a:cubicBezTo>
                  <a:pt x="38" y="16"/>
                  <a:pt x="32" y="11"/>
                  <a:pt x="30" y="10"/>
                </a:cubicBezTo>
                <a:cubicBezTo>
                  <a:pt x="29" y="10"/>
                  <a:pt x="28" y="10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4" y="12"/>
                  <a:pt x="22" y="12"/>
                </a:cubicBezTo>
                <a:cubicBezTo>
                  <a:pt x="20" y="12"/>
                  <a:pt x="20" y="11"/>
                  <a:pt x="19" y="11"/>
                </a:cubicBezTo>
                <a:cubicBezTo>
                  <a:pt x="18" y="10"/>
                  <a:pt x="17" y="9"/>
                  <a:pt x="18" y="9"/>
                </a:cubicBezTo>
                <a:cubicBezTo>
                  <a:pt x="18" y="7"/>
                  <a:pt x="19" y="6"/>
                  <a:pt x="19" y="6"/>
                </a:cubicBezTo>
                <a:cubicBezTo>
                  <a:pt x="8" y="4"/>
                  <a:pt x="8" y="4"/>
                  <a:pt x="8" y="4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9" y="20"/>
                  <a:pt x="9" y="20"/>
                </a:cubicBezTo>
                <a:cubicBezTo>
                  <a:pt x="10" y="20"/>
                  <a:pt x="11" y="20"/>
                  <a:pt x="12" y="21"/>
                </a:cubicBezTo>
                <a:cubicBezTo>
                  <a:pt x="13" y="21"/>
                  <a:pt x="13" y="23"/>
                  <a:pt x="13" y="24"/>
                </a:cubicBezTo>
                <a:cubicBezTo>
                  <a:pt x="14" y="24"/>
                  <a:pt x="15" y="24"/>
                  <a:pt x="16" y="25"/>
                </a:cubicBezTo>
                <a:cubicBezTo>
                  <a:pt x="17" y="26"/>
                  <a:pt x="17" y="27"/>
                  <a:pt x="17" y="28"/>
                </a:cubicBezTo>
                <a:cubicBezTo>
                  <a:pt x="18" y="28"/>
                  <a:pt x="19" y="28"/>
                  <a:pt x="20" y="29"/>
                </a:cubicBezTo>
                <a:cubicBezTo>
                  <a:pt x="21" y="30"/>
                  <a:pt x="21" y="31"/>
                  <a:pt x="21" y="32"/>
                </a:cubicBezTo>
                <a:cubicBezTo>
                  <a:pt x="22" y="31"/>
                  <a:pt x="23" y="32"/>
                  <a:pt x="24" y="32"/>
                </a:cubicBezTo>
                <a:cubicBezTo>
                  <a:pt x="26" y="33"/>
                  <a:pt x="26" y="35"/>
                  <a:pt x="26" y="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8"/>
                  <a:pt x="28" y="38"/>
                  <a:pt x="28" y="38"/>
                </a:cubicBezTo>
                <a:cubicBezTo>
                  <a:pt x="29" y="38"/>
                  <a:pt x="29" y="37"/>
                  <a:pt x="30" y="37"/>
                </a:cubicBezTo>
                <a:cubicBezTo>
                  <a:pt x="30" y="36"/>
                  <a:pt x="31" y="35"/>
                  <a:pt x="30" y="35"/>
                </a:cubicBezTo>
                <a:cubicBezTo>
                  <a:pt x="30" y="34"/>
                  <a:pt x="30" y="34"/>
                  <a:pt x="30" y="34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0"/>
                  <a:pt x="24" y="30"/>
                </a:cubicBezTo>
                <a:cubicBezTo>
                  <a:pt x="24" y="29"/>
                  <a:pt x="25" y="29"/>
                  <a:pt x="25" y="29"/>
                </a:cubicBezTo>
                <a:cubicBezTo>
                  <a:pt x="25" y="29"/>
                  <a:pt x="26" y="29"/>
                  <a:pt x="26" y="29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5"/>
                  <a:pt x="33" y="35"/>
                  <a:pt x="34" y="35"/>
                </a:cubicBezTo>
                <a:cubicBezTo>
                  <a:pt x="34" y="35"/>
                  <a:pt x="35" y="35"/>
                  <a:pt x="35" y="34"/>
                </a:cubicBezTo>
                <a:cubicBezTo>
                  <a:pt x="36" y="33"/>
                  <a:pt x="36" y="33"/>
                  <a:pt x="36" y="32"/>
                </a:cubicBezTo>
                <a:cubicBezTo>
                  <a:pt x="36" y="32"/>
                  <a:pt x="36" y="31"/>
                  <a:pt x="35" y="31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6"/>
                  <a:pt x="31" y="26"/>
                  <a:pt x="32" y="26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9" y="31"/>
                </a:cubicBezTo>
                <a:cubicBezTo>
                  <a:pt x="40" y="31"/>
                  <a:pt x="40" y="31"/>
                  <a:pt x="41" y="30"/>
                </a:cubicBezTo>
                <a:cubicBezTo>
                  <a:pt x="41" y="30"/>
                  <a:pt x="42" y="29"/>
                  <a:pt x="42" y="29"/>
                </a:cubicBezTo>
                <a:cubicBezTo>
                  <a:pt x="42" y="28"/>
                  <a:pt x="41" y="27"/>
                  <a:pt x="41" y="27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3"/>
                  <a:pt x="35" y="22"/>
                  <a:pt x="36" y="22"/>
                </a:cubicBezTo>
                <a:cubicBezTo>
                  <a:pt x="36" y="21"/>
                  <a:pt x="36" y="21"/>
                  <a:pt x="37" y="22"/>
                </a:cubicBezTo>
                <a:cubicBezTo>
                  <a:pt x="42" y="26"/>
                  <a:pt x="42" y="26"/>
                  <a:pt x="42" y="26"/>
                </a:cubicBezTo>
                <a:cubicBezTo>
                  <a:pt x="43" y="27"/>
                  <a:pt x="44" y="27"/>
                  <a:pt x="45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54"/>
          <p:cNvSpPr txBox="1"/>
          <p:nvPr/>
        </p:nvSpPr>
        <p:spPr>
          <a:xfrm>
            <a:off x="4071937" y="1473200"/>
            <a:ext cx="67786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08</a:t>
            </a:r>
            <a:endParaRPr/>
          </a:p>
        </p:txBody>
      </p:sp>
      <p:sp>
        <p:nvSpPr>
          <p:cNvPr id="1642" name="Google Shape;1642;p54"/>
          <p:cNvSpPr txBox="1"/>
          <p:nvPr/>
        </p:nvSpPr>
        <p:spPr>
          <a:xfrm>
            <a:off x="5786437" y="693737"/>
            <a:ext cx="67786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1643" name="Google Shape;1643;p54"/>
          <p:cNvSpPr txBox="1"/>
          <p:nvPr/>
        </p:nvSpPr>
        <p:spPr>
          <a:xfrm>
            <a:off x="7588250" y="1268412"/>
            <a:ext cx="67786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1644" name="Google Shape;1644;p54"/>
          <p:cNvSpPr txBox="1"/>
          <p:nvPr/>
        </p:nvSpPr>
        <p:spPr>
          <a:xfrm>
            <a:off x="8316912" y="3051175"/>
            <a:ext cx="67786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1645" name="Google Shape;1645;p54"/>
          <p:cNvSpPr txBox="1"/>
          <p:nvPr/>
        </p:nvSpPr>
        <p:spPr>
          <a:xfrm>
            <a:off x="7673975" y="4783137"/>
            <a:ext cx="67786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1646" name="Google Shape;1646;p54"/>
          <p:cNvSpPr txBox="1"/>
          <p:nvPr/>
        </p:nvSpPr>
        <p:spPr>
          <a:xfrm>
            <a:off x="5949950" y="5572125"/>
            <a:ext cx="67786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</a:t>
            </a:r>
            <a:endParaRPr/>
          </a:p>
        </p:txBody>
      </p:sp>
      <p:sp>
        <p:nvSpPr>
          <p:cNvPr id="1647" name="Google Shape;1647;p54"/>
          <p:cNvSpPr txBox="1"/>
          <p:nvPr/>
        </p:nvSpPr>
        <p:spPr>
          <a:xfrm>
            <a:off x="4191000" y="4954587"/>
            <a:ext cx="67786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06</a:t>
            </a:r>
            <a:endParaRPr/>
          </a:p>
        </p:txBody>
      </p:sp>
      <p:sp>
        <p:nvSpPr>
          <p:cNvPr id="1648" name="Google Shape;1648;p54"/>
          <p:cNvSpPr txBox="1"/>
          <p:nvPr/>
        </p:nvSpPr>
        <p:spPr>
          <a:xfrm>
            <a:off x="3376612" y="3240087"/>
            <a:ext cx="45561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</a:t>
            </a:r>
            <a:endParaRPr/>
          </a:p>
        </p:txBody>
      </p:sp>
      <p:sp>
        <p:nvSpPr>
          <p:cNvPr id="1649" name="Google Shape;1649;p54"/>
          <p:cNvSpPr txBox="1"/>
          <p:nvPr/>
        </p:nvSpPr>
        <p:spPr>
          <a:xfrm>
            <a:off x="3590925" y="3240087"/>
            <a:ext cx="45561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T Sans"/>
              <a:buNone/>
            </a:pPr>
            <a:r>
              <a:rPr lang="en-US" sz="32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/>
          </a:p>
        </p:txBody>
      </p:sp>
      <p:sp>
        <p:nvSpPr>
          <p:cNvPr id="1650" name="Google Shape;1650;p54"/>
          <p:cNvSpPr txBox="1"/>
          <p:nvPr/>
        </p:nvSpPr>
        <p:spPr>
          <a:xfrm>
            <a:off x="3490912" y="1862137"/>
            <a:ext cx="9921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51" name="Google Shape;1651;p54"/>
          <p:cNvSpPr txBox="1"/>
          <p:nvPr/>
        </p:nvSpPr>
        <p:spPr>
          <a:xfrm>
            <a:off x="4822825" y="742950"/>
            <a:ext cx="9906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52" name="Google Shape;1652;p54"/>
          <p:cNvSpPr txBox="1"/>
          <p:nvPr/>
        </p:nvSpPr>
        <p:spPr>
          <a:xfrm>
            <a:off x="6607175" y="1028700"/>
            <a:ext cx="9921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53" name="Google Shape;1653;p54"/>
          <p:cNvSpPr txBox="1"/>
          <p:nvPr/>
        </p:nvSpPr>
        <p:spPr>
          <a:xfrm>
            <a:off x="7907337" y="2249487"/>
            <a:ext cx="9906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54" name="Google Shape;1654;p54"/>
          <p:cNvSpPr txBox="1"/>
          <p:nvPr/>
        </p:nvSpPr>
        <p:spPr>
          <a:xfrm>
            <a:off x="7791450" y="4079875"/>
            <a:ext cx="9906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55" name="Google Shape;1655;p54"/>
          <p:cNvSpPr txBox="1"/>
          <p:nvPr/>
        </p:nvSpPr>
        <p:spPr>
          <a:xfrm>
            <a:off x="6389687" y="5367337"/>
            <a:ext cx="9906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56" name="Google Shape;1656;p54"/>
          <p:cNvSpPr txBox="1"/>
          <p:nvPr/>
        </p:nvSpPr>
        <p:spPr>
          <a:xfrm>
            <a:off x="4646612" y="5162550"/>
            <a:ext cx="9921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57" name="Google Shape;1657;p54"/>
          <p:cNvSpPr txBox="1"/>
          <p:nvPr/>
        </p:nvSpPr>
        <p:spPr>
          <a:xfrm>
            <a:off x="3371850" y="3735387"/>
            <a:ext cx="9921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55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55"/>
          <p:cNvSpPr/>
          <p:nvPr/>
        </p:nvSpPr>
        <p:spPr>
          <a:xfrm>
            <a:off x="2457450" y="1990725"/>
            <a:ext cx="3556000" cy="4714875"/>
          </a:xfrm>
          <a:custGeom>
            <a:avLst/>
            <a:gdLst/>
            <a:ahLst/>
            <a:cxnLst/>
            <a:rect l="l" t="t" r="r" b="b"/>
            <a:pathLst>
              <a:path w="387" h="513" extrusionOk="0">
                <a:moveTo>
                  <a:pt x="43" y="275"/>
                </a:moveTo>
                <a:cubicBezTo>
                  <a:pt x="6" y="339"/>
                  <a:pt x="0" y="399"/>
                  <a:pt x="26" y="444"/>
                </a:cubicBezTo>
                <a:cubicBezTo>
                  <a:pt x="52" y="488"/>
                  <a:pt x="106" y="513"/>
                  <a:pt x="180" y="513"/>
                </a:cubicBezTo>
                <a:cubicBezTo>
                  <a:pt x="307" y="513"/>
                  <a:pt x="307" y="513"/>
                  <a:pt x="307" y="513"/>
                </a:cubicBezTo>
                <a:cubicBezTo>
                  <a:pt x="283" y="501"/>
                  <a:pt x="257" y="482"/>
                  <a:pt x="240" y="450"/>
                </a:cubicBezTo>
                <a:cubicBezTo>
                  <a:pt x="207" y="385"/>
                  <a:pt x="241" y="328"/>
                  <a:pt x="243" y="325"/>
                </a:cubicBezTo>
                <a:cubicBezTo>
                  <a:pt x="253" y="307"/>
                  <a:pt x="253" y="307"/>
                  <a:pt x="253" y="307"/>
                </a:cubicBezTo>
                <a:cubicBezTo>
                  <a:pt x="387" y="76"/>
                  <a:pt x="387" y="76"/>
                  <a:pt x="387" y="76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76" y="58"/>
                  <a:pt x="333" y="0"/>
                  <a:pt x="272" y="0"/>
                </a:cubicBezTo>
                <a:cubicBezTo>
                  <a:pt x="212" y="0"/>
                  <a:pt x="181" y="38"/>
                  <a:pt x="171" y="54"/>
                </a:cubicBezTo>
                <a:lnTo>
                  <a:pt x="43" y="275"/>
                </a:ln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55"/>
          <p:cNvSpPr/>
          <p:nvPr/>
        </p:nvSpPr>
        <p:spPr>
          <a:xfrm>
            <a:off x="4543425" y="3535362"/>
            <a:ext cx="5210175" cy="3170237"/>
          </a:xfrm>
          <a:custGeom>
            <a:avLst/>
            <a:gdLst/>
            <a:ahLst/>
            <a:cxnLst/>
            <a:rect l="l" t="t" r="r" b="b"/>
            <a:pathLst>
              <a:path w="567" h="345" extrusionOk="0">
                <a:moveTo>
                  <a:pt x="524" y="107"/>
                </a:moveTo>
                <a:cubicBezTo>
                  <a:pt x="462" y="0"/>
                  <a:pt x="462" y="0"/>
                  <a:pt x="462" y="0"/>
                </a:cubicBezTo>
                <a:cubicBezTo>
                  <a:pt x="465" y="28"/>
                  <a:pt x="462" y="61"/>
                  <a:pt x="445" y="90"/>
                </a:cubicBezTo>
                <a:cubicBezTo>
                  <a:pt x="410" y="151"/>
                  <a:pt x="336" y="153"/>
                  <a:pt x="328" y="153"/>
                </a:cubicBezTo>
                <a:cubicBezTo>
                  <a:pt x="327" y="153"/>
                  <a:pt x="327" y="153"/>
                  <a:pt x="327" y="153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9" y="153"/>
                  <a:pt x="39" y="153"/>
                  <a:pt x="39" y="153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29" y="169"/>
                  <a:pt x="0" y="218"/>
                  <a:pt x="29" y="274"/>
                </a:cubicBezTo>
                <a:cubicBezTo>
                  <a:pt x="63" y="339"/>
                  <a:pt x="143" y="345"/>
                  <a:pt x="147" y="345"/>
                </a:cubicBezTo>
                <a:cubicBezTo>
                  <a:pt x="387" y="345"/>
                  <a:pt x="387" y="345"/>
                  <a:pt x="387" y="345"/>
                </a:cubicBezTo>
                <a:cubicBezTo>
                  <a:pt x="461" y="345"/>
                  <a:pt x="515" y="320"/>
                  <a:pt x="541" y="276"/>
                </a:cubicBezTo>
                <a:cubicBezTo>
                  <a:pt x="567" y="231"/>
                  <a:pt x="561" y="171"/>
                  <a:pt x="524" y="107"/>
                </a:cubicBezTo>
                <a:close/>
              </a:path>
            </a:pathLst>
          </a:custGeom>
          <a:solidFill>
            <a:srgbClr val="FD6C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55"/>
          <p:cNvSpPr/>
          <p:nvPr/>
        </p:nvSpPr>
        <p:spPr>
          <a:xfrm>
            <a:off x="4303712" y="161925"/>
            <a:ext cx="4494212" cy="4613275"/>
          </a:xfrm>
          <a:custGeom>
            <a:avLst/>
            <a:gdLst/>
            <a:ahLst/>
            <a:cxnLst/>
            <a:rect l="l" t="t" r="r" b="b"/>
            <a:pathLst>
              <a:path w="489" h="502" extrusionOk="0">
                <a:moveTo>
                  <a:pt x="333" y="99"/>
                </a:moveTo>
                <a:cubicBezTo>
                  <a:pt x="296" y="35"/>
                  <a:pt x="248" y="0"/>
                  <a:pt x="196" y="0"/>
                </a:cubicBezTo>
                <a:cubicBezTo>
                  <a:pt x="144" y="0"/>
                  <a:pt x="96" y="35"/>
                  <a:pt x="59" y="99"/>
                </a:cubicBezTo>
                <a:cubicBezTo>
                  <a:pt x="0" y="200"/>
                  <a:pt x="0" y="200"/>
                  <a:pt x="0" y="200"/>
                </a:cubicBezTo>
                <a:cubicBezTo>
                  <a:pt x="18" y="190"/>
                  <a:pt x="42" y="181"/>
                  <a:pt x="71" y="181"/>
                </a:cubicBezTo>
                <a:cubicBezTo>
                  <a:pt x="143" y="181"/>
                  <a:pt x="191" y="249"/>
                  <a:pt x="193" y="252"/>
                </a:cubicBezTo>
                <a:cubicBezTo>
                  <a:pt x="193" y="253"/>
                  <a:pt x="193" y="253"/>
                  <a:pt x="193" y="253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4" y="271"/>
                  <a:pt x="204" y="271"/>
                  <a:pt x="204" y="271"/>
                </a:cubicBezTo>
                <a:cubicBezTo>
                  <a:pt x="337" y="502"/>
                  <a:pt x="337" y="502"/>
                  <a:pt x="337" y="502"/>
                </a:cubicBezTo>
                <a:cubicBezTo>
                  <a:pt x="353" y="502"/>
                  <a:pt x="353" y="502"/>
                  <a:pt x="353" y="502"/>
                </a:cubicBezTo>
                <a:cubicBezTo>
                  <a:pt x="354" y="502"/>
                  <a:pt x="354" y="502"/>
                  <a:pt x="354" y="502"/>
                </a:cubicBezTo>
                <a:cubicBezTo>
                  <a:pt x="357" y="502"/>
                  <a:pt x="426" y="501"/>
                  <a:pt x="456" y="449"/>
                </a:cubicBezTo>
                <a:cubicBezTo>
                  <a:pt x="489" y="391"/>
                  <a:pt x="459" y="319"/>
                  <a:pt x="457" y="313"/>
                </a:cubicBezTo>
                <a:lnTo>
                  <a:pt x="333" y="99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55"/>
          <p:cNvSpPr txBox="1"/>
          <p:nvPr/>
        </p:nvSpPr>
        <p:spPr>
          <a:xfrm>
            <a:off x="5610225" y="608012"/>
            <a:ext cx="104775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Open Sans SemiBold"/>
              <a:buNone/>
            </a:pPr>
            <a:r>
              <a:rPr lang="en-US" sz="6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667" name="Google Shape;1667;p55"/>
          <p:cNvSpPr txBox="1"/>
          <p:nvPr/>
        </p:nvSpPr>
        <p:spPr>
          <a:xfrm>
            <a:off x="8191500" y="5087937"/>
            <a:ext cx="1117600" cy="10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Open Sans SemiBold"/>
              <a:buNone/>
            </a:pPr>
            <a:r>
              <a:rPr lang="en-US" sz="6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668" name="Google Shape;1668;p55"/>
          <p:cNvSpPr txBox="1"/>
          <p:nvPr/>
        </p:nvSpPr>
        <p:spPr>
          <a:xfrm>
            <a:off x="3109912" y="5143500"/>
            <a:ext cx="1498600" cy="14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Open Sans SemiBold"/>
              <a:buNone/>
            </a:pPr>
            <a:r>
              <a:rPr lang="en-US" sz="6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669" name="Google Shape;1669;p55"/>
          <p:cNvSpPr/>
          <p:nvPr/>
        </p:nvSpPr>
        <p:spPr>
          <a:xfrm>
            <a:off x="7364412" y="3222625"/>
            <a:ext cx="827087" cy="992187"/>
          </a:xfrm>
          <a:custGeom>
            <a:avLst/>
            <a:gdLst/>
            <a:ahLst/>
            <a:cxnLst/>
            <a:rect l="l" t="t" r="r" b="b"/>
            <a:pathLst>
              <a:path w="90" h="108" extrusionOk="0">
                <a:moveTo>
                  <a:pt x="60" y="104"/>
                </a:moveTo>
                <a:cubicBezTo>
                  <a:pt x="60" y="106"/>
                  <a:pt x="58" y="108"/>
                  <a:pt x="56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2" y="108"/>
                  <a:pt x="30" y="106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0" y="102"/>
                  <a:pt x="32" y="100"/>
                  <a:pt x="34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8" y="100"/>
                  <a:pt x="60" y="102"/>
                  <a:pt x="60" y="104"/>
                </a:cubicBezTo>
                <a:close/>
                <a:moveTo>
                  <a:pt x="60" y="94"/>
                </a:moveTo>
                <a:cubicBezTo>
                  <a:pt x="60" y="92"/>
                  <a:pt x="58" y="90"/>
                  <a:pt x="56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2" y="90"/>
                  <a:pt x="30" y="92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6"/>
                  <a:pt x="32" y="98"/>
                  <a:pt x="34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8" y="98"/>
                  <a:pt x="60" y="96"/>
                  <a:pt x="60" y="94"/>
                </a:cubicBezTo>
                <a:close/>
                <a:moveTo>
                  <a:pt x="49" y="53"/>
                </a:moveTo>
                <a:cubicBezTo>
                  <a:pt x="44" y="53"/>
                  <a:pt x="44" y="53"/>
                  <a:pt x="44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88"/>
                  <a:pt x="41" y="88"/>
                  <a:pt x="41" y="88"/>
                </a:cubicBezTo>
                <a:cubicBezTo>
                  <a:pt x="43" y="88"/>
                  <a:pt x="44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6" y="88"/>
                  <a:pt x="48" y="88"/>
                  <a:pt x="49" y="88"/>
                </a:cubicBezTo>
                <a:lnTo>
                  <a:pt x="49" y="53"/>
                </a:lnTo>
                <a:close/>
                <a:moveTo>
                  <a:pt x="33" y="38"/>
                </a:moveTo>
                <a:cubicBezTo>
                  <a:pt x="30" y="38"/>
                  <a:pt x="27" y="41"/>
                  <a:pt x="27" y="44"/>
                </a:cubicBezTo>
                <a:cubicBezTo>
                  <a:pt x="27" y="47"/>
                  <a:pt x="30" y="49"/>
                  <a:pt x="33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1"/>
                  <a:pt x="36" y="38"/>
                  <a:pt x="33" y="38"/>
                </a:cubicBezTo>
                <a:close/>
                <a:moveTo>
                  <a:pt x="63" y="44"/>
                </a:moveTo>
                <a:cubicBezTo>
                  <a:pt x="63" y="41"/>
                  <a:pt x="61" y="38"/>
                  <a:pt x="58" y="38"/>
                </a:cubicBezTo>
                <a:cubicBezTo>
                  <a:pt x="55" y="38"/>
                  <a:pt x="52" y="41"/>
                  <a:pt x="52" y="44"/>
                </a:cubicBezTo>
                <a:cubicBezTo>
                  <a:pt x="52" y="49"/>
                  <a:pt x="52" y="49"/>
                  <a:pt x="52" y="49"/>
                </a:cubicBezTo>
                <a:cubicBezTo>
                  <a:pt x="58" y="49"/>
                  <a:pt x="58" y="49"/>
                  <a:pt x="58" y="49"/>
                </a:cubicBezTo>
                <a:cubicBezTo>
                  <a:pt x="61" y="49"/>
                  <a:pt x="63" y="47"/>
                  <a:pt x="63" y="44"/>
                </a:cubicBezTo>
                <a:close/>
                <a:moveTo>
                  <a:pt x="75" y="34"/>
                </a:moveTo>
                <a:cubicBezTo>
                  <a:pt x="72" y="24"/>
                  <a:pt x="61" y="14"/>
                  <a:pt x="45" y="14"/>
                </a:cubicBezTo>
                <a:cubicBezTo>
                  <a:pt x="29" y="14"/>
                  <a:pt x="18" y="24"/>
                  <a:pt x="15" y="34"/>
                </a:cubicBezTo>
                <a:cubicBezTo>
                  <a:pt x="13" y="41"/>
                  <a:pt x="15" y="48"/>
                  <a:pt x="19" y="55"/>
                </a:cubicBezTo>
                <a:cubicBezTo>
                  <a:pt x="22" y="61"/>
                  <a:pt x="25" y="66"/>
                  <a:pt x="28" y="72"/>
                </a:cubicBezTo>
                <a:cubicBezTo>
                  <a:pt x="29" y="76"/>
                  <a:pt x="30" y="81"/>
                  <a:pt x="31" y="84"/>
                </a:cubicBezTo>
                <a:cubicBezTo>
                  <a:pt x="31" y="87"/>
                  <a:pt x="32" y="88"/>
                  <a:pt x="36" y="88"/>
                </a:cubicBezTo>
                <a:cubicBezTo>
                  <a:pt x="36" y="88"/>
                  <a:pt x="37" y="88"/>
                  <a:pt x="38" y="88"/>
                </a:cubicBezTo>
                <a:cubicBezTo>
                  <a:pt x="38" y="53"/>
                  <a:pt x="38" y="53"/>
                  <a:pt x="38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0" y="53"/>
                  <a:pt x="28" y="52"/>
                  <a:pt x="26" y="50"/>
                </a:cubicBezTo>
                <a:cubicBezTo>
                  <a:pt x="25" y="48"/>
                  <a:pt x="24" y="46"/>
                  <a:pt x="24" y="44"/>
                </a:cubicBezTo>
                <a:cubicBezTo>
                  <a:pt x="24" y="41"/>
                  <a:pt x="25" y="39"/>
                  <a:pt x="26" y="38"/>
                </a:cubicBezTo>
                <a:cubicBezTo>
                  <a:pt x="28" y="36"/>
                  <a:pt x="30" y="35"/>
                  <a:pt x="33" y="35"/>
                </a:cubicBezTo>
                <a:cubicBezTo>
                  <a:pt x="37" y="35"/>
                  <a:pt x="41" y="39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9"/>
                  <a:pt x="41" y="49"/>
                  <a:pt x="41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50" y="39"/>
                  <a:pt x="51" y="38"/>
                </a:cubicBezTo>
                <a:cubicBezTo>
                  <a:pt x="53" y="36"/>
                  <a:pt x="55" y="35"/>
                  <a:pt x="58" y="35"/>
                </a:cubicBezTo>
                <a:cubicBezTo>
                  <a:pt x="60" y="35"/>
                  <a:pt x="62" y="36"/>
                  <a:pt x="64" y="38"/>
                </a:cubicBezTo>
                <a:cubicBezTo>
                  <a:pt x="66" y="39"/>
                  <a:pt x="67" y="41"/>
                  <a:pt x="67" y="44"/>
                </a:cubicBezTo>
                <a:cubicBezTo>
                  <a:pt x="67" y="46"/>
                  <a:pt x="66" y="48"/>
                  <a:pt x="64" y="50"/>
                </a:cubicBezTo>
                <a:cubicBezTo>
                  <a:pt x="62" y="52"/>
                  <a:pt x="60" y="53"/>
                  <a:pt x="58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88"/>
                  <a:pt x="52" y="88"/>
                  <a:pt x="52" y="88"/>
                </a:cubicBezTo>
                <a:cubicBezTo>
                  <a:pt x="53" y="88"/>
                  <a:pt x="54" y="88"/>
                  <a:pt x="54" y="88"/>
                </a:cubicBezTo>
                <a:cubicBezTo>
                  <a:pt x="58" y="88"/>
                  <a:pt x="59" y="87"/>
                  <a:pt x="60" y="84"/>
                </a:cubicBezTo>
                <a:cubicBezTo>
                  <a:pt x="60" y="81"/>
                  <a:pt x="61" y="76"/>
                  <a:pt x="62" y="72"/>
                </a:cubicBezTo>
                <a:cubicBezTo>
                  <a:pt x="65" y="66"/>
                  <a:pt x="68" y="61"/>
                  <a:pt x="72" y="55"/>
                </a:cubicBezTo>
                <a:cubicBezTo>
                  <a:pt x="75" y="48"/>
                  <a:pt x="77" y="41"/>
                  <a:pt x="75" y="34"/>
                </a:cubicBezTo>
                <a:close/>
                <a:moveTo>
                  <a:pt x="48" y="3"/>
                </a:moveTo>
                <a:cubicBezTo>
                  <a:pt x="48" y="1"/>
                  <a:pt x="47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2" y="1"/>
                  <a:pt x="42" y="3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1"/>
                  <a:pt x="43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7" y="12"/>
                  <a:pt x="48" y="11"/>
                  <a:pt x="48" y="9"/>
                </a:cubicBezTo>
                <a:lnTo>
                  <a:pt x="48" y="3"/>
                </a:lnTo>
                <a:close/>
                <a:moveTo>
                  <a:pt x="67" y="8"/>
                </a:moveTo>
                <a:cubicBezTo>
                  <a:pt x="67" y="7"/>
                  <a:pt x="67" y="5"/>
                  <a:pt x="65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3"/>
                  <a:pt x="62" y="4"/>
                  <a:pt x="61" y="5"/>
                </a:cubicBezTo>
                <a:cubicBezTo>
                  <a:pt x="58" y="10"/>
                  <a:pt x="58" y="10"/>
                  <a:pt x="58" y="10"/>
                </a:cubicBezTo>
                <a:cubicBezTo>
                  <a:pt x="57" y="12"/>
                  <a:pt x="58" y="14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61" y="16"/>
                  <a:pt x="63" y="15"/>
                  <a:pt x="64" y="14"/>
                </a:cubicBezTo>
                <a:lnTo>
                  <a:pt x="67" y="8"/>
                </a:lnTo>
                <a:close/>
                <a:moveTo>
                  <a:pt x="80" y="19"/>
                </a:moveTo>
                <a:cubicBezTo>
                  <a:pt x="81" y="18"/>
                  <a:pt x="81" y="16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3"/>
                  <a:pt x="77" y="13"/>
                  <a:pt x="76" y="14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9"/>
                  <a:pt x="70" y="21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2" y="24"/>
                  <a:pt x="74" y="24"/>
                  <a:pt x="75" y="23"/>
                </a:cubicBezTo>
                <a:lnTo>
                  <a:pt x="80" y="19"/>
                </a:lnTo>
                <a:close/>
                <a:moveTo>
                  <a:pt x="87" y="35"/>
                </a:moveTo>
                <a:cubicBezTo>
                  <a:pt x="89" y="35"/>
                  <a:pt x="90" y="33"/>
                  <a:pt x="90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89" y="29"/>
                  <a:pt x="88" y="28"/>
                  <a:pt x="86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78" y="30"/>
                  <a:pt x="77" y="32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8" y="35"/>
                  <a:pt x="79" y="36"/>
                  <a:pt x="81" y="36"/>
                </a:cubicBezTo>
                <a:lnTo>
                  <a:pt x="87" y="35"/>
                </a:lnTo>
                <a:close/>
                <a:moveTo>
                  <a:pt x="86" y="53"/>
                </a:moveTo>
                <a:cubicBezTo>
                  <a:pt x="87" y="53"/>
                  <a:pt x="89" y="52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48"/>
                  <a:pt x="89" y="47"/>
                  <a:pt x="87" y="46"/>
                </a:cubicBezTo>
                <a:cubicBezTo>
                  <a:pt x="81" y="45"/>
                  <a:pt x="81" y="45"/>
                  <a:pt x="81" y="45"/>
                </a:cubicBezTo>
                <a:cubicBezTo>
                  <a:pt x="79" y="45"/>
                  <a:pt x="77" y="46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8" y="51"/>
                  <a:pt x="80" y="51"/>
                </a:cubicBezTo>
                <a:lnTo>
                  <a:pt x="86" y="53"/>
                </a:lnTo>
                <a:close/>
                <a:moveTo>
                  <a:pt x="26" y="14"/>
                </a:moveTo>
                <a:cubicBezTo>
                  <a:pt x="27" y="15"/>
                  <a:pt x="29" y="16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2" y="14"/>
                  <a:pt x="33" y="12"/>
                  <a:pt x="32" y="10"/>
                </a:cubicBezTo>
                <a:cubicBezTo>
                  <a:pt x="29" y="5"/>
                  <a:pt x="29" y="5"/>
                  <a:pt x="29" y="5"/>
                </a:cubicBezTo>
                <a:cubicBezTo>
                  <a:pt x="28" y="4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5"/>
                  <a:pt x="22" y="7"/>
                  <a:pt x="23" y="8"/>
                </a:cubicBezTo>
                <a:lnTo>
                  <a:pt x="26" y="14"/>
                </a:lnTo>
                <a:close/>
                <a:moveTo>
                  <a:pt x="14" y="23"/>
                </a:moveTo>
                <a:cubicBezTo>
                  <a:pt x="16" y="24"/>
                  <a:pt x="18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1"/>
                  <a:pt x="20" y="19"/>
                  <a:pt x="19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6"/>
                  <a:pt x="8" y="18"/>
                  <a:pt x="10" y="19"/>
                </a:cubicBezTo>
                <a:lnTo>
                  <a:pt x="14" y="23"/>
                </a:lnTo>
                <a:close/>
                <a:moveTo>
                  <a:pt x="9" y="36"/>
                </a:moveTo>
                <a:cubicBezTo>
                  <a:pt x="10" y="36"/>
                  <a:pt x="12" y="35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3" y="32"/>
                  <a:pt x="12" y="30"/>
                  <a:pt x="10" y="30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1" y="35"/>
                  <a:pt x="3" y="35"/>
                </a:cubicBezTo>
                <a:lnTo>
                  <a:pt x="9" y="36"/>
                </a:lnTo>
                <a:close/>
                <a:moveTo>
                  <a:pt x="10" y="51"/>
                </a:moveTo>
                <a:cubicBezTo>
                  <a:pt x="12" y="51"/>
                  <a:pt x="13" y="49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6"/>
                  <a:pt x="10" y="45"/>
                  <a:pt x="9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1" y="47"/>
                  <a:pt x="0" y="48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1" y="52"/>
                  <a:pt x="2" y="53"/>
                  <a:pt x="4" y="53"/>
                </a:cubicBezTo>
                <a:lnTo>
                  <a:pt x="1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55"/>
          <p:cNvSpPr/>
          <p:nvPr/>
        </p:nvSpPr>
        <p:spPr>
          <a:xfrm>
            <a:off x="5295900" y="5327650"/>
            <a:ext cx="1011237" cy="835025"/>
          </a:xfrm>
          <a:custGeom>
            <a:avLst/>
            <a:gdLst/>
            <a:ahLst/>
            <a:cxnLst/>
            <a:rect l="l" t="t" r="r" b="b"/>
            <a:pathLst>
              <a:path w="110" h="91" extrusionOk="0">
                <a:moveTo>
                  <a:pt x="15" y="74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8"/>
                  <a:pt x="17" y="46"/>
                  <a:pt x="19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7" y="46"/>
                  <a:pt x="28" y="48"/>
                  <a:pt x="28" y="50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6"/>
                  <a:pt x="27" y="78"/>
                  <a:pt x="25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7" y="78"/>
                  <a:pt x="15" y="76"/>
                  <a:pt x="15" y="74"/>
                </a:cubicBezTo>
                <a:close/>
                <a:moveTo>
                  <a:pt x="41" y="37"/>
                </a:moveTo>
                <a:cubicBezTo>
                  <a:pt x="39" y="37"/>
                  <a:pt x="37" y="39"/>
                  <a:pt x="37" y="41"/>
                </a:cubicBezTo>
                <a:cubicBezTo>
                  <a:pt x="37" y="74"/>
                  <a:pt x="37" y="74"/>
                  <a:pt x="37" y="74"/>
                </a:cubicBezTo>
                <a:cubicBezTo>
                  <a:pt x="37" y="76"/>
                  <a:pt x="39" y="78"/>
                  <a:pt x="41" y="78"/>
                </a:cubicBezTo>
                <a:cubicBezTo>
                  <a:pt x="47" y="78"/>
                  <a:pt x="47" y="78"/>
                  <a:pt x="47" y="78"/>
                </a:cubicBezTo>
                <a:cubicBezTo>
                  <a:pt x="48" y="78"/>
                  <a:pt x="50" y="76"/>
                  <a:pt x="50" y="74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9"/>
                  <a:pt x="48" y="37"/>
                  <a:pt x="47" y="37"/>
                </a:cubicBezTo>
                <a:lnTo>
                  <a:pt x="41" y="37"/>
                </a:lnTo>
                <a:close/>
                <a:moveTo>
                  <a:pt x="62" y="30"/>
                </a:moveTo>
                <a:cubicBezTo>
                  <a:pt x="60" y="30"/>
                  <a:pt x="59" y="31"/>
                  <a:pt x="59" y="33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6"/>
                  <a:pt x="60" y="78"/>
                  <a:pt x="62" y="78"/>
                </a:cubicBezTo>
                <a:cubicBezTo>
                  <a:pt x="68" y="78"/>
                  <a:pt x="68" y="78"/>
                  <a:pt x="68" y="78"/>
                </a:cubicBezTo>
                <a:cubicBezTo>
                  <a:pt x="70" y="78"/>
                  <a:pt x="72" y="76"/>
                  <a:pt x="72" y="74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1"/>
                  <a:pt x="70" y="30"/>
                  <a:pt x="68" y="30"/>
                </a:cubicBezTo>
                <a:lnTo>
                  <a:pt x="62" y="30"/>
                </a:lnTo>
                <a:close/>
                <a:moveTo>
                  <a:pt x="84" y="22"/>
                </a:moveTo>
                <a:cubicBezTo>
                  <a:pt x="82" y="22"/>
                  <a:pt x="81" y="24"/>
                  <a:pt x="81" y="26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6"/>
                  <a:pt x="82" y="78"/>
                  <a:pt x="84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2" y="78"/>
                  <a:pt x="94" y="76"/>
                  <a:pt x="94" y="74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4"/>
                  <a:pt x="92" y="22"/>
                  <a:pt x="90" y="22"/>
                </a:cubicBezTo>
                <a:lnTo>
                  <a:pt x="84" y="22"/>
                </a:lnTo>
                <a:close/>
                <a:moveTo>
                  <a:pt x="17" y="36"/>
                </a:moveTo>
                <a:cubicBezTo>
                  <a:pt x="40" y="32"/>
                  <a:pt x="62" y="24"/>
                  <a:pt x="82" y="12"/>
                </a:cubicBezTo>
                <a:cubicBezTo>
                  <a:pt x="83" y="16"/>
                  <a:pt x="83" y="16"/>
                  <a:pt x="83" y="16"/>
                </a:cubicBezTo>
                <a:cubicBezTo>
                  <a:pt x="90" y="5"/>
                  <a:pt x="90" y="5"/>
                  <a:pt x="90" y="5"/>
                </a:cubicBezTo>
                <a:cubicBezTo>
                  <a:pt x="77" y="4"/>
                  <a:pt x="77" y="4"/>
                  <a:pt x="77" y="4"/>
                </a:cubicBezTo>
                <a:cubicBezTo>
                  <a:pt x="79" y="8"/>
                  <a:pt x="79" y="8"/>
                  <a:pt x="79" y="8"/>
                </a:cubicBezTo>
                <a:cubicBezTo>
                  <a:pt x="60" y="19"/>
                  <a:pt x="39" y="27"/>
                  <a:pt x="16" y="32"/>
                </a:cubicBezTo>
                <a:lnTo>
                  <a:pt x="17" y="36"/>
                </a:lnTo>
                <a:close/>
                <a:moveTo>
                  <a:pt x="110" y="85"/>
                </a:moveTo>
                <a:cubicBezTo>
                  <a:pt x="98" y="78"/>
                  <a:pt x="98" y="78"/>
                  <a:pt x="98" y="78"/>
                </a:cubicBezTo>
                <a:cubicBezTo>
                  <a:pt x="98" y="82"/>
                  <a:pt x="98" y="82"/>
                  <a:pt x="98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11"/>
                  <a:pt x="9" y="11"/>
                  <a:pt x="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7" y="0"/>
                  <a:pt x="7" y="0"/>
                  <a:pt x="7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5"/>
                  <a:pt x="5" y="85"/>
                  <a:pt x="5" y="85"/>
                </a:cubicBezTo>
                <a:cubicBezTo>
                  <a:pt x="5" y="87"/>
                  <a:pt x="5" y="87"/>
                  <a:pt x="5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91"/>
                  <a:pt x="98" y="91"/>
                  <a:pt x="98" y="91"/>
                </a:cubicBezTo>
                <a:lnTo>
                  <a:pt x="110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55"/>
          <p:cNvSpPr/>
          <p:nvPr/>
        </p:nvSpPr>
        <p:spPr>
          <a:xfrm>
            <a:off x="4010025" y="2587625"/>
            <a:ext cx="1414462" cy="727075"/>
          </a:xfrm>
          <a:custGeom>
            <a:avLst/>
            <a:gdLst/>
            <a:ahLst/>
            <a:cxnLst/>
            <a:rect l="l" t="t" r="r" b="b"/>
            <a:pathLst>
              <a:path w="154" h="79" extrusionOk="0">
                <a:moveTo>
                  <a:pt x="111" y="75"/>
                </a:moveTo>
                <a:cubicBezTo>
                  <a:pt x="109" y="76"/>
                  <a:pt x="107" y="77"/>
                  <a:pt x="104" y="77"/>
                </a:cubicBezTo>
                <a:cubicBezTo>
                  <a:pt x="97" y="79"/>
                  <a:pt x="89" y="79"/>
                  <a:pt x="79" y="79"/>
                </a:cubicBezTo>
                <a:cubicBezTo>
                  <a:pt x="69" y="79"/>
                  <a:pt x="61" y="79"/>
                  <a:pt x="54" y="77"/>
                </a:cubicBezTo>
                <a:cubicBezTo>
                  <a:pt x="51" y="77"/>
                  <a:pt x="49" y="76"/>
                  <a:pt x="47" y="75"/>
                </a:cubicBezTo>
                <a:cubicBezTo>
                  <a:pt x="40" y="72"/>
                  <a:pt x="40" y="66"/>
                  <a:pt x="44" y="63"/>
                </a:cubicBezTo>
                <a:cubicBezTo>
                  <a:pt x="48" y="58"/>
                  <a:pt x="53" y="56"/>
                  <a:pt x="58" y="53"/>
                </a:cubicBezTo>
                <a:cubicBezTo>
                  <a:pt x="60" y="52"/>
                  <a:pt x="63" y="51"/>
                  <a:pt x="65" y="50"/>
                </a:cubicBezTo>
                <a:cubicBezTo>
                  <a:pt x="70" y="49"/>
                  <a:pt x="71" y="44"/>
                  <a:pt x="68" y="41"/>
                </a:cubicBezTo>
                <a:cubicBezTo>
                  <a:pt x="61" y="34"/>
                  <a:pt x="58" y="26"/>
                  <a:pt x="59" y="17"/>
                </a:cubicBezTo>
                <a:cubicBezTo>
                  <a:pt x="59" y="7"/>
                  <a:pt x="65" y="2"/>
                  <a:pt x="73" y="0"/>
                </a:cubicBezTo>
                <a:cubicBezTo>
                  <a:pt x="75" y="0"/>
                  <a:pt x="77" y="0"/>
                  <a:pt x="79" y="0"/>
                </a:cubicBezTo>
                <a:cubicBezTo>
                  <a:pt x="81" y="0"/>
                  <a:pt x="83" y="0"/>
                  <a:pt x="84" y="0"/>
                </a:cubicBezTo>
                <a:cubicBezTo>
                  <a:pt x="93" y="2"/>
                  <a:pt x="99" y="7"/>
                  <a:pt x="99" y="17"/>
                </a:cubicBezTo>
                <a:cubicBezTo>
                  <a:pt x="100" y="26"/>
                  <a:pt x="97" y="34"/>
                  <a:pt x="90" y="41"/>
                </a:cubicBezTo>
                <a:cubicBezTo>
                  <a:pt x="87" y="44"/>
                  <a:pt x="88" y="49"/>
                  <a:pt x="93" y="50"/>
                </a:cubicBezTo>
                <a:cubicBezTo>
                  <a:pt x="95" y="51"/>
                  <a:pt x="98" y="52"/>
                  <a:pt x="100" y="53"/>
                </a:cubicBezTo>
                <a:cubicBezTo>
                  <a:pt x="105" y="56"/>
                  <a:pt x="110" y="58"/>
                  <a:pt x="114" y="63"/>
                </a:cubicBezTo>
                <a:cubicBezTo>
                  <a:pt x="117" y="65"/>
                  <a:pt x="118" y="72"/>
                  <a:pt x="111" y="75"/>
                </a:cubicBezTo>
                <a:close/>
                <a:moveTo>
                  <a:pt x="151" y="68"/>
                </a:moveTo>
                <a:cubicBezTo>
                  <a:pt x="148" y="65"/>
                  <a:pt x="145" y="63"/>
                  <a:pt x="141" y="61"/>
                </a:cubicBezTo>
                <a:cubicBezTo>
                  <a:pt x="140" y="60"/>
                  <a:pt x="138" y="60"/>
                  <a:pt x="136" y="59"/>
                </a:cubicBezTo>
                <a:cubicBezTo>
                  <a:pt x="133" y="58"/>
                  <a:pt x="132" y="55"/>
                  <a:pt x="135" y="53"/>
                </a:cubicBezTo>
                <a:cubicBezTo>
                  <a:pt x="139" y="48"/>
                  <a:pt x="141" y="42"/>
                  <a:pt x="141" y="36"/>
                </a:cubicBezTo>
                <a:cubicBezTo>
                  <a:pt x="141" y="29"/>
                  <a:pt x="137" y="26"/>
                  <a:pt x="131" y="24"/>
                </a:cubicBezTo>
                <a:cubicBezTo>
                  <a:pt x="129" y="24"/>
                  <a:pt x="128" y="24"/>
                  <a:pt x="127" y="24"/>
                </a:cubicBezTo>
                <a:cubicBezTo>
                  <a:pt x="126" y="24"/>
                  <a:pt x="124" y="24"/>
                  <a:pt x="123" y="24"/>
                </a:cubicBezTo>
                <a:cubicBezTo>
                  <a:pt x="117" y="26"/>
                  <a:pt x="113" y="29"/>
                  <a:pt x="113" y="36"/>
                </a:cubicBezTo>
                <a:cubicBezTo>
                  <a:pt x="113" y="42"/>
                  <a:pt x="114" y="48"/>
                  <a:pt x="119" y="53"/>
                </a:cubicBezTo>
                <a:cubicBezTo>
                  <a:pt x="121" y="55"/>
                  <a:pt x="120" y="58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60"/>
                  <a:pt x="118" y="60"/>
                  <a:pt x="118" y="61"/>
                </a:cubicBezTo>
                <a:cubicBezTo>
                  <a:pt x="121" y="63"/>
                  <a:pt x="122" y="66"/>
                  <a:pt x="121" y="69"/>
                </a:cubicBezTo>
                <a:cubicBezTo>
                  <a:pt x="120" y="73"/>
                  <a:pt x="118" y="76"/>
                  <a:pt x="115" y="77"/>
                </a:cubicBezTo>
                <a:cubicBezTo>
                  <a:pt x="114" y="78"/>
                  <a:pt x="113" y="78"/>
                  <a:pt x="112" y="78"/>
                </a:cubicBezTo>
                <a:cubicBezTo>
                  <a:pt x="116" y="79"/>
                  <a:pt x="121" y="79"/>
                  <a:pt x="127" y="79"/>
                </a:cubicBezTo>
                <a:cubicBezTo>
                  <a:pt x="134" y="79"/>
                  <a:pt x="139" y="79"/>
                  <a:pt x="144" y="78"/>
                </a:cubicBezTo>
                <a:cubicBezTo>
                  <a:pt x="146" y="77"/>
                  <a:pt x="148" y="77"/>
                  <a:pt x="149" y="76"/>
                </a:cubicBezTo>
                <a:cubicBezTo>
                  <a:pt x="154" y="74"/>
                  <a:pt x="153" y="69"/>
                  <a:pt x="151" y="68"/>
                </a:cubicBezTo>
                <a:close/>
                <a:moveTo>
                  <a:pt x="36" y="69"/>
                </a:moveTo>
                <a:cubicBezTo>
                  <a:pt x="36" y="66"/>
                  <a:pt x="37" y="63"/>
                  <a:pt x="40" y="61"/>
                </a:cubicBezTo>
                <a:cubicBezTo>
                  <a:pt x="41" y="60"/>
                  <a:pt x="42" y="59"/>
                  <a:pt x="43" y="58"/>
                </a:cubicBezTo>
                <a:cubicBezTo>
                  <a:pt x="42" y="58"/>
                  <a:pt x="41" y="57"/>
                  <a:pt x="41" y="57"/>
                </a:cubicBezTo>
                <a:cubicBezTo>
                  <a:pt x="37" y="56"/>
                  <a:pt x="36" y="52"/>
                  <a:pt x="39" y="50"/>
                </a:cubicBezTo>
                <a:cubicBezTo>
                  <a:pt x="44" y="45"/>
                  <a:pt x="46" y="38"/>
                  <a:pt x="46" y="31"/>
                </a:cubicBezTo>
                <a:cubicBezTo>
                  <a:pt x="45" y="24"/>
                  <a:pt x="41" y="20"/>
                  <a:pt x="34" y="18"/>
                </a:cubicBezTo>
                <a:cubicBezTo>
                  <a:pt x="33" y="18"/>
                  <a:pt x="32" y="18"/>
                  <a:pt x="30" y="18"/>
                </a:cubicBezTo>
                <a:cubicBezTo>
                  <a:pt x="29" y="18"/>
                  <a:pt x="27" y="18"/>
                  <a:pt x="26" y="18"/>
                </a:cubicBezTo>
                <a:cubicBezTo>
                  <a:pt x="19" y="20"/>
                  <a:pt x="15" y="24"/>
                  <a:pt x="15" y="31"/>
                </a:cubicBezTo>
                <a:cubicBezTo>
                  <a:pt x="14" y="38"/>
                  <a:pt x="16" y="44"/>
                  <a:pt x="21" y="50"/>
                </a:cubicBezTo>
                <a:cubicBezTo>
                  <a:pt x="24" y="52"/>
                  <a:pt x="23" y="56"/>
                  <a:pt x="20" y="57"/>
                </a:cubicBezTo>
                <a:cubicBezTo>
                  <a:pt x="18" y="58"/>
                  <a:pt x="16" y="58"/>
                  <a:pt x="14" y="59"/>
                </a:cubicBezTo>
                <a:cubicBezTo>
                  <a:pt x="10" y="61"/>
                  <a:pt x="6" y="63"/>
                  <a:pt x="3" y="66"/>
                </a:cubicBezTo>
                <a:cubicBezTo>
                  <a:pt x="0" y="69"/>
                  <a:pt x="0" y="73"/>
                  <a:pt x="5" y="76"/>
                </a:cubicBezTo>
                <a:cubicBezTo>
                  <a:pt x="7" y="77"/>
                  <a:pt x="9" y="77"/>
                  <a:pt x="11" y="78"/>
                </a:cubicBezTo>
                <a:cubicBezTo>
                  <a:pt x="17" y="79"/>
                  <a:pt x="23" y="79"/>
                  <a:pt x="30" y="79"/>
                </a:cubicBezTo>
                <a:cubicBezTo>
                  <a:pt x="36" y="79"/>
                  <a:pt x="41" y="79"/>
                  <a:pt x="46" y="78"/>
                </a:cubicBezTo>
                <a:cubicBezTo>
                  <a:pt x="45" y="78"/>
                  <a:pt x="44" y="78"/>
                  <a:pt x="43" y="77"/>
                </a:cubicBezTo>
                <a:cubicBezTo>
                  <a:pt x="39" y="75"/>
                  <a:pt x="37" y="73"/>
                  <a:pt x="3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55"/>
          <p:cNvSpPr txBox="1"/>
          <p:nvPr/>
        </p:nvSpPr>
        <p:spPr>
          <a:xfrm>
            <a:off x="6445250" y="1762125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73" name="Google Shape;1673;p55"/>
          <p:cNvSpPr txBox="1"/>
          <p:nvPr/>
        </p:nvSpPr>
        <p:spPr>
          <a:xfrm>
            <a:off x="3362325" y="3808412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74" name="Google Shape;1674;p55"/>
          <p:cNvSpPr txBox="1"/>
          <p:nvPr/>
        </p:nvSpPr>
        <p:spPr>
          <a:xfrm>
            <a:off x="6634162" y="5297487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56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56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4E5A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C24E5A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681" name="Google Shape;1681;p56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682" name="Google Shape;1682;p56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683" name="Google Shape;1683;p56"/>
          <p:cNvSpPr/>
          <p:nvPr/>
        </p:nvSpPr>
        <p:spPr>
          <a:xfrm>
            <a:off x="2857500" y="190500"/>
            <a:ext cx="4738687" cy="2662237"/>
          </a:xfrm>
          <a:custGeom>
            <a:avLst/>
            <a:gdLst/>
            <a:ahLst/>
            <a:cxnLst/>
            <a:rect l="l" t="t" r="r" b="b"/>
            <a:pathLst>
              <a:path w="534" h="300" extrusionOk="0">
                <a:moveTo>
                  <a:pt x="0" y="300"/>
                </a:moveTo>
                <a:cubicBezTo>
                  <a:pt x="13" y="271"/>
                  <a:pt x="33" y="237"/>
                  <a:pt x="66" y="215"/>
                </a:cubicBezTo>
                <a:cubicBezTo>
                  <a:pt x="115" y="183"/>
                  <a:pt x="163" y="179"/>
                  <a:pt x="181" y="179"/>
                </a:cubicBezTo>
                <a:cubicBezTo>
                  <a:pt x="185" y="179"/>
                  <a:pt x="188" y="180"/>
                  <a:pt x="189" y="180"/>
                </a:cubicBezTo>
                <a:cubicBezTo>
                  <a:pt x="534" y="180"/>
                  <a:pt x="534" y="180"/>
                  <a:pt x="534" y="180"/>
                </a:cubicBezTo>
                <a:cubicBezTo>
                  <a:pt x="534" y="162"/>
                  <a:pt x="530" y="119"/>
                  <a:pt x="501" y="75"/>
                </a:cubicBezTo>
                <a:cubicBezTo>
                  <a:pt x="462" y="17"/>
                  <a:pt x="380" y="1"/>
                  <a:pt x="37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72" y="0"/>
                  <a:pt x="0" y="72"/>
                  <a:pt x="0" y="160"/>
                </a:cubicBezTo>
                <a:lnTo>
                  <a:pt x="0" y="300"/>
                </a:lnTo>
                <a:close/>
              </a:path>
            </a:pathLst>
          </a:custGeom>
          <a:solidFill>
            <a:srgbClr val="C8F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56"/>
          <p:cNvSpPr/>
          <p:nvPr/>
        </p:nvSpPr>
        <p:spPr>
          <a:xfrm>
            <a:off x="4605337" y="4005262"/>
            <a:ext cx="4738687" cy="2662237"/>
          </a:xfrm>
          <a:custGeom>
            <a:avLst/>
            <a:gdLst/>
            <a:ahLst/>
            <a:cxnLst/>
            <a:rect l="l" t="t" r="r" b="b"/>
            <a:pathLst>
              <a:path w="534" h="300" extrusionOk="0">
                <a:moveTo>
                  <a:pt x="534" y="0"/>
                </a:moveTo>
                <a:cubicBezTo>
                  <a:pt x="522" y="28"/>
                  <a:pt x="501" y="62"/>
                  <a:pt x="468" y="84"/>
                </a:cubicBezTo>
                <a:cubicBezTo>
                  <a:pt x="419" y="117"/>
                  <a:pt x="371" y="120"/>
                  <a:pt x="353" y="120"/>
                </a:cubicBezTo>
                <a:cubicBezTo>
                  <a:pt x="349" y="120"/>
                  <a:pt x="346" y="120"/>
                  <a:pt x="345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7"/>
                  <a:pt x="4" y="181"/>
                  <a:pt x="33" y="225"/>
                </a:cubicBezTo>
                <a:cubicBezTo>
                  <a:pt x="72" y="283"/>
                  <a:pt x="154" y="299"/>
                  <a:pt x="162" y="300"/>
                </a:cubicBezTo>
                <a:cubicBezTo>
                  <a:pt x="374" y="300"/>
                  <a:pt x="374" y="300"/>
                  <a:pt x="374" y="300"/>
                </a:cubicBezTo>
                <a:cubicBezTo>
                  <a:pt x="462" y="300"/>
                  <a:pt x="534" y="228"/>
                  <a:pt x="534" y="140"/>
                </a:cubicBezTo>
                <a:lnTo>
                  <a:pt x="534" y="0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56"/>
          <p:cNvSpPr/>
          <p:nvPr/>
        </p:nvSpPr>
        <p:spPr>
          <a:xfrm>
            <a:off x="6673850" y="190500"/>
            <a:ext cx="2670175" cy="4729162"/>
          </a:xfrm>
          <a:custGeom>
            <a:avLst/>
            <a:gdLst/>
            <a:ahLst/>
            <a:cxnLst/>
            <a:rect l="l" t="t" r="r" b="b"/>
            <a:pathLst>
              <a:path w="301" h="533" extrusionOk="0">
                <a:moveTo>
                  <a:pt x="301" y="371"/>
                </a:moveTo>
                <a:cubicBezTo>
                  <a:pt x="301" y="160"/>
                  <a:pt x="301" y="160"/>
                  <a:pt x="301" y="160"/>
                </a:cubicBezTo>
                <a:cubicBezTo>
                  <a:pt x="301" y="72"/>
                  <a:pt x="229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29" y="12"/>
                  <a:pt x="63" y="32"/>
                  <a:pt x="85" y="65"/>
                </a:cubicBezTo>
                <a:cubicBezTo>
                  <a:pt x="125" y="125"/>
                  <a:pt x="121" y="182"/>
                  <a:pt x="121" y="188"/>
                </a:cubicBezTo>
                <a:cubicBezTo>
                  <a:pt x="121" y="533"/>
                  <a:pt x="121" y="533"/>
                  <a:pt x="121" y="533"/>
                </a:cubicBezTo>
                <a:cubicBezTo>
                  <a:pt x="138" y="533"/>
                  <a:pt x="182" y="530"/>
                  <a:pt x="226" y="500"/>
                </a:cubicBezTo>
                <a:cubicBezTo>
                  <a:pt x="284" y="461"/>
                  <a:pt x="299" y="379"/>
                  <a:pt x="301" y="371"/>
                </a:cubicBezTo>
                <a:close/>
              </a:path>
            </a:pathLst>
          </a:custGeom>
          <a:solidFill>
            <a:srgbClr val="FD6C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56"/>
          <p:cNvSpPr/>
          <p:nvPr/>
        </p:nvSpPr>
        <p:spPr>
          <a:xfrm>
            <a:off x="2857500" y="1928812"/>
            <a:ext cx="2670175" cy="4738687"/>
          </a:xfrm>
          <a:custGeom>
            <a:avLst/>
            <a:gdLst/>
            <a:ahLst/>
            <a:cxnLst/>
            <a:rect l="l" t="t" r="r" b="b"/>
            <a:pathLst>
              <a:path w="301" h="534" extrusionOk="0">
                <a:moveTo>
                  <a:pt x="0" y="162"/>
                </a:moveTo>
                <a:cubicBezTo>
                  <a:pt x="0" y="374"/>
                  <a:pt x="0" y="374"/>
                  <a:pt x="0" y="374"/>
                </a:cubicBezTo>
                <a:cubicBezTo>
                  <a:pt x="0" y="462"/>
                  <a:pt x="72" y="534"/>
                  <a:pt x="161" y="534"/>
                </a:cubicBezTo>
                <a:cubicBezTo>
                  <a:pt x="301" y="534"/>
                  <a:pt x="301" y="534"/>
                  <a:pt x="301" y="534"/>
                </a:cubicBezTo>
                <a:cubicBezTo>
                  <a:pt x="272" y="522"/>
                  <a:pt x="238" y="501"/>
                  <a:pt x="216" y="468"/>
                </a:cubicBezTo>
                <a:cubicBezTo>
                  <a:pt x="177" y="409"/>
                  <a:pt x="180" y="351"/>
                  <a:pt x="180" y="345"/>
                </a:cubicBezTo>
                <a:cubicBezTo>
                  <a:pt x="180" y="0"/>
                  <a:pt x="180" y="0"/>
                  <a:pt x="180" y="0"/>
                </a:cubicBezTo>
                <a:cubicBezTo>
                  <a:pt x="163" y="0"/>
                  <a:pt x="120" y="4"/>
                  <a:pt x="75" y="34"/>
                </a:cubicBezTo>
                <a:cubicBezTo>
                  <a:pt x="17" y="72"/>
                  <a:pt x="2" y="154"/>
                  <a:pt x="0" y="162"/>
                </a:cubicBez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56"/>
          <p:cNvSpPr txBox="1"/>
          <p:nvPr/>
        </p:nvSpPr>
        <p:spPr>
          <a:xfrm>
            <a:off x="7985125" y="665162"/>
            <a:ext cx="900112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Open Sans SemiBold"/>
              <a:buNone/>
            </a:pPr>
            <a:r>
              <a:rPr lang="en-US" sz="5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688" name="Google Shape;1688;p56"/>
          <p:cNvSpPr txBox="1"/>
          <p:nvPr/>
        </p:nvSpPr>
        <p:spPr>
          <a:xfrm>
            <a:off x="8075612" y="5210175"/>
            <a:ext cx="976312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Open Sans SemiBold"/>
              <a:buNone/>
            </a:pPr>
            <a:r>
              <a:rPr lang="en-US" sz="5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689" name="Google Shape;1689;p56"/>
          <p:cNvSpPr txBox="1"/>
          <p:nvPr/>
        </p:nvSpPr>
        <p:spPr>
          <a:xfrm>
            <a:off x="3357562" y="5243512"/>
            <a:ext cx="90805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Open Sans SemiBold"/>
              <a:buNone/>
            </a:pPr>
            <a:r>
              <a:rPr lang="en-US" sz="5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690" name="Google Shape;1690;p56"/>
          <p:cNvSpPr txBox="1"/>
          <p:nvPr/>
        </p:nvSpPr>
        <p:spPr>
          <a:xfrm>
            <a:off x="3308350" y="790575"/>
            <a:ext cx="827087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5600"/>
              <a:buFont typeface="Open Sans SemiBold"/>
              <a:buNone/>
            </a:pPr>
            <a:r>
              <a:rPr lang="en-US" sz="5600" b="1" i="0" u="none">
                <a:solidFill>
                  <a:srgbClr val="55626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691" name="Google Shape;1691;p56"/>
          <p:cNvSpPr/>
          <p:nvPr/>
        </p:nvSpPr>
        <p:spPr>
          <a:xfrm>
            <a:off x="8075612" y="3473450"/>
            <a:ext cx="719137" cy="860425"/>
          </a:xfrm>
          <a:custGeom>
            <a:avLst/>
            <a:gdLst/>
            <a:ahLst/>
            <a:cxnLst/>
            <a:rect l="l" t="t" r="r" b="b"/>
            <a:pathLst>
              <a:path w="81" h="97" extrusionOk="0">
                <a:moveTo>
                  <a:pt x="54" y="94"/>
                </a:moveTo>
                <a:cubicBezTo>
                  <a:pt x="54" y="96"/>
                  <a:pt x="53" y="97"/>
                  <a:pt x="51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29" y="97"/>
                  <a:pt x="27" y="96"/>
                  <a:pt x="27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7" y="92"/>
                  <a:pt x="29" y="90"/>
                  <a:pt x="31" y="90"/>
                </a:cubicBezTo>
                <a:cubicBezTo>
                  <a:pt x="51" y="90"/>
                  <a:pt x="51" y="90"/>
                  <a:pt x="51" y="90"/>
                </a:cubicBezTo>
                <a:cubicBezTo>
                  <a:pt x="53" y="90"/>
                  <a:pt x="54" y="92"/>
                  <a:pt x="54" y="94"/>
                </a:cubicBezTo>
                <a:close/>
                <a:moveTo>
                  <a:pt x="54" y="85"/>
                </a:moveTo>
                <a:cubicBezTo>
                  <a:pt x="54" y="83"/>
                  <a:pt x="53" y="82"/>
                  <a:pt x="5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7" y="83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9" y="88"/>
                  <a:pt x="31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3" y="88"/>
                  <a:pt x="54" y="87"/>
                  <a:pt x="54" y="85"/>
                </a:cubicBezTo>
                <a:close/>
                <a:moveTo>
                  <a:pt x="44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80"/>
                  <a:pt x="38" y="80"/>
                  <a:pt x="38" y="80"/>
                </a:cubicBezTo>
                <a:cubicBezTo>
                  <a:pt x="39" y="80"/>
                  <a:pt x="40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2" y="80"/>
                  <a:pt x="43" y="80"/>
                  <a:pt x="44" y="80"/>
                </a:cubicBezTo>
                <a:lnTo>
                  <a:pt x="44" y="48"/>
                </a:lnTo>
                <a:close/>
                <a:moveTo>
                  <a:pt x="30" y="35"/>
                </a:moveTo>
                <a:cubicBezTo>
                  <a:pt x="27" y="35"/>
                  <a:pt x="25" y="37"/>
                  <a:pt x="25" y="40"/>
                </a:cubicBezTo>
                <a:cubicBezTo>
                  <a:pt x="25" y="43"/>
                  <a:pt x="27" y="45"/>
                  <a:pt x="30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7"/>
                  <a:pt x="32" y="35"/>
                  <a:pt x="30" y="35"/>
                </a:cubicBezTo>
                <a:close/>
                <a:moveTo>
                  <a:pt x="57" y="40"/>
                </a:moveTo>
                <a:cubicBezTo>
                  <a:pt x="57" y="37"/>
                  <a:pt x="55" y="35"/>
                  <a:pt x="52" y="35"/>
                </a:cubicBezTo>
                <a:cubicBezTo>
                  <a:pt x="49" y="35"/>
                  <a:pt x="47" y="37"/>
                  <a:pt x="47" y="40"/>
                </a:cubicBezTo>
                <a:cubicBezTo>
                  <a:pt x="47" y="45"/>
                  <a:pt x="47" y="45"/>
                  <a:pt x="4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7" y="43"/>
                  <a:pt x="57" y="40"/>
                </a:cubicBezTo>
                <a:close/>
                <a:moveTo>
                  <a:pt x="68" y="31"/>
                </a:moveTo>
                <a:cubicBezTo>
                  <a:pt x="65" y="23"/>
                  <a:pt x="55" y="13"/>
                  <a:pt x="41" y="13"/>
                </a:cubicBezTo>
                <a:cubicBezTo>
                  <a:pt x="26" y="13"/>
                  <a:pt x="16" y="23"/>
                  <a:pt x="14" y="31"/>
                </a:cubicBezTo>
                <a:cubicBezTo>
                  <a:pt x="12" y="38"/>
                  <a:pt x="14" y="44"/>
                  <a:pt x="17" y="50"/>
                </a:cubicBezTo>
                <a:cubicBezTo>
                  <a:pt x="20" y="56"/>
                  <a:pt x="23" y="60"/>
                  <a:pt x="25" y="66"/>
                </a:cubicBezTo>
                <a:cubicBezTo>
                  <a:pt x="27" y="69"/>
                  <a:pt x="27" y="73"/>
                  <a:pt x="28" y="76"/>
                </a:cubicBezTo>
                <a:cubicBezTo>
                  <a:pt x="28" y="79"/>
                  <a:pt x="29" y="80"/>
                  <a:pt x="32" y="80"/>
                </a:cubicBezTo>
                <a:cubicBezTo>
                  <a:pt x="33" y="80"/>
                  <a:pt x="34" y="80"/>
                  <a:pt x="34" y="8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8"/>
                  <a:pt x="25" y="47"/>
                  <a:pt x="24" y="46"/>
                </a:cubicBezTo>
                <a:cubicBezTo>
                  <a:pt x="22" y="44"/>
                  <a:pt x="22" y="42"/>
                  <a:pt x="22" y="40"/>
                </a:cubicBezTo>
                <a:cubicBezTo>
                  <a:pt x="22" y="38"/>
                  <a:pt x="22" y="36"/>
                  <a:pt x="24" y="34"/>
                </a:cubicBezTo>
                <a:cubicBezTo>
                  <a:pt x="25" y="33"/>
                  <a:pt x="27" y="32"/>
                  <a:pt x="30" y="32"/>
                </a:cubicBezTo>
                <a:cubicBezTo>
                  <a:pt x="34" y="32"/>
                  <a:pt x="37" y="36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38"/>
                  <a:pt x="45" y="36"/>
                  <a:pt x="46" y="34"/>
                </a:cubicBezTo>
                <a:cubicBezTo>
                  <a:pt x="48" y="33"/>
                  <a:pt x="50" y="32"/>
                  <a:pt x="52" y="32"/>
                </a:cubicBezTo>
                <a:cubicBezTo>
                  <a:pt x="54" y="32"/>
                  <a:pt x="56" y="33"/>
                  <a:pt x="58" y="34"/>
                </a:cubicBezTo>
                <a:cubicBezTo>
                  <a:pt x="59" y="36"/>
                  <a:pt x="60" y="38"/>
                  <a:pt x="60" y="40"/>
                </a:cubicBezTo>
                <a:cubicBezTo>
                  <a:pt x="60" y="42"/>
                  <a:pt x="59" y="44"/>
                  <a:pt x="58" y="46"/>
                </a:cubicBezTo>
                <a:cubicBezTo>
                  <a:pt x="56" y="47"/>
                  <a:pt x="54" y="48"/>
                  <a:pt x="52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80"/>
                  <a:pt x="47" y="80"/>
                  <a:pt x="47" y="80"/>
                </a:cubicBezTo>
                <a:cubicBezTo>
                  <a:pt x="48" y="80"/>
                  <a:pt x="48" y="80"/>
                  <a:pt x="49" y="80"/>
                </a:cubicBezTo>
                <a:cubicBezTo>
                  <a:pt x="52" y="80"/>
                  <a:pt x="53" y="79"/>
                  <a:pt x="54" y="76"/>
                </a:cubicBezTo>
                <a:cubicBezTo>
                  <a:pt x="55" y="73"/>
                  <a:pt x="55" y="69"/>
                  <a:pt x="56" y="66"/>
                </a:cubicBezTo>
                <a:cubicBezTo>
                  <a:pt x="59" y="60"/>
                  <a:pt x="62" y="56"/>
                  <a:pt x="65" y="50"/>
                </a:cubicBezTo>
                <a:cubicBezTo>
                  <a:pt x="68" y="44"/>
                  <a:pt x="69" y="38"/>
                  <a:pt x="68" y="31"/>
                </a:cubicBezTo>
                <a:close/>
                <a:moveTo>
                  <a:pt x="44" y="3"/>
                </a:moveTo>
                <a:cubicBezTo>
                  <a:pt x="44" y="2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0"/>
                  <a:pt x="38" y="2"/>
                  <a:pt x="38" y="3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9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2"/>
                  <a:pt x="44" y="10"/>
                  <a:pt x="44" y="9"/>
                </a:cubicBezTo>
                <a:lnTo>
                  <a:pt x="44" y="3"/>
                </a:lnTo>
                <a:close/>
                <a:moveTo>
                  <a:pt x="60" y="8"/>
                </a:moveTo>
                <a:cubicBezTo>
                  <a:pt x="61" y="7"/>
                  <a:pt x="60" y="5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7" y="3"/>
                  <a:pt x="56" y="4"/>
                  <a:pt x="55" y="5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11"/>
                  <a:pt x="52" y="13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5" y="15"/>
                  <a:pt x="57" y="14"/>
                  <a:pt x="57" y="13"/>
                </a:cubicBezTo>
                <a:lnTo>
                  <a:pt x="60" y="8"/>
                </a:lnTo>
                <a:close/>
                <a:moveTo>
                  <a:pt x="72" y="18"/>
                </a:moveTo>
                <a:cubicBezTo>
                  <a:pt x="73" y="16"/>
                  <a:pt x="73" y="15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1" y="12"/>
                  <a:pt x="69" y="12"/>
                  <a:pt x="68" y="13"/>
                </a:cubicBezTo>
                <a:cubicBezTo>
                  <a:pt x="64" y="17"/>
                  <a:pt x="64" y="17"/>
                  <a:pt x="64" y="17"/>
                </a:cubicBezTo>
                <a:cubicBezTo>
                  <a:pt x="63" y="18"/>
                  <a:pt x="63" y="20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5" y="22"/>
                  <a:pt x="67" y="22"/>
                  <a:pt x="68" y="21"/>
                </a:cubicBezTo>
                <a:lnTo>
                  <a:pt x="72" y="18"/>
                </a:lnTo>
                <a:close/>
                <a:moveTo>
                  <a:pt x="78" y="32"/>
                </a:moveTo>
                <a:cubicBezTo>
                  <a:pt x="80" y="32"/>
                  <a:pt x="81" y="30"/>
                  <a:pt x="81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6"/>
                  <a:pt x="77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0" y="28"/>
                  <a:pt x="69" y="29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2"/>
                  <a:pt x="72" y="33"/>
                  <a:pt x="73" y="33"/>
                </a:cubicBezTo>
                <a:lnTo>
                  <a:pt x="78" y="32"/>
                </a:lnTo>
                <a:close/>
                <a:moveTo>
                  <a:pt x="77" y="48"/>
                </a:moveTo>
                <a:cubicBezTo>
                  <a:pt x="79" y="48"/>
                  <a:pt x="80" y="4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4"/>
                  <a:pt x="80" y="42"/>
                  <a:pt x="78" y="42"/>
                </a:cubicBezTo>
                <a:cubicBezTo>
                  <a:pt x="73" y="41"/>
                  <a:pt x="73" y="41"/>
                  <a:pt x="73" y="41"/>
                </a:cubicBezTo>
                <a:cubicBezTo>
                  <a:pt x="71" y="41"/>
                  <a:pt x="70" y="42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5"/>
                  <a:pt x="70" y="46"/>
                  <a:pt x="72" y="47"/>
                </a:cubicBezTo>
                <a:lnTo>
                  <a:pt x="77" y="48"/>
                </a:lnTo>
                <a:close/>
                <a:moveTo>
                  <a:pt x="24" y="13"/>
                </a:moveTo>
                <a:cubicBezTo>
                  <a:pt x="24" y="14"/>
                  <a:pt x="26" y="15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3"/>
                  <a:pt x="30" y="11"/>
                  <a:pt x="29" y="10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4" y="3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5"/>
                  <a:pt x="20" y="7"/>
                  <a:pt x="21" y="8"/>
                </a:cubicBezTo>
                <a:lnTo>
                  <a:pt x="24" y="13"/>
                </a:lnTo>
                <a:close/>
                <a:moveTo>
                  <a:pt x="13" y="21"/>
                </a:moveTo>
                <a:cubicBezTo>
                  <a:pt x="14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0"/>
                  <a:pt x="18" y="18"/>
                  <a:pt x="17" y="17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2"/>
                  <a:pt x="10" y="12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5"/>
                  <a:pt x="8" y="16"/>
                  <a:pt x="9" y="18"/>
                </a:cubicBezTo>
                <a:lnTo>
                  <a:pt x="13" y="21"/>
                </a:lnTo>
                <a:close/>
                <a:moveTo>
                  <a:pt x="8" y="33"/>
                </a:moveTo>
                <a:cubicBezTo>
                  <a:pt x="10" y="33"/>
                  <a:pt x="11" y="32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29"/>
                  <a:pt x="11" y="28"/>
                  <a:pt x="9" y="27"/>
                </a:cubicBezTo>
                <a:cubicBezTo>
                  <a:pt x="4" y="26"/>
                  <a:pt x="4" y="26"/>
                  <a:pt x="4" y="26"/>
                </a:cubicBezTo>
                <a:cubicBezTo>
                  <a:pt x="2" y="26"/>
                  <a:pt x="1" y="27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3" y="32"/>
                </a:cubicBezTo>
                <a:lnTo>
                  <a:pt x="8" y="33"/>
                </a:lnTo>
                <a:close/>
                <a:moveTo>
                  <a:pt x="9" y="47"/>
                </a:moveTo>
                <a:cubicBezTo>
                  <a:pt x="11" y="46"/>
                  <a:pt x="12" y="45"/>
                  <a:pt x="12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1" y="42"/>
                  <a:pt x="10" y="41"/>
                  <a:pt x="8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4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47"/>
                  <a:pt x="2" y="48"/>
                  <a:pt x="4" y="48"/>
                </a:cubicBezTo>
                <a:lnTo>
                  <a:pt x="9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56"/>
          <p:cNvSpPr/>
          <p:nvPr/>
        </p:nvSpPr>
        <p:spPr>
          <a:xfrm>
            <a:off x="5297487" y="5453062"/>
            <a:ext cx="1003300" cy="665162"/>
          </a:xfrm>
          <a:custGeom>
            <a:avLst/>
            <a:gdLst/>
            <a:ahLst/>
            <a:cxnLst/>
            <a:rect l="l" t="t" r="r" b="b"/>
            <a:pathLst>
              <a:path w="113" h="75" extrusionOk="0">
                <a:moveTo>
                  <a:pt x="90" y="7"/>
                </a:moveTo>
                <a:cubicBezTo>
                  <a:pt x="100" y="33"/>
                  <a:pt x="100" y="33"/>
                  <a:pt x="100" y="33"/>
                </a:cubicBezTo>
                <a:cubicBezTo>
                  <a:pt x="87" y="39"/>
                  <a:pt x="87" y="39"/>
                  <a:pt x="87" y="39"/>
                </a:cubicBezTo>
                <a:cubicBezTo>
                  <a:pt x="80" y="33"/>
                  <a:pt x="59" y="14"/>
                  <a:pt x="57" y="14"/>
                </a:cubicBezTo>
                <a:cubicBezTo>
                  <a:pt x="56" y="14"/>
                  <a:pt x="49" y="17"/>
                  <a:pt x="48" y="17"/>
                </a:cubicBezTo>
                <a:cubicBezTo>
                  <a:pt x="48" y="17"/>
                  <a:pt x="44" y="18"/>
                  <a:pt x="41" y="18"/>
                </a:cubicBezTo>
                <a:cubicBezTo>
                  <a:pt x="39" y="18"/>
                  <a:pt x="38" y="18"/>
                  <a:pt x="37" y="17"/>
                </a:cubicBezTo>
                <a:cubicBezTo>
                  <a:pt x="36" y="17"/>
                  <a:pt x="36" y="16"/>
                  <a:pt x="36" y="15"/>
                </a:cubicBezTo>
                <a:cubicBezTo>
                  <a:pt x="36" y="14"/>
                  <a:pt x="37" y="13"/>
                  <a:pt x="38" y="12"/>
                </a:cubicBezTo>
                <a:cubicBezTo>
                  <a:pt x="44" y="9"/>
                  <a:pt x="59" y="4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4" y="3"/>
                  <a:pt x="87" y="7"/>
                  <a:pt x="90" y="7"/>
                </a:cubicBezTo>
                <a:close/>
                <a:moveTo>
                  <a:pt x="99" y="0"/>
                </a:moveTo>
                <a:cubicBezTo>
                  <a:pt x="99" y="0"/>
                  <a:pt x="98" y="0"/>
                  <a:pt x="98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2"/>
                  <a:pt x="92" y="2"/>
                  <a:pt x="92" y="3"/>
                </a:cubicBezTo>
                <a:cubicBezTo>
                  <a:pt x="92" y="4"/>
                  <a:pt x="92" y="5"/>
                  <a:pt x="92" y="5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3" y="34"/>
                  <a:pt x="105" y="35"/>
                  <a:pt x="107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2" y="32"/>
                  <a:pt x="112" y="32"/>
                  <a:pt x="113" y="31"/>
                </a:cubicBezTo>
                <a:cubicBezTo>
                  <a:pt x="113" y="30"/>
                  <a:pt x="113" y="30"/>
                  <a:pt x="113" y="29"/>
                </a:cubicBezTo>
                <a:cubicBezTo>
                  <a:pt x="102" y="1"/>
                  <a:pt x="102" y="1"/>
                  <a:pt x="102" y="1"/>
                </a:cubicBezTo>
                <a:cubicBezTo>
                  <a:pt x="101" y="0"/>
                  <a:pt x="100" y="0"/>
                  <a:pt x="99" y="0"/>
                </a:cubicBezTo>
                <a:close/>
                <a:moveTo>
                  <a:pt x="0" y="37"/>
                </a:moveTo>
                <a:cubicBezTo>
                  <a:pt x="0" y="38"/>
                  <a:pt x="0" y="39"/>
                  <a:pt x="0" y="39"/>
                </a:cubicBezTo>
                <a:cubicBezTo>
                  <a:pt x="1" y="40"/>
                  <a:pt x="2" y="40"/>
                  <a:pt x="2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9" y="41"/>
                  <a:pt x="10" y="40"/>
                  <a:pt x="10" y="38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2" y="6"/>
                  <a:pt x="12" y="5"/>
                </a:cubicBezTo>
                <a:cubicBezTo>
                  <a:pt x="11" y="4"/>
                  <a:pt x="11" y="4"/>
                  <a:pt x="1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2" y="5"/>
                  <a:pt x="2" y="6"/>
                </a:cubicBezTo>
                <a:lnTo>
                  <a:pt x="0" y="37"/>
                </a:lnTo>
                <a:close/>
                <a:moveTo>
                  <a:pt x="46" y="65"/>
                </a:moveTo>
                <a:cubicBezTo>
                  <a:pt x="46" y="64"/>
                  <a:pt x="45" y="63"/>
                  <a:pt x="44" y="62"/>
                </a:cubicBezTo>
                <a:cubicBezTo>
                  <a:pt x="42" y="61"/>
                  <a:pt x="40" y="61"/>
                  <a:pt x="39" y="63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4" y="68"/>
                  <a:pt x="34" y="68"/>
                  <a:pt x="34" y="68"/>
                </a:cubicBezTo>
                <a:cubicBezTo>
                  <a:pt x="32" y="71"/>
                  <a:pt x="34" y="74"/>
                  <a:pt x="35" y="74"/>
                </a:cubicBezTo>
                <a:cubicBezTo>
                  <a:pt x="36" y="75"/>
                  <a:pt x="37" y="75"/>
                  <a:pt x="38" y="75"/>
                </a:cubicBezTo>
                <a:cubicBezTo>
                  <a:pt x="39" y="75"/>
                  <a:pt x="40" y="75"/>
                  <a:pt x="41" y="73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5" y="68"/>
                  <a:pt x="45" y="68"/>
                  <a:pt x="45" y="68"/>
                </a:cubicBezTo>
                <a:cubicBezTo>
                  <a:pt x="46" y="67"/>
                  <a:pt x="46" y="66"/>
                  <a:pt x="46" y="65"/>
                </a:cubicBezTo>
                <a:close/>
                <a:moveTo>
                  <a:pt x="24" y="63"/>
                </a:moveTo>
                <a:cubicBezTo>
                  <a:pt x="23" y="65"/>
                  <a:pt x="23" y="67"/>
                  <a:pt x="25" y="69"/>
                </a:cubicBezTo>
                <a:cubicBezTo>
                  <a:pt x="27" y="70"/>
                  <a:pt x="29" y="70"/>
                  <a:pt x="31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39" y="58"/>
                  <a:pt x="37" y="56"/>
                  <a:pt x="36" y="55"/>
                </a:cubicBezTo>
                <a:cubicBezTo>
                  <a:pt x="34" y="54"/>
                  <a:pt x="32" y="54"/>
                  <a:pt x="30" y="56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60"/>
                  <a:pt x="27" y="60"/>
                  <a:pt x="27" y="60"/>
                </a:cubicBezTo>
                <a:lnTo>
                  <a:pt x="24" y="63"/>
                </a:lnTo>
                <a:close/>
                <a:moveTo>
                  <a:pt x="16" y="55"/>
                </a:moveTo>
                <a:cubicBezTo>
                  <a:pt x="15" y="56"/>
                  <a:pt x="15" y="58"/>
                  <a:pt x="15" y="59"/>
                </a:cubicBezTo>
                <a:cubicBezTo>
                  <a:pt x="15" y="60"/>
                  <a:pt x="16" y="61"/>
                  <a:pt x="17" y="61"/>
                </a:cubicBezTo>
                <a:cubicBezTo>
                  <a:pt x="19" y="63"/>
                  <a:pt x="21" y="63"/>
                  <a:pt x="23" y="61"/>
                </a:cubicBezTo>
                <a:cubicBezTo>
                  <a:pt x="29" y="54"/>
                  <a:pt x="29" y="54"/>
                  <a:pt x="29" y="54"/>
                </a:cubicBezTo>
                <a:cubicBezTo>
                  <a:pt x="30" y="53"/>
                  <a:pt x="30" y="51"/>
                  <a:pt x="30" y="50"/>
                </a:cubicBezTo>
                <a:cubicBezTo>
                  <a:pt x="30" y="49"/>
                  <a:pt x="29" y="48"/>
                  <a:pt x="28" y="48"/>
                </a:cubicBezTo>
                <a:cubicBezTo>
                  <a:pt x="26" y="46"/>
                  <a:pt x="24" y="46"/>
                  <a:pt x="22" y="48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2"/>
                </a:cubicBezTo>
                <a:lnTo>
                  <a:pt x="16" y="55"/>
                </a:lnTo>
                <a:close/>
                <a:moveTo>
                  <a:pt x="15" y="53"/>
                </a:moveTo>
                <a:cubicBezTo>
                  <a:pt x="21" y="46"/>
                  <a:pt x="21" y="46"/>
                  <a:pt x="21" y="46"/>
                </a:cubicBezTo>
                <a:cubicBezTo>
                  <a:pt x="23" y="43"/>
                  <a:pt x="21" y="40"/>
                  <a:pt x="20" y="40"/>
                </a:cubicBezTo>
                <a:cubicBezTo>
                  <a:pt x="18" y="38"/>
                  <a:pt x="16" y="38"/>
                  <a:pt x="14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8" y="49"/>
                  <a:pt x="8" y="50"/>
                </a:cubicBezTo>
                <a:cubicBezTo>
                  <a:pt x="8" y="51"/>
                  <a:pt x="9" y="52"/>
                  <a:pt x="9" y="52"/>
                </a:cubicBezTo>
                <a:cubicBezTo>
                  <a:pt x="10" y="53"/>
                  <a:pt x="12" y="54"/>
                  <a:pt x="13" y="54"/>
                </a:cubicBezTo>
                <a:cubicBezTo>
                  <a:pt x="14" y="54"/>
                  <a:pt x="14" y="53"/>
                  <a:pt x="15" y="53"/>
                </a:cubicBezTo>
                <a:close/>
                <a:moveTo>
                  <a:pt x="85" y="47"/>
                </a:moveTo>
                <a:cubicBezTo>
                  <a:pt x="87" y="45"/>
                  <a:pt x="88" y="43"/>
                  <a:pt x="85" y="41"/>
                </a:cubicBezTo>
                <a:cubicBezTo>
                  <a:pt x="83" y="39"/>
                  <a:pt x="83" y="39"/>
                  <a:pt x="83" y="39"/>
                </a:cubicBezTo>
                <a:cubicBezTo>
                  <a:pt x="72" y="29"/>
                  <a:pt x="60" y="19"/>
                  <a:pt x="57" y="17"/>
                </a:cubicBezTo>
                <a:cubicBezTo>
                  <a:pt x="55" y="17"/>
                  <a:pt x="52" y="19"/>
                  <a:pt x="49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5" y="21"/>
                  <a:pt x="41" y="21"/>
                </a:cubicBezTo>
                <a:cubicBezTo>
                  <a:pt x="38" y="21"/>
                  <a:pt x="37" y="20"/>
                  <a:pt x="35" y="20"/>
                </a:cubicBezTo>
                <a:cubicBezTo>
                  <a:pt x="33" y="18"/>
                  <a:pt x="33" y="16"/>
                  <a:pt x="33" y="15"/>
                </a:cubicBezTo>
                <a:cubicBezTo>
                  <a:pt x="33" y="13"/>
                  <a:pt x="35" y="11"/>
                  <a:pt x="37" y="10"/>
                </a:cubicBezTo>
                <a:cubicBezTo>
                  <a:pt x="15" y="7"/>
                  <a:pt x="15" y="7"/>
                  <a:pt x="15" y="7"/>
                </a:cubicBezTo>
                <a:cubicBezTo>
                  <a:pt x="13" y="38"/>
                  <a:pt x="13" y="38"/>
                  <a:pt x="13" y="38"/>
                </a:cubicBezTo>
                <a:cubicBezTo>
                  <a:pt x="15" y="36"/>
                  <a:pt x="16" y="36"/>
                  <a:pt x="18" y="36"/>
                </a:cubicBezTo>
                <a:cubicBezTo>
                  <a:pt x="19" y="36"/>
                  <a:pt x="20" y="37"/>
                  <a:pt x="22" y="38"/>
                </a:cubicBezTo>
                <a:cubicBezTo>
                  <a:pt x="24" y="39"/>
                  <a:pt x="25" y="42"/>
                  <a:pt x="25" y="44"/>
                </a:cubicBezTo>
                <a:cubicBezTo>
                  <a:pt x="26" y="44"/>
                  <a:pt x="28" y="44"/>
                  <a:pt x="30" y="46"/>
                </a:cubicBezTo>
                <a:cubicBezTo>
                  <a:pt x="32" y="47"/>
                  <a:pt x="33" y="49"/>
                  <a:pt x="32" y="52"/>
                </a:cubicBezTo>
                <a:cubicBezTo>
                  <a:pt x="34" y="51"/>
                  <a:pt x="36" y="52"/>
                  <a:pt x="37" y="53"/>
                </a:cubicBezTo>
                <a:cubicBezTo>
                  <a:pt x="39" y="55"/>
                  <a:pt x="40" y="57"/>
                  <a:pt x="40" y="59"/>
                </a:cubicBezTo>
                <a:cubicBezTo>
                  <a:pt x="42" y="58"/>
                  <a:pt x="44" y="59"/>
                  <a:pt x="46" y="60"/>
                </a:cubicBezTo>
                <a:cubicBezTo>
                  <a:pt x="49" y="62"/>
                  <a:pt x="49" y="65"/>
                  <a:pt x="48" y="68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1" y="69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2" y="70"/>
                  <a:pt x="52" y="70"/>
                  <a:pt x="53" y="70"/>
                </a:cubicBezTo>
                <a:cubicBezTo>
                  <a:pt x="54" y="70"/>
                  <a:pt x="55" y="69"/>
                  <a:pt x="56" y="69"/>
                </a:cubicBezTo>
                <a:cubicBezTo>
                  <a:pt x="57" y="67"/>
                  <a:pt x="58" y="66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47" y="56"/>
                  <a:pt x="47" y="56"/>
                  <a:pt x="47" y="56"/>
                </a:cubicBezTo>
                <a:cubicBezTo>
                  <a:pt x="46" y="56"/>
                  <a:pt x="46" y="55"/>
                  <a:pt x="46" y="55"/>
                </a:cubicBezTo>
                <a:cubicBezTo>
                  <a:pt x="46" y="55"/>
                  <a:pt x="46" y="54"/>
                  <a:pt x="47" y="54"/>
                </a:cubicBezTo>
                <a:cubicBezTo>
                  <a:pt x="47" y="53"/>
                  <a:pt x="48" y="53"/>
                  <a:pt x="49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2" y="65"/>
                  <a:pt x="63" y="65"/>
                  <a:pt x="63" y="65"/>
                </a:cubicBezTo>
                <a:cubicBezTo>
                  <a:pt x="65" y="65"/>
                  <a:pt x="66" y="64"/>
                  <a:pt x="67" y="63"/>
                </a:cubicBezTo>
                <a:cubicBezTo>
                  <a:pt x="68" y="62"/>
                  <a:pt x="68" y="61"/>
                  <a:pt x="68" y="60"/>
                </a:cubicBezTo>
                <a:cubicBezTo>
                  <a:pt x="68" y="59"/>
                  <a:pt x="67" y="58"/>
                  <a:pt x="66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58" y="50"/>
                  <a:pt x="58" y="50"/>
                  <a:pt x="58" y="50"/>
                </a:cubicBezTo>
                <a:cubicBezTo>
                  <a:pt x="57" y="50"/>
                  <a:pt x="57" y="49"/>
                  <a:pt x="57" y="49"/>
                </a:cubicBezTo>
                <a:cubicBezTo>
                  <a:pt x="57" y="49"/>
                  <a:pt x="57" y="48"/>
                  <a:pt x="57" y="48"/>
                </a:cubicBezTo>
                <a:cubicBezTo>
                  <a:pt x="58" y="47"/>
                  <a:pt x="59" y="47"/>
                  <a:pt x="59" y="48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3" y="58"/>
                  <a:pt x="74" y="58"/>
                </a:cubicBezTo>
                <a:cubicBezTo>
                  <a:pt x="75" y="58"/>
                  <a:pt x="76" y="57"/>
                  <a:pt x="77" y="56"/>
                </a:cubicBezTo>
                <a:cubicBezTo>
                  <a:pt x="78" y="55"/>
                  <a:pt x="79" y="54"/>
                  <a:pt x="79" y="53"/>
                </a:cubicBezTo>
                <a:cubicBezTo>
                  <a:pt x="78" y="52"/>
                  <a:pt x="78" y="51"/>
                  <a:pt x="77" y="50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67" y="42"/>
                  <a:pt x="67" y="42"/>
                  <a:pt x="67" y="42"/>
                </a:cubicBezTo>
                <a:cubicBezTo>
                  <a:pt x="67" y="42"/>
                  <a:pt x="67" y="41"/>
                  <a:pt x="67" y="40"/>
                </a:cubicBezTo>
                <a:cubicBezTo>
                  <a:pt x="68" y="40"/>
                  <a:pt x="69" y="39"/>
                  <a:pt x="69" y="40"/>
                </a:cubicBezTo>
                <a:cubicBezTo>
                  <a:pt x="79" y="48"/>
                  <a:pt x="79" y="48"/>
                  <a:pt x="79" y="48"/>
                </a:cubicBezTo>
                <a:cubicBezTo>
                  <a:pt x="81" y="50"/>
                  <a:pt x="84" y="49"/>
                  <a:pt x="8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56"/>
          <p:cNvSpPr/>
          <p:nvPr/>
        </p:nvSpPr>
        <p:spPr>
          <a:xfrm>
            <a:off x="3327400" y="2852737"/>
            <a:ext cx="860425" cy="727075"/>
          </a:xfrm>
          <a:custGeom>
            <a:avLst/>
            <a:gdLst/>
            <a:ahLst/>
            <a:cxnLst/>
            <a:rect l="l" t="t" r="r" b="b"/>
            <a:pathLst>
              <a:path w="97" h="82" extrusionOk="0">
                <a:moveTo>
                  <a:pt x="13" y="67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43"/>
                  <a:pt x="14" y="42"/>
                  <a:pt x="16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3" y="42"/>
                  <a:pt x="25" y="43"/>
                  <a:pt x="25" y="45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9"/>
                  <a:pt x="23" y="70"/>
                  <a:pt x="21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3" y="69"/>
                  <a:pt x="13" y="67"/>
                </a:cubicBezTo>
                <a:close/>
                <a:moveTo>
                  <a:pt x="35" y="34"/>
                </a:moveTo>
                <a:cubicBezTo>
                  <a:pt x="34" y="34"/>
                  <a:pt x="32" y="35"/>
                  <a:pt x="32" y="37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9"/>
                  <a:pt x="34" y="70"/>
                  <a:pt x="35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3" y="70"/>
                  <a:pt x="44" y="69"/>
                  <a:pt x="44" y="6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5"/>
                  <a:pt x="43" y="34"/>
                  <a:pt x="41" y="34"/>
                </a:cubicBezTo>
                <a:lnTo>
                  <a:pt x="35" y="34"/>
                </a:lnTo>
                <a:close/>
                <a:moveTo>
                  <a:pt x="55" y="27"/>
                </a:moveTo>
                <a:cubicBezTo>
                  <a:pt x="53" y="27"/>
                  <a:pt x="52" y="28"/>
                  <a:pt x="52" y="30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9"/>
                  <a:pt x="53" y="70"/>
                  <a:pt x="55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2" y="70"/>
                  <a:pt x="64" y="69"/>
                  <a:pt x="64" y="67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8"/>
                  <a:pt x="62" y="27"/>
                  <a:pt x="60" y="27"/>
                </a:cubicBezTo>
                <a:lnTo>
                  <a:pt x="55" y="27"/>
                </a:lnTo>
                <a:close/>
                <a:moveTo>
                  <a:pt x="75" y="20"/>
                </a:moveTo>
                <a:cubicBezTo>
                  <a:pt x="73" y="20"/>
                  <a:pt x="71" y="22"/>
                  <a:pt x="71" y="23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9"/>
                  <a:pt x="73" y="70"/>
                  <a:pt x="75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2" y="70"/>
                  <a:pt x="83" y="69"/>
                  <a:pt x="83" y="67"/>
                </a:cubicBezTo>
                <a:cubicBezTo>
                  <a:pt x="83" y="23"/>
                  <a:pt x="83" y="23"/>
                  <a:pt x="83" y="23"/>
                </a:cubicBezTo>
                <a:cubicBezTo>
                  <a:pt x="83" y="22"/>
                  <a:pt x="82" y="20"/>
                  <a:pt x="80" y="20"/>
                </a:cubicBezTo>
                <a:lnTo>
                  <a:pt x="75" y="20"/>
                </a:lnTo>
                <a:close/>
                <a:moveTo>
                  <a:pt x="14" y="33"/>
                </a:moveTo>
                <a:cubicBezTo>
                  <a:pt x="35" y="29"/>
                  <a:pt x="55" y="22"/>
                  <a:pt x="72" y="11"/>
                </a:cubicBezTo>
                <a:cubicBezTo>
                  <a:pt x="74" y="14"/>
                  <a:pt x="74" y="14"/>
                  <a:pt x="74" y="14"/>
                </a:cubicBezTo>
                <a:cubicBezTo>
                  <a:pt x="80" y="4"/>
                  <a:pt x="80" y="4"/>
                  <a:pt x="80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53" y="18"/>
                  <a:pt x="34" y="25"/>
                  <a:pt x="13" y="29"/>
                </a:cubicBezTo>
                <a:lnTo>
                  <a:pt x="14" y="33"/>
                </a:lnTo>
                <a:close/>
                <a:moveTo>
                  <a:pt x="97" y="76"/>
                </a:moveTo>
                <a:cubicBezTo>
                  <a:pt x="88" y="71"/>
                  <a:pt x="88" y="71"/>
                  <a:pt x="88" y="71"/>
                </a:cubicBezTo>
                <a:cubicBezTo>
                  <a:pt x="88" y="74"/>
                  <a:pt x="88" y="74"/>
                  <a:pt x="88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5" y="0"/>
                  <a:pt x="5" y="0"/>
                  <a:pt x="5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9"/>
                  <a:pt x="3" y="79"/>
                  <a:pt x="3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82"/>
                  <a:pt x="88" y="82"/>
                  <a:pt x="88" y="82"/>
                </a:cubicBezTo>
                <a:lnTo>
                  <a:pt x="97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56"/>
          <p:cNvSpPr/>
          <p:nvPr/>
        </p:nvSpPr>
        <p:spPr>
          <a:xfrm>
            <a:off x="5900737" y="790575"/>
            <a:ext cx="1171575" cy="612775"/>
          </a:xfrm>
          <a:custGeom>
            <a:avLst/>
            <a:gdLst/>
            <a:ahLst/>
            <a:cxnLst/>
            <a:rect l="l" t="t" r="r" b="b"/>
            <a:pathLst>
              <a:path w="132" h="69" extrusionOk="0">
                <a:moveTo>
                  <a:pt x="95" y="65"/>
                </a:moveTo>
                <a:cubicBezTo>
                  <a:pt x="93" y="66"/>
                  <a:pt x="91" y="66"/>
                  <a:pt x="89" y="67"/>
                </a:cubicBezTo>
                <a:cubicBezTo>
                  <a:pt x="82" y="69"/>
                  <a:pt x="76" y="69"/>
                  <a:pt x="67" y="69"/>
                </a:cubicBezTo>
                <a:cubicBezTo>
                  <a:pt x="59" y="69"/>
                  <a:pt x="52" y="69"/>
                  <a:pt x="46" y="67"/>
                </a:cubicBezTo>
                <a:cubicBezTo>
                  <a:pt x="44" y="66"/>
                  <a:pt x="42" y="66"/>
                  <a:pt x="40" y="65"/>
                </a:cubicBezTo>
                <a:cubicBezTo>
                  <a:pt x="34" y="62"/>
                  <a:pt x="34" y="58"/>
                  <a:pt x="37" y="54"/>
                </a:cubicBezTo>
                <a:cubicBezTo>
                  <a:pt x="41" y="51"/>
                  <a:pt x="45" y="49"/>
                  <a:pt x="49" y="46"/>
                </a:cubicBezTo>
                <a:cubicBezTo>
                  <a:pt x="51" y="45"/>
                  <a:pt x="53" y="45"/>
                  <a:pt x="55" y="44"/>
                </a:cubicBezTo>
                <a:cubicBezTo>
                  <a:pt x="59" y="42"/>
                  <a:pt x="60" y="39"/>
                  <a:pt x="58" y="36"/>
                </a:cubicBezTo>
                <a:cubicBezTo>
                  <a:pt x="52" y="30"/>
                  <a:pt x="50" y="23"/>
                  <a:pt x="50" y="15"/>
                </a:cubicBezTo>
                <a:cubicBezTo>
                  <a:pt x="50" y="7"/>
                  <a:pt x="55" y="3"/>
                  <a:pt x="63" y="1"/>
                </a:cubicBezTo>
                <a:cubicBezTo>
                  <a:pt x="64" y="0"/>
                  <a:pt x="66" y="0"/>
                  <a:pt x="67" y="0"/>
                </a:cubicBezTo>
                <a:cubicBezTo>
                  <a:pt x="69" y="0"/>
                  <a:pt x="70" y="0"/>
                  <a:pt x="72" y="1"/>
                </a:cubicBezTo>
                <a:cubicBezTo>
                  <a:pt x="80" y="3"/>
                  <a:pt x="84" y="7"/>
                  <a:pt x="85" y="15"/>
                </a:cubicBezTo>
                <a:cubicBezTo>
                  <a:pt x="85" y="23"/>
                  <a:pt x="83" y="30"/>
                  <a:pt x="77" y="36"/>
                </a:cubicBezTo>
                <a:cubicBezTo>
                  <a:pt x="74" y="39"/>
                  <a:pt x="75" y="42"/>
                  <a:pt x="79" y="44"/>
                </a:cubicBezTo>
                <a:cubicBezTo>
                  <a:pt x="81" y="45"/>
                  <a:pt x="83" y="45"/>
                  <a:pt x="85" y="46"/>
                </a:cubicBezTo>
                <a:cubicBezTo>
                  <a:pt x="90" y="49"/>
                  <a:pt x="94" y="51"/>
                  <a:pt x="97" y="54"/>
                </a:cubicBezTo>
                <a:cubicBezTo>
                  <a:pt x="100" y="57"/>
                  <a:pt x="101" y="62"/>
                  <a:pt x="95" y="65"/>
                </a:cubicBezTo>
                <a:close/>
                <a:moveTo>
                  <a:pt x="130" y="59"/>
                </a:moveTo>
                <a:cubicBezTo>
                  <a:pt x="127" y="56"/>
                  <a:pt x="124" y="55"/>
                  <a:pt x="121" y="53"/>
                </a:cubicBezTo>
                <a:cubicBezTo>
                  <a:pt x="120" y="53"/>
                  <a:pt x="118" y="52"/>
                  <a:pt x="117" y="52"/>
                </a:cubicBezTo>
                <a:cubicBezTo>
                  <a:pt x="114" y="51"/>
                  <a:pt x="113" y="48"/>
                  <a:pt x="115" y="46"/>
                </a:cubicBezTo>
                <a:cubicBezTo>
                  <a:pt x="119" y="42"/>
                  <a:pt x="121" y="37"/>
                  <a:pt x="121" y="32"/>
                </a:cubicBezTo>
                <a:cubicBezTo>
                  <a:pt x="120" y="26"/>
                  <a:pt x="117" y="23"/>
                  <a:pt x="112" y="22"/>
                </a:cubicBezTo>
                <a:cubicBezTo>
                  <a:pt x="111" y="21"/>
                  <a:pt x="110" y="21"/>
                  <a:pt x="109" y="21"/>
                </a:cubicBezTo>
                <a:cubicBezTo>
                  <a:pt x="107" y="21"/>
                  <a:pt x="106" y="21"/>
                  <a:pt x="105" y="22"/>
                </a:cubicBezTo>
                <a:cubicBezTo>
                  <a:pt x="100" y="23"/>
                  <a:pt x="97" y="26"/>
                  <a:pt x="96" y="32"/>
                </a:cubicBezTo>
                <a:cubicBezTo>
                  <a:pt x="96" y="37"/>
                  <a:pt x="98" y="42"/>
                  <a:pt x="102" y="46"/>
                </a:cubicBezTo>
                <a:cubicBezTo>
                  <a:pt x="104" y="48"/>
                  <a:pt x="103" y="51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1" y="52"/>
                  <a:pt x="101" y="53"/>
                </a:cubicBezTo>
                <a:cubicBezTo>
                  <a:pt x="103" y="55"/>
                  <a:pt x="104" y="58"/>
                  <a:pt x="103" y="60"/>
                </a:cubicBezTo>
                <a:cubicBezTo>
                  <a:pt x="103" y="63"/>
                  <a:pt x="101" y="66"/>
                  <a:pt x="98" y="67"/>
                </a:cubicBezTo>
                <a:cubicBezTo>
                  <a:pt x="97" y="67"/>
                  <a:pt x="96" y="68"/>
                  <a:pt x="96" y="68"/>
                </a:cubicBezTo>
                <a:cubicBezTo>
                  <a:pt x="100" y="69"/>
                  <a:pt x="104" y="69"/>
                  <a:pt x="109" y="69"/>
                </a:cubicBezTo>
                <a:cubicBezTo>
                  <a:pt x="114" y="69"/>
                  <a:pt x="119" y="69"/>
                  <a:pt x="124" y="68"/>
                </a:cubicBezTo>
                <a:cubicBezTo>
                  <a:pt x="125" y="67"/>
                  <a:pt x="126" y="67"/>
                  <a:pt x="128" y="66"/>
                </a:cubicBezTo>
                <a:cubicBezTo>
                  <a:pt x="132" y="64"/>
                  <a:pt x="131" y="60"/>
                  <a:pt x="130" y="59"/>
                </a:cubicBezTo>
                <a:close/>
                <a:moveTo>
                  <a:pt x="31" y="60"/>
                </a:moveTo>
                <a:cubicBezTo>
                  <a:pt x="30" y="58"/>
                  <a:pt x="31" y="55"/>
                  <a:pt x="33" y="53"/>
                </a:cubicBezTo>
                <a:cubicBezTo>
                  <a:pt x="34" y="52"/>
                  <a:pt x="35" y="51"/>
                  <a:pt x="36" y="50"/>
                </a:cubicBezTo>
                <a:cubicBezTo>
                  <a:pt x="36" y="50"/>
                  <a:pt x="35" y="50"/>
                  <a:pt x="34" y="50"/>
                </a:cubicBezTo>
                <a:cubicBezTo>
                  <a:pt x="31" y="49"/>
                  <a:pt x="31" y="46"/>
                  <a:pt x="33" y="43"/>
                </a:cubicBezTo>
                <a:cubicBezTo>
                  <a:pt x="37" y="39"/>
                  <a:pt x="39" y="34"/>
                  <a:pt x="39" y="28"/>
                </a:cubicBezTo>
                <a:cubicBezTo>
                  <a:pt x="38" y="21"/>
                  <a:pt x="35" y="18"/>
                  <a:pt x="29" y="16"/>
                </a:cubicBezTo>
                <a:cubicBezTo>
                  <a:pt x="28" y="16"/>
                  <a:pt x="26" y="16"/>
                  <a:pt x="25" y="16"/>
                </a:cubicBezTo>
                <a:cubicBezTo>
                  <a:pt x="24" y="16"/>
                  <a:pt x="23" y="16"/>
                  <a:pt x="22" y="16"/>
                </a:cubicBezTo>
                <a:cubicBezTo>
                  <a:pt x="16" y="18"/>
                  <a:pt x="12" y="21"/>
                  <a:pt x="12" y="28"/>
                </a:cubicBezTo>
                <a:cubicBezTo>
                  <a:pt x="12" y="34"/>
                  <a:pt x="13" y="39"/>
                  <a:pt x="18" y="43"/>
                </a:cubicBezTo>
                <a:cubicBezTo>
                  <a:pt x="20" y="46"/>
                  <a:pt x="19" y="49"/>
                  <a:pt x="16" y="50"/>
                </a:cubicBezTo>
                <a:cubicBezTo>
                  <a:pt x="15" y="50"/>
                  <a:pt x="13" y="51"/>
                  <a:pt x="11" y="52"/>
                </a:cubicBezTo>
                <a:cubicBezTo>
                  <a:pt x="8" y="53"/>
                  <a:pt x="5" y="55"/>
                  <a:pt x="2" y="58"/>
                </a:cubicBezTo>
                <a:cubicBezTo>
                  <a:pt x="0" y="60"/>
                  <a:pt x="0" y="64"/>
                  <a:pt x="4" y="66"/>
                </a:cubicBezTo>
                <a:cubicBezTo>
                  <a:pt x="5" y="67"/>
                  <a:pt x="7" y="67"/>
                  <a:pt x="9" y="67"/>
                </a:cubicBezTo>
                <a:cubicBezTo>
                  <a:pt x="14" y="69"/>
                  <a:pt x="19" y="69"/>
                  <a:pt x="25" y="69"/>
                </a:cubicBezTo>
                <a:cubicBezTo>
                  <a:pt x="30" y="69"/>
                  <a:pt x="35" y="69"/>
                  <a:pt x="39" y="68"/>
                </a:cubicBezTo>
                <a:cubicBezTo>
                  <a:pt x="38" y="68"/>
                  <a:pt x="37" y="67"/>
                  <a:pt x="37" y="67"/>
                </a:cubicBezTo>
                <a:cubicBezTo>
                  <a:pt x="33" y="65"/>
                  <a:pt x="31" y="63"/>
                  <a:pt x="31" y="60"/>
                </a:cubicBez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56"/>
          <p:cNvSpPr txBox="1"/>
          <p:nvPr/>
        </p:nvSpPr>
        <p:spPr>
          <a:xfrm>
            <a:off x="4368800" y="430212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rgbClr val="55626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96" name="Google Shape;1696;p56"/>
          <p:cNvSpPr txBox="1"/>
          <p:nvPr/>
        </p:nvSpPr>
        <p:spPr>
          <a:xfrm>
            <a:off x="7872412" y="1893887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97" name="Google Shape;1697;p56"/>
          <p:cNvSpPr txBox="1"/>
          <p:nvPr/>
        </p:nvSpPr>
        <p:spPr>
          <a:xfrm>
            <a:off x="6562725" y="5327650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698" name="Google Shape;1698;p56"/>
          <p:cNvSpPr txBox="1"/>
          <p:nvPr/>
        </p:nvSpPr>
        <p:spPr>
          <a:xfrm>
            <a:off x="2971800" y="3929062"/>
            <a:ext cx="1397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57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57"/>
          <p:cNvSpPr txBox="1"/>
          <p:nvPr/>
        </p:nvSpPr>
        <p:spPr>
          <a:xfrm>
            <a:off x="5130800" y="303053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4E5A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C24E5A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705" name="Google Shape;1705;p57"/>
          <p:cNvSpPr txBox="1"/>
          <p:nvPr/>
        </p:nvSpPr>
        <p:spPr>
          <a:xfrm>
            <a:off x="5130800" y="343217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706" name="Google Shape;1706;p57"/>
          <p:cNvSpPr txBox="1"/>
          <p:nvPr/>
        </p:nvSpPr>
        <p:spPr>
          <a:xfrm>
            <a:off x="5318125" y="378301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707" name="Google Shape;1707;p57"/>
          <p:cNvSpPr/>
          <p:nvPr/>
        </p:nvSpPr>
        <p:spPr>
          <a:xfrm>
            <a:off x="5208587" y="4876800"/>
            <a:ext cx="3648075" cy="1816100"/>
          </a:xfrm>
          <a:custGeom>
            <a:avLst/>
            <a:gdLst/>
            <a:ahLst/>
            <a:cxnLst/>
            <a:rect l="l" t="t" r="r" b="b"/>
            <a:pathLst>
              <a:path w="432" h="215" extrusionOk="0">
                <a:moveTo>
                  <a:pt x="223" y="32"/>
                </a:moveTo>
                <a:cubicBezTo>
                  <a:pt x="0" y="32"/>
                  <a:pt x="0" y="32"/>
                  <a:pt x="0" y="32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7"/>
                  <a:pt x="45" y="174"/>
                  <a:pt x="73" y="194"/>
                </a:cubicBezTo>
                <a:cubicBezTo>
                  <a:pt x="98" y="212"/>
                  <a:pt x="119" y="214"/>
                  <a:pt x="127" y="215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336" y="215"/>
                  <a:pt x="371" y="189"/>
                  <a:pt x="383" y="152"/>
                </a:cubicBezTo>
                <a:cubicBezTo>
                  <a:pt x="432" y="0"/>
                  <a:pt x="432" y="0"/>
                  <a:pt x="432" y="0"/>
                </a:cubicBezTo>
                <a:cubicBezTo>
                  <a:pt x="430" y="3"/>
                  <a:pt x="426" y="5"/>
                  <a:pt x="423" y="8"/>
                </a:cubicBezTo>
                <a:cubicBezTo>
                  <a:pt x="391" y="32"/>
                  <a:pt x="357" y="32"/>
                  <a:pt x="356" y="32"/>
                </a:cubicBezTo>
                <a:lnTo>
                  <a:pt x="223" y="32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57"/>
          <p:cNvSpPr/>
          <p:nvPr/>
        </p:nvSpPr>
        <p:spPr>
          <a:xfrm>
            <a:off x="7200900" y="1431925"/>
            <a:ext cx="2347912" cy="3554412"/>
          </a:xfrm>
          <a:custGeom>
            <a:avLst/>
            <a:gdLst/>
            <a:ahLst/>
            <a:cxnLst/>
            <a:rect l="l" t="t" r="r" b="b"/>
            <a:pathLst>
              <a:path w="278" h="421" extrusionOk="0">
                <a:moveTo>
                  <a:pt x="120" y="421"/>
                </a:moveTo>
                <a:cubicBezTo>
                  <a:pt x="120" y="421"/>
                  <a:pt x="149" y="421"/>
                  <a:pt x="176" y="401"/>
                </a:cubicBezTo>
                <a:cubicBezTo>
                  <a:pt x="203" y="381"/>
                  <a:pt x="212" y="360"/>
                  <a:pt x="214" y="354"/>
                </a:cubicBezTo>
                <a:cubicBezTo>
                  <a:pt x="266" y="196"/>
                  <a:pt x="266" y="196"/>
                  <a:pt x="266" y="196"/>
                </a:cubicBezTo>
                <a:cubicBezTo>
                  <a:pt x="278" y="158"/>
                  <a:pt x="264" y="117"/>
                  <a:pt x="232" y="93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4"/>
                  <a:pt x="106" y="7"/>
                  <a:pt x="108" y="11"/>
                </a:cubicBezTo>
                <a:cubicBezTo>
                  <a:pt x="121" y="50"/>
                  <a:pt x="110" y="81"/>
                  <a:pt x="110" y="83"/>
                </a:cubicBezTo>
                <a:cubicBezTo>
                  <a:pt x="68" y="209"/>
                  <a:pt x="68" y="209"/>
                  <a:pt x="68" y="209"/>
                </a:cubicBezTo>
                <a:cubicBezTo>
                  <a:pt x="0" y="421"/>
                  <a:pt x="0" y="421"/>
                  <a:pt x="0" y="421"/>
                </a:cubicBezTo>
                <a:lnTo>
                  <a:pt x="120" y="421"/>
                </a:ln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57"/>
          <p:cNvSpPr/>
          <p:nvPr/>
        </p:nvSpPr>
        <p:spPr>
          <a:xfrm>
            <a:off x="3249612" y="3297237"/>
            <a:ext cx="2559050" cy="3395662"/>
          </a:xfrm>
          <a:custGeom>
            <a:avLst/>
            <a:gdLst/>
            <a:ahLst/>
            <a:cxnLst/>
            <a:rect l="l" t="t" r="r" b="b"/>
            <a:pathLst>
              <a:path w="303" h="402" extrusionOk="0">
                <a:moveTo>
                  <a:pt x="11" y="120"/>
                </a:moveTo>
                <a:cubicBezTo>
                  <a:pt x="0" y="152"/>
                  <a:pt x="5" y="174"/>
                  <a:pt x="7" y="180"/>
                </a:cubicBezTo>
                <a:cubicBezTo>
                  <a:pt x="59" y="339"/>
                  <a:pt x="59" y="339"/>
                  <a:pt x="59" y="339"/>
                </a:cubicBezTo>
                <a:cubicBezTo>
                  <a:pt x="71" y="376"/>
                  <a:pt x="106" y="402"/>
                  <a:pt x="146" y="402"/>
                </a:cubicBezTo>
                <a:cubicBezTo>
                  <a:pt x="303" y="402"/>
                  <a:pt x="303" y="402"/>
                  <a:pt x="303" y="402"/>
                </a:cubicBezTo>
                <a:cubicBezTo>
                  <a:pt x="300" y="400"/>
                  <a:pt x="297" y="398"/>
                  <a:pt x="294" y="396"/>
                </a:cubicBezTo>
                <a:cubicBezTo>
                  <a:pt x="261" y="372"/>
                  <a:pt x="251" y="341"/>
                  <a:pt x="250" y="339"/>
                </a:cubicBezTo>
                <a:cubicBezTo>
                  <a:pt x="210" y="212"/>
                  <a:pt x="210" y="212"/>
                  <a:pt x="210" y="212"/>
                </a:cubicBezTo>
                <a:cubicBezTo>
                  <a:pt x="141" y="0"/>
                  <a:pt x="141" y="0"/>
                  <a:pt x="141" y="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21" y="87"/>
                  <a:pt x="11" y="120"/>
                </a:cubicBezTo>
                <a:close/>
              </a:path>
            </a:pathLst>
          </a:custGeom>
          <a:solidFill>
            <a:srgbClr val="C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57"/>
          <p:cNvSpPr/>
          <p:nvPr/>
        </p:nvSpPr>
        <p:spPr>
          <a:xfrm>
            <a:off x="4549775" y="173037"/>
            <a:ext cx="3505200" cy="2871787"/>
          </a:xfrm>
          <a:custGeom>
            <a:avLst/>
            <a:gdLst/>
            <a:ahLst/>
            <a:cxnLst/>
            <a:rect l="l" t="t" r="r" b="b"/>
            <a:pathLst>
              <a:path w="415" h="340" extrusionOk="0">
                <a:moveTo>
                  <a:pt x="404" y="166"/>
                </a:moveTo>
                <a:cubicBezTo>
                  <a:pt x="394" y="135"/>
                  <a:pt x="377" y="120"/>
                  <a:pt x="371" y="115"/>
                </a:cubicBezTo>
                <a:cubicBezTo>
                  <a:pt x="371" y="115"/>
                  <a:pt x="371" y="115"/>
                  <a:pt x="371" y="115"/>
                </a:cubicBezTo>
                <a:cubicBezTo>
                  <a:pt x="368" y="113"/>
                  <a:pt x="368" y="113"/>
                  <a:pt x="368" y="113"/>
                </a:cubicBezTo>
                <a:cubicBezTo>
                  <a:pt x="237" y="18"/>
                  <a:pt x="237" y="18"/>
                  <a:pt x="237" y="18"/>
                </a:cubicBezTo>
                <a:cubicBezTo>
                  <a:pt x="221" y="6"/>
                  <a:pt x="202" y="0"/>
                  <a:pt x="183" y="0"/>
                </a:cubicBezTo>
                <a:cubicBezTo>
                  <a:pt x="164" y="0"/>
                  <a:pt x="145" y="6"/>
                  <a:pt x="129" y="18"/>
                </a:cubicBezTo>
                <a:cubicBezTo>
                  <a:pt x="0" y="111"/>
                  <a:pt x="0" y="111"/>
                  <a:pt x="0" y="111"/>
                </a:cubicBezTo>
                <a:cubicBezTo>
                  <a:pt x="4" y="111"/>
                  <a:pt x="8" y="111"/>
                  <a:pt x="12" y="111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53" y="111"/>
                  <a:pt x="80" y="130"/>
                  <a:pt x="81" y="131"/>
                </a:cubicBezTo>
                <a:cubicBezTo>
                  <a:pt x="189" y="209"/>
                  <a:pt x="189" y="209"/>
                  <a:pt x="189" y="209"/>
                </a:cubicBezTo>
                <a:cubicBezTo>
                  <a:pt x="369" y="340"/>
                  <a:pt x="369" y="340"/>
                  <a:pt x="369" y="340"/>
                </a:cubicBezTo>
                <a:cubicBezTo>
                  <a:pt x="406" y="226"/>
                  <a:pt x="406" y="226"/>
                  <a:pt x="406" y="226"/>
                </a:cubicBezTo>
                <a:cubicBezTo>
                  <a:pt x="406" y="226"/>
                  <a:pt x="415" y="198"/>
                  <a:pt x="404" y="166"/>
                </a:cubicBezTo>
                <a:close/>
              </a:path>
            </a:pathLst>
          </a:custGeom>
          <a:solidFill>
            <a:srgbClr val="C8F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57"/>
          <p:cNvSpPr/>
          <p:nvPr/>
        </p:nvSpPr>
        <p:spPr>
          <a:xfrm>
            <a:off x="2643187" y="1262062"/>
            <a:ext cx="3317875" cy="3100387"/>
          </a:xfrm>
          <a:custGeom>
            <a:avLst/>
            <a:gdLst/>
            <a:ahLst/>
            <a:cxnLst/>
            <a:rect l="l" t="t" r="r" b="b"/>
            <a:pathLst>
              <a:path w="393" h="367" extrusionOk="0">
                <a:moveTo>
                  <a:pt x="105" y="296"/>
                </a:moveTo>
                <a:cubicBezTo>
                  <a:pt x="213" y="219"/>
                  <a:pt x="213" y="219"/>
                  <a:pt x="213" y="219"/>
                </a:cubicBezTo>
                <a:cubicBezTo>
                  <a:pt x="393" y="88"/>
                  <a:pt x="393" y="88"/>
                  <a:pt x="393" y="88"/>
                </a:cubicBezTo>
                <a:cubicBezTo>
                  <a:pt x="296" y="17"/>
                  <a:pt x="296" y="17"/>
                  <a:pt x="296" y="17"/>
                </a:cubicBezTo>
                <a:cubicBezTo>
                  <a:pt x="296" y="17"/>
                  <a:pt x="273" y="0"/>
                  <a:pt x="239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05" y="1"/>
                  <a:pt x="184" y="13"/>
                  <a:pt x="179" y="17"/>
                </a:cubicBezTo>
                <a:cubicBezTo>
                  <a:pt x="177" y="18"/>
                  <a:pt x="177" y="18"/>
                  <a:pt x="177" y="18"/>
                </a:cubicBezTo>
                <a:cubicBezTo>
                  <a:pt x="46" y="113"/>
                  <a:pt x="46" y="113"/>
                  <a:pt x="46" y="113"/>
                </a:cubicBezTo>
                <a:cubicBezTo>
                  <a:pt x="14" y="137"/>
                  <a:pt x="0" y="178"/>
                  <a:pt x="12" y="216"/>
                </a:cubicBezTo>
                <a:cubicBezTo>
                  <a:pt x="62" y="367"/>
                  <a:pt x="62" y="367"/>
                  <a:pt x="62" y="367"/>
                </a:cubicBezTo>
                <a:cubicBezTo>
                  <a:pt x="62" y="363"/>
                  <a:pt x="64" y="359"/>
                  <a:pt x="65" y="355"/>
                </a:cubicBezTo>
                <a:cubicBezTo>
                  <a:pt x="77" y="317"/>
                  <a:pt x="104" y="297"/>
                  <a:pt x="105" y="296"/>
                </a:cubicBezTo>
                <a:close/>
              </a:path>
            </a:pathLst>
          </a:custGeom>
          <a:solidFill>
            <a:srgbClr val="FD6C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57"/>
          <p:cNvSpPr txBox="1"/>
          <p:nvPr/>
        </p:nvSpPr>
        <p:spPr>
          <a:xfrm>
            <a:off x="5411787" y="519112"/>
            <a:ext cx="962025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55626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713" name="Google Shape;1713;p57"/>
          <p:cNvSpPr txBox="1"/>
          <p:nvPr/>
        </p:nvSpPr>
        <p:spPr>
          <a:xfrm>
            <a:off x="8375650" y="2208212"/>
            <a:ext cx="962025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714" name="Google Shape;1714;p57"/>
          <p:cNvSpPr txBox="1"/>
          <p:nvPr/>
        </p:nvSpPr>
        <p:spPr>
          <a:xfrm>
            <a:off x="7683500" y="5357812"/>
            <a:ext cx="962025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715" name="Google Shape;1715;p57"/>
          <p:cNvSpPr txBox="1"/>
          <p:nvPr/>
        </p:nvSpPr>
        <p:spPr>
          <a:xfrm>
            <a:off x="4356100" y="5865812"/>
            <a:ext cx="722312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716" name="Google Shape;1716;p57"/>
          <p:cNvSpPr txBox="1"/>
          <p:nvPr/>
        </p:nvSpPr>
        <p:spPr>
          <a:xfrm>
            <a:off x="3067050" y="2919412"/>
            <a:ext cx="85248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717" name="Google Shape;1717;p57"/>
          <p:cNvSpPr/>
          <p:nvPr/>
        </p:nvSpPr>
        <p:spPr>
          <a:xfrm>
            <a:off x="7126287" y="1819275"/>
            <a:ext cx="590550" cy="709612"/>
          </a:xfrm>
          <a:custGeom>
            <a:avLst/>
            <a:gdLst/>
            <a:ahLst/>
            <a:cxnLst/>
            <a:rect l="l" t="t" r="r" b="b"/>
            <a:pathLst>
              <a:path w="70" h="84" extrusionOk="0">
                <a:moveTo>
                  <a:pt x="47" y="81"/>
                </a:moveTo>
                <a:cubicBezTo>
                  <a:pt x="47" y="83"/>
                  <a:pt x="46" y="84"/>
                  <a:pt x="44" y="84"/>
                </a:cubicBezTo>
                <a:cubicBezTo>
                  <a:pt x="27" y="84"/>
                  <a:pt x="27" y="84"/>
                  <a:pt x="27" y="84"/>
                </a:cubicBezTo>
                <a:cubicBezTo>
                  <a:pt x="25" y="84"/>
                  <a:pt x="24" y="83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0"/>
                  <a:pt x="25" y="78"/>
                  <a:pt x="27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6" y="78"/>
                  <a:pt x="47" y="80"/>
                  <a:pt x="47" y="81"/>
                </a:cubicBezTo>
                <a:close/>
                <a:moveTo>
                  <a:pt x="47" y="74"/>
                </a:moveTo>
                <a:cubicBezTo>
                  <a:pt x="47" y="72"/>
                  <a:pt x="46" y="71"/>
                  <a:pt x="4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75"/>
                  <a:pt x="25" y="77"/>
                  <a:pt x="27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6" y="77"/>
                  <a:pt x="47" y="75"/>
                  <a:pt x="47" y="74"/>
                </a:cubicBezTo>
                <a:close/>
                <a:moveTo>
                  <a:pt x="38" y="42"/>
                </a:moveTo>
                <a:cubicBezTo>
                  <a:pt x="34" y="42"/>
                  <a:pt x="34" y="42"/>
                  <a:pt x="34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69"/>
                  <a:pt x="33" y="69"/>
                  <a:pt x="33" y="69"/>
                </a:cubicBezTo>
                <a:cubicBezTo>
                  <a:pt x="34" y="69"/>
                  <a:pt x="34" y="69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9"/>
                  <a:pt x="35" y="69"/>
                  <a:pt x="36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7" y="69"/>
                  <a:pt x="38" y="69"/>
                </a:cubicBezTo>
                <a:lnTo>
                  <a:pt x="38" y="42"/>
                </a:lnTo>
                <a:close/>
                <a:moveTo>
                  <a:pt x="26" y="31"/>
                </a:moveTo>
                <a:cubicBezTo>
                  <a:pt x="23" y="31"/>
                  <a:pt x="21" y="32"/>
                  <a:pt x="21" y="35"/>
                </a:cubicBezTo>
                <a:cubicBezTo>
                  <a:pt x="21" y="37"/>
                  <a:pt x="23" y="39"/>
                  <a:pt x="26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2"/>
                  <a:pt x="28" y="31"/>
                  <a:pt x="26" y="31"/>
                </a:cubicBezTo>
                <a:close/>
                <a:moveTo>
                  <a:pt x="49" y="35"/>
                </a:moveTo>
                <a:cubicBezTo>
                  <a:pt x="49" y="32"/>
                  <a:pt x="47" y="31"/>
                  <a:pt x="45" y="31"/>
                </a:cubicBezTo>
                <a:cubicBezTo>
                  <a:pt x="43" y="31"/>
                  <a:pt x="41" y="32"/>
                  <a:pt x="41" y="35"/>
                </a:cubicBezTo>
                <a:cubicBezTo>
                  <a:pt x="41" y="39"/>
                  <a:pt x="41" y="39"/>
                  <a:pt x="41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7" y="39"/>
                  <a:pt x="49" y="37"/>
                  <a:pt x="49" y="35"/>
                </a:cubicBezTo>
                <a:close/>
                <a:moveTo>
                  <a:pt x="59" y="27"/>
                </a:moveTo>
                <a:cubicBezTo>
                  <a:pt x="57" y="20"/>
                  <a:pt x="48" y="12"/>
                  <a:pt x="35" y="12"/>
                </a:cubicBezTo>
                <a:cubicBezTo>
                  <a:pt x="23" y="12"/>
                  <a:pt x="14" y="20"/>
                  <a:pt x="12" y="27"/>
                </a:cubicBezTo>
                <a:cubicBezTo>
                  <a:pt x="11" y="33"/>
                  <a:pt x="12" y="38"/>
                  <a:pt x="15" y="43"/>
                </a:cubicBezTo>
                <a:cubicBezTo>
                  <a:pt x="17" y="48"/>
                  <a:pt x="20" y="52"/>
                  <a:pt x="22" y="57"/>
                </a:cubicBezTo>
                <a:cubicBezTo>
                  <a:pt x="23" y="60"/>
                  <a:pt x="24" y="63"/>
                  <a:pt x="24" y="66"/>
                </a:cubicBezTo>
                <a:cubicBezTo>
                  <a:pt x="25" y="68"/>
                  <a:pt x="25" y="69"/>
                  <a:pt x="28" y="69"/>
                </a:cubicBezTo>
                <a:cubicBezTo>
                  <a:pt x="29" y="69"/>
                  <a:pt x="29" y="69"/>
                  <a:pt x="30" y="69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2"/>
                  <a:pt x="22" y="41"/>
                  <a:pt x="21" y="40"/>
                </a:cubicBezTo>
                <a:cubicBezTo>
                  <a:pt x="19" y="38"/>
                  <a:pt x="19" y="37"/>
                  <a:pt x="19" y="35"/>
                </a:cubicBezTo>
                <a:cubicBezTo>
                  <a:pt x="19" y="33"/>
                  <a:pt x="19" y="31"/>
                  <a:pt x="21" y="30"/>
                </a:cubicBezTo>
                <a:cubicBezTo>
                  <a:pt x="22" y="29"/>
                  <a:pt x="24" y="28"/>
                  <a:pt x="26" y="28"/>
                </a:cubicBezTo>
                <a:cubicBezTo>
                  <a:pt x="29" y="28"/>
                  <a:pt x="33" y="31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9"/>
                  <a:pt x="33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9" y="31"/>
                  <a:pt x="40" y="30"/>
                </a:cubicBezTo>
                <a:cubicBezTo>
                  <a:pt x="42" y="29"/>
                  <a:pt x="43" y="28"/>
                  <a:pt x="45" y="28"/>
                </a:cubicBezTo>
                <a:cubicBezTo>
                  <a:pt x="47" y="28"/>
                  <a:pt x="49" y="29"/>
                  <a:pt x="50" y="30"/>
                </a:cubicBezTo>
                <a:cubicBezTo>
                  <a:pt x="51" y="31"/>
                  <a:pt x="52" y="33"/>
                  <a:pt x="52" y="35"/>
                </a:cubicBezTo>
                <a:cubicBezTo>
                  <a:pt x="52" y="37"/>
                  <a:pt x="51" y="38"/>
                  <a:pt x="50" y="40"/>
                </a:cubicBezTo>
                <a:cubicBezTo>
                  <a:pt x="49" y="41"/>
                  <a:pt x="47" y="42"/>
                  <a:pt x="45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9"/>
                  <a:pt x="42" y="69"/>
                  <a:pt x="43" y="69"/>
                </a:cubicBezTo>
                <a:cubicBezTo>
                  <a:pt x="45" y="69"/>
                  <a:pt x="46" y="68"/>
                  <a:pt x="47" y="66"/>
                </a:cubicBezTo>
                <a:cubicBezTo>
                  <a:pt x="47" y="63"/>
                  <a:pt x="48" y="60"/>
                  <a:pt x="49" y="57"/>
                </a:cubicBezTo>
                <a:cubicBezTo>
                  <a:pt x="51" y="52"/>
                  <a:pt x="54" y="48"/>
                  <a:pt x="56" y="43"/>
                </a:cubicBezTo>
                <a:cubicBezTo>
                  <a:pt x="59" y="38"/>
                  <a:pt x="60" y="33"/>
                  <a:pt x="59" y="27"/>
                </a:cubicBezTo>
                <a:close/>
                <a:moveTo>
                  <a:pt x="38" y="3"/>
                </a:moveTo>
                <a:cubicBezTo>
                  <a:pt x="38" y="1"/>
                  <a:pt x="37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7" y="10"/>
                  <a:pt x="38" y="9"/>
                  <a:pt x="38" y="8"/>
                </a:cubicBezTo>
                <a:lnTo>
                  <a:pt x="38" y="3"/>
                </a:lnTo>
                <a:close/>
                <a:moveTo>
                  <a:pt x="52" y="7"/>
                </a:moveTo>
                <a:cubicBezTo>
                  <a:pt x="53" y="6"/>
                  <a:pt x="52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3"/>
                  <a:pt x="48" y="3"/>
                  <a:pt x="48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10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3"/>
                  <a:pt x="49" y="12"/>
                  <a:pt x="50" y="11"/>
                </a:cubicBezTo>
                <a:lnTo>
                  <a:pt x="52" y="7"/>
                </a:lnTo>
                <a:close/>
                <a:moveTo>
                  <a:pt x="63" y="15"/>
                </a:moveTo>
                <a:cubicBezTo>
                  <a:pt x="64" y="14"/>
                  <a:pt x="64" y="13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1"/>
                  <a:pt x="60" y="11"/>
                  <a:pt x="59" y="12"/>
                </a:cubicBezTo>
                <a:cubicBezTo>
                  <a:pt x="56" y="15"/>
                  <a:pt x="56" y="15"/>
                  <a:pt x="56" y="15"/>
                </a:cubicBezTo>
                <a:cubicBezTo>
                  <a:pt x="55" y="16"/>
                  <a:pt x="55" y="17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9"/>
                  <a:pt x="58" y="19"/>
                  <a:pt x="59" y="18"/>
                </a:cubicBezTo>
                <a:lnTo>
                  <a:pt x="63" y="15"/>
                </a:lnTo>
                <a:close/>
                <a:moveTo>
                  <a:pt x="68" y="28"/>
                </a:moveTo>
                <a:cubicBezTo>
                  <a:pt x="69" y="28"/>
                  <a:pt x="70" y="26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3"/>
                  <a:pt x="69" y="23"/>
                  <a:pt x="67" y="23"/>
                </a:cubicBezTo>
                <a:cubicBezTo>
                  <a:pt x="63" y="24"/>
                  <a:pt x="63" y="24"/>
                  <a:pt x="63" y="24"/>
                </a:cubicBezTo>
                <a:cubicBezTo>
                  <a:pt x="61" y="24"/>
                  <a:pt x="60" y="25"/>
                  <a:pt x="60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8"/>
                  <a:pt x="62" y="29"/>
                  <a:pt x="63" y="29"/>
                </a:cubicBezTo>
                <a:lnTo>
                  <a:pt x="68" y="28"/>
                </a:lnTo>
                <a:close/>
                <a:moveTo>
                  <a:pt x="67" y="42"/>
                </a:moveTo>
                <a:cubicBezTo>
                  <a:pt x="68" y="42"/>
                  <a:pt x="70" y="41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38"/>
                  <a:pt x="69" y="37"/>
                  <a:pt x="68" y="37"/>
                </a:cubicBezTo>
                <a:cubicBezTo>
                  <a:pt x="63" y="36"/>
                  <a:pt x="63" y="36"/>
                  <a:pt x="63" y="36"/>
                </a:cubicBezTo>
                <a:cubicBezTo>
                  <a:pt x="62" y="35"/>
                  <a:pt x="61" y="36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9"/>
                  <a:pt x="61" y="40"/>
                  <a:pt x="62" y="41"/>
                </a:cubicBezTo>
                <a:lnTo>
                  <a:pt x="67" y="42"/>
                </a:lnTo>
                <a:close/>
                <a:moveTo>
                  <a:pt x="21" y="11"/>
                </a:moveTo>
                <a:cubicBezTo>
                  <a:pt x="21" y="12"/>
                  <a:pt x="23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6" y="10"/>
                  <a:pt x="25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3"/>
                  <a:pt x="21" y="3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6"/>
                  <a:pt x="18" y="7"/>
                </a:cubicBezTo>
                <a:lnTo>
                  <a:pt x="21" y="11"/>
                </a:lnTo>
                <a:close/>
                <a:moveTo>
                  <a:pt x="11" y="18"/>
                </a:moveTo>
                <a:cubicBezTo>
                  <a:pt x="12" y="19"/>
                  <a:pt x="14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6" y="16"/>
                  <a:pt x="15" y="15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1"/>
                  <a:pt x="9" y="11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3"/>
                  <a:pt x="7" y="14"/>
                  <a:pt x="8" y="15"/>
                </a:cubicBezTo>
                <a:lnTo>
                  <a:pt x="11" y="18"/>
                </a:lnTo>
                <a:close/>
                <a:moveTo>
                  <a:pt x="7" y="29"/>
                </a:moveTo>
                <a:cubicBezTo>
                  <a:pt x="8" y="29"/>
                  <a:pt x="10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5"/>
                  <a:pt x="9" y="24"/>
                  <a:pt x="8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1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8"/>
                  <a:pt x="2" y="28"/>
                </a:cubicBezTo>
                <a:lnTo>
                  <a:pt x="7" y="29"/>
                </a:lnTo>
                <a:close/>
                <a:moveTo>
                  <a:pt x="8" y="41"/>
                </a:moveTo>
                <a:cubicBezTo>
                  <a:pt x="10" y="40"/>
                  <a:pt x="10" y="39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6"/>
                  <a:pt x="9" y="35"/>
                  <a:pt x="7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1" y="37"/>
                  <a:pt x="0" y="38"/>
                  <a:pt x="1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1"/>
                  <a:pt x="2" y="42"/>
                  <a:pt x="4" y="42"/>
                </a:cubicBezTo>
                <a:lnTo>
                  <a:pt x="8" y="41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57"/>
          <p:cNvSpPr/>
          <p:nvPr/>
        </p:nvSpPr>
        <p:spPr>
          <a:xfrm>
            <a:off x="7793037" y="4151312"/>
            <a:ext cx="827087" cy="557212"/>
          </a:xfrm>
          <a:custGeom>
            <a:avLst/>
            <a:gdLst/>
            <a:ahLst/>
            <a:cxnLst/>
            <a:rect l="l" t="t" r="r" b="b"/>
            <a:pathLst>
              <a:path w="98" h="66" extrusionOk="0">
                <a:moveTo>
                  <a:pt x="78" y="7"/>
                </a:moveTo>
                <a:cubicBezTo>
                  <a:pt x="87" y="29"/>
                  <a:pt x="87" y="29"/>
                  <a:pt x="87" y="29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9"/>
                  <a:pt x="51" y="13"/>
                  <a:pt x="50" y="13"/>
                </a:cubicBezTo>
                <a:cubicBezTo>
                  <a:pt x="48" y="13"/>
                  <a:pt x="43" y="15"/>
                  <a:pt x="42" y="15"/>
                </a:cubicBezTo>
                <a:cubicBezTo>
                  <a:pt x="42" y="15"/>
                  <a:pt x="38" y="16"/>
                  <a:pt x="35" y="16"/>
                </a:cubicBezTo>
                <a:cubicBezTo>
                  <a:pt x="34" y="16"/>
                  <a:pt x="33" y="16"/>
                  <a:pt x="32" y="16"/>
                </a:cubicBezTo>
                <a:cubicBezTo>
                  <a:pt x="31" y="15"/>
                  <a:pt x="31" y="15"/>
                  <a:pt x="31" y="14"/>
                </a:cubicBezTo>
                <a:cubicBezTo>
                  <a:pt x="31" y="13"/>
                  <a:pt x="32" y="12"/>
                  <a:pt x="33" y="11"/>
                </a:cubicBezTo>
                <a:cubicBezTo>
                  <a:pt x="38" y="9"/>
                  <a:pt x="51" y="4"/>
                  <a:pt x="52" y="4"/>
                </a:cubicBezTo>
                <a:cubicBezTo>
                  <a:pt x="52" y="4"/>
                  <a:pt x="52" y="4"/>
                  <a:pt x="53" y="4"/>
                </a:cubicBezTo>
                <a:cubicBezTo>
                  <a:pt x="56" y="4"/>
                  <a:pt x="75" y="6"/>
                  <a:pt x="78" y="7"/>
                </a:cubicBezTo>
                <a:close/>
                <a:moveTo>
                  <a:pt x="86" y="0"/>
                </a:moveTo>
                <a:cubicBezTo>
                  <a:pt x="86" y="0"/>
                  <a:pt x="85" y="0"/>
                  <a:pt x="85" y="0"/>
                </a:cubicBezTo>
                <a:cubicBezTo>
                  <a:pt x="81" y="2"/>
                  <a:pt x="81" y="2"/>
                  <a:pt x="81" y="2"/>
                </a:cubicBezTo>
                <a:cubicBezTo>
                  <a:pt x="81" y="2"/>
                  <a:pt x="80" y="3"/>
                  <a:pt x="80" y="3"/>
                </a:cubicBezTo>
                <a:cubicBezTo>
                  <a:pt x="80" y="4"/>
                  <a:pt x="80" y="5"/>
                  <a:pt x="80" y="5"/>
                </a:cubicBezTo>
                <a:cubicBezTo>
                  <a:pt x="89" y="29"/>
                  <a:pt x="89" y="29"/>
                  <a:pt x="89" y="29"/>
                </a:cubicBezTo>
                <a:cubicBezTo>
                  <a:pt x="90" y="30"/>
                  <a:pt x="91" y="31"/>
                  <a:pt x="93" y="31"/>
                </a:cubicBezTo>
                <a:cubicBezTo>
                  <a:pt x="96" y="29"/>
                  <a:pt x="96" y="29"/>
                  <a:pt x="96" y="29"/>
                </a:cubicBezTo>
                <a:cubicBezTo>
                  <a:pt x="97" y="29"/>
                  <a:pt x="97" y="28"/>
                  <a:pt x="98" y="28"/>
                </a:cubicBezTo>
                <a:cubicBezTo>
                  <a:pt x="98" y="27"/>
                  <a:pt x="98" y="26"/>
                  <a:pt x="98" y="26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7" y="0"/>
                  <a:pt x="86" y="0"/>
                </a:cubicBezTo>
                <a:close/>
                <a:moveTo>
                  <a:pt x="0" y="33"/>
                </a:moveTo>
                <a:cubicBezTo>
                  <a:pt x="0" y="34"/>
                  <a:pt x="0" y="34"/>
                  <a:pt x="0" y="35"/>
                </a:cubicBezTo>
                <a:cubicBezTo>
                  <a:pt x="1" y="35"/>
                  <a:pt x="1" y="36"/>
                  <a:pt x="2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8" y="36"/>
                  <a:pt x="9" y="35"/>
                  <a:pt x="9" y="34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2" y="5"/>
                  <a:pt x="2" y="6"/>
                </a:cubicBezTo>
                <a:lnTo>
                  <a:pt x="0" y="33"/>
                </a:lnTo>
                <a:close/>
                <a:moveTo>
                  <a:pt x="40" y="57"/>
                </a:moveTo>
                <a:cubicBezTo>
                  <a:pt x="40" y="56"/>
                  <a:pt x="39" y="55"/>
                  <a:pt x="39" y="55"/>
                </a:cubicBezTo>
                <a:cubicBezTo>
                  <a:pt x="37" y="53"/>
                  <a:pt x="35" y="53"/>
                  <a:pt x="34" y="5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8"/>
                  <a:pt x="32" y="58"/>
                  <a:pt x="32" y="58"/>
                </a:cubicBezTo>
                <a:cubicBezTo>
                  <a:pt x="30" y="60"/>
                  <a:pt x="30" y="60"/>
                  <a:pt x="30" y="60"/>
                </a:cubicBezTo>
                <a:cubicBezTo>
                  <a:pt x="28" y="62"/>
                  <a:pt x="30" y="64"/>
                  <a:pt x="31" y="65"/>
                </a:cubicBezTo>
                <a:cubicBezTo>
                  <a:pt x="31" y="66"/>
                  <a:pt x="32" y="66"/>
                  <a:pt x="33" y="66"/>
                </a:cubicBezTo>
                <a:cubicBezTo>
                  <a:pt x="34" y="66"/>
                  <a:pt x="35" y="65"/>
                  <a:pt x="36" y="64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60"/>
                  <a:pt x="39" y="60"/>
                  <a:pt x="39" y="60"/>
                </a:cubicBezTo>
                <a:cubicBezTo>
                  <a:pt x="40" y="59"/>
                  <a:pt x="40" y="58"/>
                  <a:pt x="40" y="57"/>
                </a:cubicBezTo>
                <a:close/>
                <a:moveTo>
                  <a:pt x="21" y="55"/>
                </a:moveTo>
                <a:cubicBezTo>
                  <a:pt x="20" y="57"/>
                  <a:pt x="20" y="58"/>
                  <a:pt x="22" y="60"/>
                </a:cubicBezTo>
                <a:cubicBezTo>
                  <a:pt x="24" y="62"/>
                  <a:pt x="26" y="61"/>
                  <a:pt x="27" y="60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1"/>
                  <a:pt x="32" y="49"/>
                  <a:pt x="31" y="49"/>
                </a:cubicBezTo>
                <a:cubicBezTo>
                  <a:pt x="29" y="47"/>
                  <a:pt x="28" y="47"/>
                  <a:pt x="26" y="49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3" y="53"/>
                  <a:pt x="23" y="53"/>
                  <a:pt x="23" y="53"/>
                </a:cubicBezTo>
                <a:lnTo>
                  <a:pt x="21" y="55"/>
                </a:lnTo>
                <a:close/>
                <a:moveTo>
                  <a:pt x="14" y="49"/>
                </a:moveTo>
                <a:cubicBezTo>
                  <a:pt x="13" y="50"/>
                  <a:pt x="13" y="51"/>
                  <a:pt x="13" y="52"/>
                </a:cubicBezTo>
                <a:cubicBezTo>
                  <a:pt x="13" y="52"/>
                  <a:pt x="14" y="53"/>
                  <a:pt x="15" y="54"/>
                </a:cubicBezTo>
                <a:cubicBezTo>
                  <a:pt x="17" y="55"/>
                  <a:pt x="18" y="55"/>
                  <a:pt x="20" y="53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6"/>
                  <a:pt x="26" y="45"/>
                  <a:pt x="26" y="44"/>
                </a:cubicBezTo>
                <a:cubicBezTo>
                  <a:pt x="26" y="43"/>
                  <a:pt x="25" y="43"/>
                  <a:pt x="24" y="42"/>
                </a:cubicBezTo>
                <a:cubicBezTo>
                  <a:pt x="23" y="41"/>
                  <a:pt x="21" y="41"/>
                  <a:pt x="19" y="43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lnTo>
                  <a:pt x="14" y="49"/>
                </a:lnTo>
                <a:close/>
                <a:moveTo>
                  <a:pt x="13" y="46"/>
                </a:moveTo>
                <a:cubicBezTo>
                  <a:pt x="18" y="40"/>
                  <a:pt x="18" y="40"/>
                  <a:pt x="18" y="40"/>
                </a:cubicBezTo>
                <a:cubicBezTo>
                  <a:pt x="20" y="38"/>
                  <a:pt x="18" y="36"/>
                  <a:pt x="18" y="35"/>
                </a:cubicBezTo>
                <a:cubicBezTo>
                  <a:pt x="16" y="34"/>
                  <a:pt x="14" y="34"/>
                  <a:pt x="13" y="36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2"/>
                  <a:pt x="7" y="43"/>
                  <a:pt x="7" y="44"/>
                </a:cubicBezTo>
                <a:cubicBezTo>
                  <a:pt x="7" y="45"/>
                  <a:pt x="8" y="46"/>
                  <a:pt x="8" y="46"/>
                </a:cubicBezTo>
                <a:cubicBezTo>
                  <a:pt x="9" y="47"/>
                  <a:pt x="10" y="47"/>
                  <a:pt x="11" y="47"/>
                </a:cubicBezTo>
                <a:cubicBezTo>
                  <a:pt x="12" y="47"/>
                  <a:pt x="12" y="47"/>
                  <a:pt x="13" y="46"/>
                </a:cubicBezTo>
                <a:close/>
                <a:moveTo>
                  <a:pt x="74" y="41"/>
                </a:moveTo>
                <a:cubicBezTo>
                  <a:pt x="75" y="40"/>
                  <a:pt x="76" y="38"/>
                  <a:pt x="74" y="36"/>
                </a:cubicBezTo>
                <a:cubicBezTo>
                  <a:pt x="72" y="34"/>
                  <a:pt x="72" y="34"/>
                  <a:pt x="72" y="34"/>
                </a:cubicBezTo>
                <a:cubicBezTo>
                  <a:pt x="63" y="26"/>
                  <a:pt x="52" y="17"/>
                  <a:pt x="49" y="16"/>
                </a:cubicBezTo>
                <a:cubicBezTo>
                  <a:pt x="48" y="16"/>
                  <a:pt x="45" y="17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8"/>
                  <a:pt x="39" y="19"/>
                  <a:pt x="35" y="19"/>
                </a:cubicBezTo>
                <a:cubicBezTo>
                  <a:pt x="33" y="19"/>
                  <a:pt x="32" y="18"/>
                  <a:pt x="31" y="18"/>
                </a:cubicBezTo>
                <a:cubicBezTo>
                  <a:pt x="29" y="16"/>
                  <a:pt x="29" y="15"/>
                  <a:pt x="29" y="14"/>
                </a:cubicBezTo>
                <a:cubicBezTo>
                  <a:pt x="29" y="12"/>
                  <a:pt x="31" y="10"/>
                  <a:pt x="32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11" y="34"/>
                  <a:pt x="11" y="34"/>
                  <a:pt x="11" y="34"/>
                </a:cubicBezTo>
                <a:cubicBezTo>
                  <a:pt x="13" y="32"/>
                  <a:pt x="14" y="32"/>
                  <a:pt x="15" y="32"/>
                </a:cubicBezTo>
                <a:cubicBezTo>
                  <a:pt x="17" y="32"/>
                  <a:pt x="18" y="32"/>
                  <a:pt x="19" y="33"/>
                </a:cubicBezTo>
                <a:cubicBezTo>
                  <a:pt x="21" y="35"/>
                  <a:pt x="22" y="37"/>
                  <a:pt x="21" y="39"/>
                </a:cubicBezTo>
                <a:cubicBezTo>
                  <a:pt x="23" y="39"/>
                  <a:pt x="24" y="39"/>
                  <a:pt x="26" y="40"/>
                </a:cubicBezTo>
                <a:cubicBezTo>
                  <a:pt x="28" y="42"/>
                  <a:pt x="28" y="44"/>
                  <a:pt x="28" y="46"/>
                </a:cubicBezTo>
                <a:cubicBezTo>
                  <a:pt x="30" y="45"/>
                  <a:pt x="31" y="46"/>
                  <a:pt x="33" y="47"/>
                </a:cubicBezTo>
                <a:cubicBezTo>
                  <a:pt x="34" y="48"/>
                  <a:pt x="35" y="50"/>
                  <a:pt x="35" y="52"/>
                </a:cubicBezTo>
                <a:cubicBezTo>
                  <a:pt x="37" y="51"/>
                  <a:pt x="38" y="52"/>
                  <a:pt x="40" y="53"/>
                </a:cubicBezTo>
                <a:cubicBezTo>
                  <a:pt x="42" y="55"/>
                  <a:pt x="43" y="57"/>
                  <a:pt x="42" y="59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61"/>
                  <a:pt x="45" y="62"/>
                  <a:pt x="46" y="62"/>
                </a:cubicBezTo>
                <a:cubicBezTo>
                  <a:pt x="47" y="62"/>
                  <a:pt x="48" y="61"/>
                  <a:pt x="49" y="60"/>
                </a:cubicBezTo>
                <a:cubicBezTo>
                  <a:pt x="50" y="59"/>
                  <a:pt x="50" y="58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1" y="49"/>
                  <a:pt x="41" y="49"/>
                  <a:pt x="41" y="49"/>
                </a:cubicBezTo>
                <a:cubicBezTo>
                  <a:pt x="40" y="49"/>
                  <a:pt x="40" y="49"/>
                  <a:pt x="40" y="48"/>
                </a:cubicBezTo>
                <a:cubicBezTo>
                  <a:pt x="40" y="48"/>
                  <a:pt x="40" y="48"/>
                  <a:pt x="40" y="47"/>
                </a:cubicBezTo>
                <a:cubicBezTo>
                  <a:pt x="41" y="47"/>
                  <a:pt x="42" y="47"/>
                  <a:pt x="42" y="47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7"/>
                  <a:pt x="54" y="57"/>
                  <a:pt x="55" y="57"/>
                </a:cubicBezTo>
                <a:cubicBezTo>
                  <a:pt x="56" y="57"/>
                  <a:pt x="57" y="56"/>
                  <a:pt x="58" y="55"/>
                </a:cubicBezTo>
                <a:cubicBezTo>
                  <a:pt x="59" y="54"/>
                  <a:pt x="59" y="54"/>
                  <a:pt x="59" y="53"/>
                </a:cubicBezTo>
                <a:cubicBezTo>
                  <a:pt x="59" y="52"/>
                  <a:pt x="58" y="51"/>
                  <a:pt x="57" y="50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49" y="43"/>
                </a:cubicBezTo>
                <a:cubicBezTo>
                  <a:pt x="49" y="43"/>
                  <a:pt x="50" y="42"/>
                  <a:pt x="50" y="42"/>
                </a:cubicBezTo>
                <a:cubicBezTo>
                  <a:pt x="50" y="42"/>
                  <a:pt x="51" y="42"/>
                  <a:pt x="52" y="42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51"/>
                  <a:pt x="63" y="51"/>
                  <a:pt x="64" y="51"/>
                </a:cubicBezTo>
                <a:cubicBezTo>
                  <a:pt x="65" y="51"/>
                  <a:pt x="66" y="50"/>
                  <a:pt x="67" y="49"/>
                </a:cubicBezTo>
                <a:cubicBezTo>
                  <a:pt x="68" y="48"/>
                  <a:pt x="68" y="47"/>
                  <a:pt x="68" y="47"/>
                </a:cubicBezTo>
                <a:cubicBezTo>
                  <a:pt x="68" y="46"/>
                  <a:pt x="68" y="45"/>
                  <a:pt x="67" y="44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42"/>
                  <a:pt x="64" y="42"/>
                  <a:pt x="64" y="42"/>
                </a:cubicBezTo>
                <a:cubicBezTo>
                  <a:pt x="59" y="37"/>
                  <a:pt x="59" y="37"/>
                  <a:pt x="59" y="37"/>
                </a:cubicBezTo>
                <a:cubicBezTo>
                  <a:pt x="58" y="37"/>
                  <a:pt x="58" y="36"/>
                  <a:pt x="58" y="35"/>
                </a:cubicBezTo>
                <a:cubicBezTo>
                  <a:pt x="59" y="35"/>
                  <a:pt x="60" y="35"/>
                  <a:pt x="60" y="35"/>
                </a:cubicBezTo>
                <a:cubicBezTo>
                  <a:pt x="69" y="42"/>
                  <a:pt x="69" y="42"/>
                  <a:pt x="69" y="42"/>
                </a:cubicBezTo>
                <a:cubicBezTo>
                  <a:pt x="70" y="44"/>
                  <a:pt x="73" y="43"/>
                  <a:pt x="7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57"/>
          <p:cNvSpPr/>
          <p:nvPr/>
        </p:nvSpPr>
        <p:spPr>
          <a:xfrm>
            <a:off x="4541837" y="1625600"/>
            <a:ext cx="717550" cy="600075"/>
          </a:xfrm>
          <a:custGeom>
            <a:avLst/>
            <a:gdLst/>
            <a:ahLst/>
            <a:cxnLst/>
            <a:rect l="l" t="t" r="r" b="b"/>
            <a:pathLst>
              <a:path w="85" h="71" extrusionOk="0">
                <a:moveTo>
                  <a:pt x="12" y="58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7"/>
                  <a:pt x="13" y="36"/>
                  <a:pt x="14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21" y="36"/>
                  <a:pt x="22" y="37"/>
                  <a:pt x="22" y="39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9"/>
                  <a:pt x="21" y="61"/>
                  <a:pt x="19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61"/>
                  <a:pt x="12" y="59"/>
                  <a:pt x="12" y="58"/>
                </a:cubicBezTo>
                <a:close/>
                <a:moveTo>
                  <a:pt x="31" y="29"/>
                </a:moveTo>
                <a:cubicBezTo>
                  <a:pt x="30" y="29"/>
                  <a:pt x="29" y="30"/>
                  <a:pt x="29" y="32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9"/>
                  <a:pt x="30" y="61"/>
                  <a:pt x="31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8" y="61"/>
                  <a:pt x="39" y="59"/>
                  <a:pt x="39" y="58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0"/>
                  <a:pt x="38" y="29"/>
                  <a:pt x="36" y="29"/>
                </a:cubicBezTo>
                <a:lnTo>
                  <a:pt x="31" y="29"/>
                </a:lnTo>
                <a:close/>
                <a:moveTo>
                  <a:pt x="48" y="23"/>
                </a:moveTo>
                <a:cubicBezTo>
                  <a:pt x="47" y="23"/>
                  <a:pt x="46" y="25"/>
                  <a:pt x="46" y="26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9"/>
                  <a:pt x="47" y="61"/>
                  <a:pt x="48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5" y="61"/>
                  <a:pt x="56" y="59"/>
                  <a:pt x="56" y="58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5"/>
                  <a:pt x="55" y="23"/>
                  <a:pt x="53" y="23"/>
                </a:cubicBezTo>
                <a:lnTo>
                  <a:pt x="48" y="23"/>
                </a:lnTo>
                <a:close/>
                <a:moveTo>
                  <a:pt x="65" y="17"/>
                </a:moveTo>
                <a:cubicBezTo>
                  <a:pt x="64" y="17"/>
                  <a:pt x="63" y="19"/>
                  <a:pt x="63" y="20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9"/>
                  <a:pt x="64" y="61"/>
                  <a:pt x="65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1"/>
                  <a:pt x="73" y="59"/>
                  <a:pt x="73" y="58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19"/>
                  <a:pt x="72" y="17"/>
                  <a:pt x="70" y="17"/>
                </a:cubicBezTo>
                <a:lnTo>
                  <a:pt x="65" y="17"/>
                </a:lnTo>
                <a:close/>
                <a:moveTo>
                  <a:pt x="13" y="28"/>
                </a:moveTo>
                <a:cubicBezTo>
                  <a:pt x="31" y="25"/>
                  <a:pt x="48" y="19"/>
                  <a:pt x="63" y="10"/>
                </a:cubicBezTo>
                <a:cubicBezTo>
                  <a:pt x="65" y="12"/>
                  <a:pt x="65" y="12"/>
                  <a:pt x="65" y="12"/>
                </a:cubicBezTo>
                <a:cubicBezTo>
                  <a:pt x="70" y="4"/>
                  <a:pt x="70" y="4"/>
                  <a:pt x="70" y="4"/>
                </a:cubicBezTo>
                <a:cubicBezTo>
                  <a:pt x="60" y="3"/>
                  <a:pt x="60" y="3"/>
                  <a:pt x="60" y="3"/>
                </a:cubicBezTo>
                <a:cubicBezTo>
                  <a:pt x="62" y="6"/>
                  <a:pt x="62" y="6"/>
                  <a:pt x="62" y="6"/>
                </a:cubicBezTo>
                <a:cubicBezTo>
                  <a:pt x="47" y="15"/>
                  <a:pt x="30" y="21"/>
                  <a:pt x="12" y="25"/>
                </a:cubicBezTo>
                <a:lnTo>
                  <a:pt x="13" y="28"/>
                </a:lnTo>
                <a:close/>
                <a:moveTo>
                  <a:pt x="85" y="66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4"/>
                  <a:pt x="76" y="64"/>
                  <a:pt x="76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9"/>
                  <a:pt x="7" y="9"/>
                  <a:pt x="7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5" y="0"/>
                  <a:pt x="5" y="0"/>
                  <a:pt x="5" y="0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71"/>
                  <a:pt x="76" y="71"/>
                  <a:pt x="76" y="71"/>
                </a:cubicBezTo>
                <a:lnTo>
                  <a:pt x="85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57"/>
          <p:cNvSpPr/>
          <p:nvPr/>
        </p:nvSpPr>
        <p:spPr>
          <a:xfrm>
            <a:off x="3587750" y="4133850"/>
            <a:ext cx="1055687" cy="549275"/>
          </a:xfrm>
          <a:custGeom>
            <a:avLst/>
            <a:gdLst/>
            <a:ahLst/>
            <a:cxnLst/>
            <a:rect l="l" t="t" r="r" b="b"/>
            <a:pathLst>
              <a:path w="125" h="65" extrusionOk="0">
                <a:moveTo>
                  <a:pt x="90" y="61"/>
                </a:moveTo>
                <a:cubicBezTo>
                  <a:pt x="88" y="62"/>
                  <a:pt x="86" y="63"/>
                  <a:pt x="84" y="63"/>
                </a:cubicBezTo>
                <a:cubicBezTo>
                  <a:pt x="78" y="65"/>
                  <a:pt x="72" y="65"/>
                  <a:pt x="64" y="65"/>
                </a:cubicBezTo>
                <a:cubicBezTo>
                  <a:pt x="56" y="65"/>
                  <a:pt x="50" y="65"/>
                  <a:pt x="43" y="63"/>
                </a:cubicBezTo>
                <a:cubicBezTo>
                  <a:pt x="42" y="63"/>
                  <a:pt x="40" y="62"/>
                  <a:pt x="38" y="61"/>
                </a:cubicBezTo>
                <a:cubicBezTo>
                  <a:pt x="32" y="59"/>
                  <a:pt x="32" y="55"/>
                  <a:pt x="35" y="52"/>
                </a:cubicBezTo>
                <a:cubicBezTo>
                  <a:pt x="39" y="48"/>
                  <a:pt x="43" y="46"/>
                  <a:pt x="47" y="44"/>
                </a:cubicBezTo>
                <a:cubicBezTo>
                  <a:pt x="49" y="43"/>
                  <a:pt x="51" y="42"/>
                  <a:pt x="53" y="42"/>
                </a:cubicBezTo>
                <a:cubicBezTo>
                  <a:pt x="56" y="40"/>
                  <a:pt x="57" y="37"/>
                  <a:pt x="55" y="34"/>
                </a:cubicBezTo>
                <a:cubicBezTo>
                  <a:pt x="49" y="28"/>
                  <a:pt x="47" y="22"/>
                  <a:pt x="48" y="14"/>
                </a:cubicBezTo>
                <a:cubicBezTo>
                  <a:pt x="48" y="7"/>
                  <a:pt x="52" y="3"/>
                  <a:pt x="59" y="1"/>
                </a:cubicBezTo>
                <a:cubicBezTo>
                  <a:pt x="61" y="1"/>
                  <a:pt x="62" y="0"/>
                  <a:pt x="64" y="0"/>
                </a:cubicBezTo>
                <a:cubicBezTo>
                  <a:pt x="65" y="0"/>
                  <a:pt x="67" y="1"/>
                  <a:pt x="68" y="1"/>
                </a:cubicBezTo>
                <a:cubicBezTo>
                  <a:pt x="76" y="3"/>
                  <a:pt x="80" y="7"/>
                  <a:pt x="80" y="14"/>
                </a:cubicBezTo>
                <a:cubicBezTo>
                  <a:pt x="81" y="22"/>
                  <a:pt x="79" y="28"/>
                  <a:pt x="73" y="34"/>
                </a:cubicBezTo>
                <a:cubicBezTo>
                  <a:pt x="70" y="37"/>
                  <a:pt x="72" y="40"/>
                  <a:pt x="75" y="42"/>
                </a:cubicBezTo>
                <a:cubicBezTo>
                  <a:pt x="77" y="42"/>
                  <a:pt x="79" y="43"/>
                  <a:pt x="81" y="44"/>
                </a:cubicBezTo>
                <a:cubicBezTo>
                  <a:pt x="85" y="46"/>
                  <a:pt x="89" y="48"/>
                  <a:pt x="92" y="52"/>
                </a:cubicBezTo>
                <a:cubicBezTo>
                  <a:pt x="94" y="54"/>
                  <a:pt x="95" y="59"/>
                  <a:pt x="90" y="61"/>
                </a:cubicBezTo>
                <a:close/>
                <a:moveTo>
                  <a:pt x="123" y="56"/>
                </a:moveTo>
                <a:cubicBezTo>
                  <a:pt x="120" y="53"/>
                  <a:pt x="118" y="52"/>
                  <a:pt x="115" y="50"/>
                </a:cubicBezTo>
                <a:cubicBezTo>
                  <a:pt x="113" y="50"/>
                  <a:pt x="112" y="49"/>
                  <a:pt x="111" y="49"/>
                </a:cubicBezTo>
                <a:cubicBezTo>
                  <a:pt x="108" y="48"/>
                  <a:pt x="107" y="45"/>
                  <a:pt x="109" y="43"/>
                </a:cubicBezTo>
                <a:cubicBezTo>
                  <a:pt x="113" y="40"/>
                  <a:pt x="114" y="35"/>
                  <a:pt x="114" y="30"/>
                </a:cubicBezTo>
                <a:cubicBezTo>
                  <a:pt x="114" y="25"/>
                  <a:pt x="111" y="22"/>
                  <a:pt x="106" y="21"/>
                </a:cubicBezTo>
                <a:cubicBezTo>
                  <a:pt x="105" y="20"/>
                  <a:pt x="104" y="20"/>
                  <a:pt x="103" y="20"/>
                </a:cubicBezTo>
                <a:cubicBezTo>
                  <a:pt x="102" y="20"/>
                  <a:pt x="101" y="20"/>
                  <a:pt x="100" y="21"/>
                </a:cubicBezTo>
                <a:cubicBezTo>
                  <a:pt x="95" y="22"/>
                  <a:pt x="92" y="25"/>
                  <a:pt x="91" y="30"/>
                </a:cubicBezTo>
                <a:cubicBezTo>
                  <a:pt x="91" y="35"/>
                  <a:pt x="93" y="40"/>
                  <a:pt x="96" y="43"/>
                </a:cubicBezTo>
                <a:cubicBezTo>
                  <a:pt x="98" y="45"/>
                  <a:pt x="98" y="48"/>
                  <a:pt x="95" y="49"/>
                </a:cubicBezTo>
                <a:cubicBezTo>
                  <a:pt x="95" y="49"/>
                  <a:pt x="95" y="49"/>
                  <a:pt x="95" y="49"/>
                </a:cubicBezTo>
                <a:cubicBezTo>
                  <a:pt x="95" y="49"/>
                  <a:pt x="96" y="50"/>
                  <a:pt x="96" y="50"/>
                </a:cubicBezTo>
                <a:cubicBezTo>
                  <a:pt x="98" y="52"/>
                  <a:pt x="98" y="55"/>
                  <a:pt x="98" y="57"/>
                </a:cubicBezTo>
                <a:cubicBezTo>
                  <a:pt x="98" y="60"/>
                  <a:pt x="96" y="62"/>
                  <a:pt x="93" y="63"/>
                </a:cubicBezTo>
                <a:cubicBezTo>
                  <a:pt x="92" y="64"/>
                  <a:pt x="91" y="64"/>
                  <a:pt x="91" y="64"/>
                </a:cubicBezTo>
                <a:cubicBezTo>
                  <a:pt x="94" y="65"/>
                  <a:pt x="98" y="65"/>
                  <a:pt x="103" y="65"/>
                </a:cubicBezTo>
                <a:cubicBezTo>
                  <a:pt x="108" y="65"/>
                  <a:pt x="113" y="65"/>
                  <a:pt x="117" y="64"/>
                </a:cubicBezTo>
                <a:cubicBezTo>
                  <a:pt x="118" y="64"/>
                  <a:pt x="120" y="63"/>
                  <a:pt x="121" y="63"/>
                </a:cubicBezTo>
                <a:cubicBezTo>
                  <a:pt x="125" y="61"/>
                  <a:pt x="124" y="57"/>
                  <a:pt x="123" y="56"/>
                </a:cubicBezTo>
                <a:close/>
                <a:moveTo>
                  <a:pt x="29" y="57"/>
                </a:moveTo>
                <a:cubicBezTo>
                  <a:pt x="29" y="55"/>
                  <a:pt x="30" y="52"/>
                  <a:pt x="32" y="50"/>
                </a:cubicBezTo>
                <a:cubicBezTo>
                  <a:pt x="33" y="49"/>
                  <a:pt x="34" y="48"/>
                  <a:pt x="35" y="48"/>
                </a:cubicBezTo>
                <a:cubicBezTo>
                  <a:pt x="34" y="47"/>
                  <a:pt x="33" y="47"/>
                  <a:pt x="33" y="47"/>
                </a:cubicBezTo>
                <a:cubicBezTo>
                  <a:pt x="30" y="46"/>
                  <a:pt x="29" y="43"/>
                  <a:pt x="31" y="41"/>
                </a:cubicBezTo>
                <a:cubicBezTo>
                  <a:pt x="36" y="37"/>
                  <a:pt x="37" y="32"/>
                  <a:pt x="37" y="26"/>
                </a:cubicBezTo>
                <a:cubicBezTo>
                  <a:pt x="37" y="20"/>
                  <a:pt x="33" y="17"/>
                  <a:pt x="28" y="16"/>
                </a:cubicBezTo>
                <a:cubicBezTo>
                  <a:pt x="27" y="15"/>
                  <a:pt x="25" y="15"/>
                  <a:pt x="24" y="15"/>
                </a:cubicBezTo>
                <a:cubicBezTo>
                  <a:pt x="23" y="15"/>
                  <a:pt x="22" y="15"/>
                  <a:pt x="21" y="16"/>
                </a:cubicBezTo>
                <a:cubicBezTo>
                  <a:pt x="15" y="17"/>
                  <a:pt x="12" y="20"/>
                  <a:pt x="12" y="26"/>
                </a:cubicBezTo>
                <a:cubicBezTo>
                  <a:pt x="11" y="32"/>
                  <a:pt x="13" y="37"/>
                  <a:pt x="17" y="41"/>
                </a:cubicBezTo>
                <a:cubicBezTo>
                  <a:pt x="19" y="43"/>
                  <a:pt x="18" y="46"/>
                  <a:pt x="16" y="47"/>
                </a:cubicBezTo>
                <a:cubicBezTo>
                  <a:pt x="14" y="48"/>
                  <a:pt x="13" y="48"/>
                  <a:pt x="11" y="49"/>
                </a:cubicBezTo>
                <a:cubicBezTo>
                  <a:pt x="8" y="50"/>
                  <a:pt x="5" y="52"/>
                  <a:pt x="2" y="55"/>
                </a:cubicBezTo>
                <a:cubicBezTo>
                  <a:pt x="0" y="57"/>
                  <a:pt x="0" y="60"/>
                  <a:pt x="4" y="62"/>
                </a:cubicBezTo>
                <a:cubicBezTo>
                  <a:pt x="6" y="63"/>
                  <a:pt x="7" y="63"/>
                  <a:pt x="9" y="64"/>
                </a:cubicBezTo>
                <a:cubicBezTo>
                  <a:pt x="13" y="65"/>
                  <a:pt x="18" y="65"/>
                  <a:pt x="24" y="65"/>
                </a:cubicBezTo>
                <a:cubicBezTo>
                  <a:pt x="29" y="65"/>
                  <a:pt x="33" y="65"/>
                  <a:pt x="37" y="64"/>
                </a:cubicBezTo>
                <a:cubicBezTo>
                  <a:pt x="36" y="64"/>
                  <a:pt x="36" y="64"/>
                  <a:pt x="35" y="63"/>
                </a:cubicBezTo>
                <a:cubicBezTo>
                  <a:pt x="32" y="62"/>
                  <a:pt x="30" y="60"/>
                  <a:pt x="2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57"/>
          <p:cNvSpPr/>
          <p:nvPr/>
        </p:nvSpPr>
        <p:spPr>
          <a:xfrm>
            <a:off x="5732462" y="5443537"/>
            <a:ext cx="473075" cy="692150"/>
          </a:xfrm>
          <a:custGeom>
            <a:avLst/>
            <a:gdLst/>
            <a:ahLst/>
            <a:cxnLst/>
            <a:rect l="l" t="t" r="r" b="b"/>
            <a:pathLst>
              <a:path w="56" h="82" extrusionOk="0">
                <a:moveTo>
                  <a:pt x="56" y="55"/>
                </a:moveTo>
                <a:cubicBezTo>
                  <a:pt x="56" y="46"/>
                  <a:pt x="50" y="39"/>
                  <a:pt x="37" y="36"/>
                </a:cubicBezTo>
                <a:cubicBezTo>
                  <a:pt x="35" y="36"/>
                  <a:pt x="28" y="34"/>
                  <a:pt x="27" y="34"/>
                </a:cubicBezTo>
                <a:cubicBezTo>
                  <a:pt x="17" y="31"/>
                  <a:pt x="14" y="29"/>
                  <a:pt x="14" y="27"/>
                </a:cubicBezTo>
                <a:cubicBezTo>
                  <a:pt x="14" y="24"/>
                  <a:pt x="17" y="21"/>
                  <a:pt x="28" y="21"/>
                </a:cubicBezTo>
                <a:cubicBezTo>
                  <a:pt x="35" y="21"/>
                  <a:pt x="42" y="26"/>
                  <a:pt x="42" y="26"/>
                </a:cubicBezTo>
                <a:cubicBezTo>
                  <a:pt x="45" y="28"/>
                  <a:pt x="47" y="28"/>
                  <a:pt x="49" y="26"/>
                </a:cubicBezTo>
                <a:cubicBezTo>
                  <a:pt x="49" y="26"/>
                  <a:pt x="52" y="23"/>
                  <a:pt x="52" y="21"/>
                </a:cubicBezTo>
                <a:cubicBezTo>
                  <a:pt x="52" y="17"/>
                  <a:pt x="43" y="12"/>
                  <a:pt x="34" y="10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"/>
                  <a:pt x="33" y="0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3" y="2"/>
                  <a:pt x="23" y="3"/>
                </a:cubicBezTo>
                <a:cubicBezTo>
                  <a:pt x="23" y="9"/>
                  <a:pt x="23" y="9"/>
                  <a:pt x="23" y="9"/>
                </a:cubicBezTo>
                <a:cubicBezTo>
                  <a:pt x="8" y="11"/>
                  <a:pt x="0" y="18"/>
                  <a:pt x="0" y="27"/>
                </a:cubicBezTo>
                <a:cubicBezTo>
                  <a:pt x="0" y="38"/>
                  <a:pt x="10" y="42"/>
                  <a:pt x="21" y="45"/>
                </a:cubicBezTo>
                <a:cubicBezTo>
                  <a:pt x="23" y="45"/>
                  <a:pt x="32" y="47"/>
                  <a:pt x="33" y="48"/>
                </a:cubicBezTo>
                <a:cubicBezTo>
                  <a:pt x="41" y="50"/>
                  <a:pt x="43" y="53"/>
                  <a:pt x="43" y="55"/>
                </a:cubicBezTo>
                <a:cubicBezTo>
                  <a:pt x="43" y="58"/>
                  <a:pt x="39" y="61"/>
                  <a:pt x="29" y="61"/>
                </a:cubicBezTo>
                <a:cubicBezTo>
                  <a:pt x="22" y="61"/>
                  <a:pt x="12" y="55"/>
                  <a:pt x="12" y="55"/>
                </a:cubicBezTo>
                <a:cubicBezTo>
                  <a:pt x="9" y="54"/>
                  <a:pt x="7" y="54"/>
                  <a:pt x="4" y="57"/>
                </a:cubicBezTo>
                <a:cubicBezTo>
                  <a:pt x="4" y="57"/>
                  <a:pt x="2" y="59"/>
                  <a:pt x="2" y="62"/>
                </a:cubicBezTo>
                <a:cubicBezTo>
                  <a:pt x="2" y="65"/>
                  <a:pt x="13" y="71"/>
                  <a:pt x="23" y="72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81"/>
                  <a:pt x="24" y="82"/>
                  <a:pt x="26" y="82"/>
                </a:cubicBezTo>
                <a:cubicBezTo>
                  <a:pt x="30" y="82"/>
                  <a:pt x="30" y="82"/>
                  <a:pt x="30" y="82"/>
                </a:cubicBezTo>
                <a:cubicBezTo>
                  <a:pt x="33" y="82"/>
                  <a:pt x="34" y="81"/>
                  <a:pt x="34" y="79"/>
                </a:cubicBezTo>
                <a:cubicBezTo>
                  <a:pt x="34" y="73"/>
                  <a:pt x="34" y="73"/>
                  <a:pt x="34" y="73"/>
                </a:cubicBezTo>
                <a:cubicBezTo>
                  <a:pt x="50" y="71"/>
                  <a:pt x="56" y="63"/>
                  <a:pt x="5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57"/>
          <p:cNvSpPr txBox="1"/>
          <p:nvPr/>
        </p:nvSpPr>
        <p:spPr>
          <a:xfrm>
            <a:off x="3482975" y="1992312"/>
            <a:ext cx="11239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23" name="Google Shape;1723;p57"/>
          <p:cNvSpPr txBox="1"/>
          <p:nvPr/>
        </p:nvSpPr>
        <p:spPr>
          <a:xfrm>
            <a:off x="6199187" y="874712"/>
            <a:ext cx="11239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rgbClr val="55626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24" name="Google Shape;1724;p57"/>
          <p:cNvSpPr txBox="1"/>
          <p:nvPr/>
        </p:nvSpPr>
        <p:spPr>
          <a:xfrm>
            <a:off x="8004175" y="3030537"/>
            <a:ext cx="11255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25" name="Google Shape;1725;p57"/>
          <p:cNvSpPr txBox="1"/>
          <p:nvPr/>
        </p:nvSpPr>
        <p:spPr>
          <a:xfrm>
            <a:off x="6429375" y="5494337"/>
            <a:ext cx="11239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26" name="Google Shape;1726;p57"/>
          <p:cNvSpPr txBox="1"/>
          <p:nvPr/>
        </p:nvSpPr>
        <p:spPr>
          <a:xfrm>
            <a:off x="3775075" y="4905375"/>
            <a:ext cx="11255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58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58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4E5A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C24E5A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733" name="Google Shape;1733;p58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734" name="Google Shape;1734;p58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735" name="Google Shape;1735;p58"/>
          <p:cNvSpPr/>
          <p:nvPr/>
        </p:nvSpPr>
        <p:spPr>
          <a:xfrm>
            <a:off x="5795962" y="155575"/>
            <a:ext cx="2870200" cy="3154362"/>
          </a:xfrm>
          <a:custGeom>
            <a:avLst/>
            <a:gdLst/>
            <a:ahLst/>
            <a:cxnLst/>
            <a:rect l="l" t="t" r="r" b="b"/>
            <a:pathLst>
              <a:path w="336" h="369" extrusionOk="0">
                <a:moveTo>
                  <a:pt x="326" y="120"/>
                </a:moveTo>
                <a:cubicBezTo>
                  <a:pt x="286" y="51"/>
                  <a:pt x="286" y="51"/>
                  <a:pt x="286" y="51"/>
                </a:cubicBezTo>
                <a:cubicBezTo>
                  <a:pt x="268" y="20"/>
                  <a:pt x="234" y="0"/>
                  <a:pt x="198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5" y="3"/>
                  <a:pt x="7" y="5"/>
                </a:cubicBezTo>
                <a:cubicBezTo>
                  <a:pt x="35" y="23"/>
                  <a:pt x="53" y="55"/>
                  <a:pt x="54" y="57"/>
                </a:cubicBezTo>
                <a:cubicBezTo>
                  <a:pt x="141" y="208"/>
                  <a:pt x="141" y="208"/>
                  <a:pt x="141" y="208"/>
                </a:cubicBezTo>
                <a:cubicBezTo>
                  <a:pt x="234" y="369"/>
                  <a:pt x="234" y="369"/>
                  <a:pt x="234" y="369"/>
                </a:cubicBezTo>
                <a:cubicBezTo>
                  <a:pt x="316" y="229"/>
                  <a:pt x="316" y="229"/>
                  <a:pt x="316" y="229"/>
                </a:cubicBezTo>
                <a:cubicBezTo>
                  <a:pt x="316" y="229"/>
                  <a:pt x="333" y="199"/>
                  <a:pt x="335" y="169"/>
                </a:cubicBezTo>
                <a:cubicBezTo>
                  <a:pt x="336" y="143"/>
                  <a:pt x="329" y="126"/>
                  <a:pt x="326" y="120"/>
                </a:cubicBezTo>
                <a:close/>
              </a:path>
            </a:pathLst>
          </a:custGeom>
          <a:solidFill>
            <a:srgbClr val="C8F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58"/>
          <p:cNvSpPr/>
          <p:nvPr/>
        </p:nvSpPr>
        <p:spPr>
          <a:xfrm>
            <a:off x="3524250" y="3557587"/>
            <a:ext cx="2878137" cy="3144837"/>
          </a:xfrm>
          <a:custGeom>
            <a:avLst/>
            <a:gdLst/>
            <a:ahLst/>
            <a:cxnLst/>
            <a:rect l="l" t="t" r="r" b="b"/>
            <a:pathLst>
              <a:path w="337" h="368" extrusionOk="0">
                <a:moveTo>
                  <a:pt x="284" y="311"/>
                </a:moveTo>
                <a:cubicBezTo>
                  <a:pt x="196" y="160"/>
                  <a:pt x="196" y="160"/>
                  <a:pt x="196" y="160"/>
                </a:cubicBezTo>
                <a:cubicBezTo>
                  <a:pt x="103" y="0"/>
                  <a:pt x="103" y="0"/>
                  <a:pt x="103" y="0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2" y="137"/>
                  <a:pt x="3" y="167"/>
                  <a:pt x="2" y="197"/>
                </a:cubicBezTo>
                <a:cubicBezTo>
                  <a:pt x="0" y="231"/>
                  <a:pt x="15" y="253"/>
                  <a:pt x="15" y="253"/>
                </a:cubicBezTo>
                <a:cubicBezTo>
                  <a:pt x="19" y="259"/>
                  <a:pt x="19" y="259"/>
                  <a:pt x="19" y="259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1" y="317"/>
                  <a:pt x="51" y="317"/>
                  <a:pt x="51" y="317"/>
                </a:cubicBezTo>
                <a:cubicBezTo>
                  <a:pt x="70" y="348"/>
                  <a:pt x="103" y="368"/>
                  <a:pt x="140" y="368"/>
                </a:cubicBezTo>
                <a:cubicBezTo>
                  <a:pt x="337" y="368"/>
                  <a:pt x="337" y="368"/>
                  <a:pt x="337" y="368"/>
                </a:cubicBezTo>
                <a:cubicBezTo>
                  <a:pt x="335" y="367"/>
                  <a:pt x="333" y="365"/>
                  <a:pt x="330" y="364"/>
                </a:cubicBezTo>
                <a:cubicBezTo>
                  <a:pt x="303" y="346"/>
                  <a:pt x="285" y="314"/>
                  <a:pt x="284" y="311"/>
                </a:cubicBezTo>
                <a:close/>
              </a:path>
            </a:pathLst>
          </a:custGeom>
          <a:solidFill>
            <a:srgbClr val="FD6C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58"/>
          <p:cNvSpPr/>
          <p:nvPr/>
        </p:nvSpPr>
        <p:spPr>
          <a:xfrm>
            <a:off x="7061200" y="1531937"/>
            <a:ext cx="2716212" cy="3298825"/>
          </a:xfrm>
          <a:custGeom>
            <a:avLst/>
            <a:gdLst/>
            <a:ahLst/>
            <a:cxnLst/>
            <a:rect l="l" t="t" r="r" b="b"/>
            <a:pathLst>
              <a:path w="318" h="386" extrusionOk="0">
                <a:moveTo>
                  <a:pt x="0" y="386"/>
                </a:moveTo>
                <a:cubicBezTo>
                  <a:pt x="161" y="386"/>
                  <a:pt x="161" y="386"/>
                  <a:pt x="161" y="386"/>
                </a:cubicBezTo>
                <a:cubicBezTo>
                  <a:pt x="161" y="386"/>
                  <a:pt x="162" y="386"/>
                  <a:pt x="163" y="386"/>
                </a:cubicBezTo>
                <a:cubicBezTo>
                  <a:pt x="169" y="386"/>
                  <a:pt x="199" y="386"/>
                  <a:pt x="223" y="374"/>
                </a:cubicBezTo>
                <a:cubicBezTo>
                  <a:pt x="245" y="363"/>
                  <a:pt x="256" y="348"/>
                  <a:pt x="262" y="340"/>
                </a:cubicBezTo>
                <a:cubicBezTo>
                  <a:pt x="300" y="273"/>
                  <a:pt x="300" y="273"/>
                  <a:pt x="300" y="273"/>
                </a:cubicBezTo>
                <a:cubicBezTo>
                  <a:pt x="318" y="242"/>
                  <a:pt x="318" y="203"/>
                  <a:pt x="300" y="171"/>
                </a:cubicBezTo>
                <a:cubicBezTo>
                  <a:pt x="202" y="0"/>
                  <a:pt x="202" y="0"/>
                  <a:pt x="202" y="0"/>
                </a:cubicBezTo>
                <a:cubicBezTo>
                  <a:pt x="202" y="3"/>
                  <a:pt x="202" y="6"/>
                  <a:pt x="201" y="9"/>
                </a:cubicBezTo>
                <a:cubicBezTo>
                  <a:pt x="199" y="43"/>
                  <a:pt x="181" y="74"/>
                  <a:pt x="180" y="75"/>
                </a:cubicBezTo>
                <a:cubicBezTo>
                  <a:pt x="92" y="226"/>
                  <a:pt x="92" y="226"/>
                  <a:pt x="92" y="226"/>
                </a:cubicBezTo>
                <a:lnTo>
                  <a:pt x="0" y="386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58"/>
          <p:cNvSpPr/>
          <p:nvPr/>
        </p:nvSpPr>
        <p:spPr>
          <a:xfrm>
            <a:off x="3122612" y="155575"/>
            <a:ext cx="3716337" cy="1897062"/>
          </a:xfrm>
          <a:custGeom>
            <a:avLst/>
            <a:gdLst/>
            <a:ahLst/>
            <a:cxnLst/>
            <a:rect l="l" t="t" r="r" b="b"/>
            <a:pathLst>
              <a:path w="435" h="222" extrusionOk="0">
                <a:moveTo>
                  <a:pt x="0" y="222"/>
                </a:moveTo>
                <a:cubicBezTo>
                  <a:pt x="2" y="221"/>
                  <a:pt x="4" y="220"/>
                  <a:pt x="7" y="218"/>
                </a:cubicBezTo>
                <a:cubicBezTo>
                  <a:pt x="33" y="205"/>
                  <a:pt x="65" y="204"/>
                  <a:pt x="74" y="204"/>
                </a:cubicBezTo>
                <a:cubicBezTo>
                  <a:pt x="75" y="204"/>
                  <a:pt x="75" y="204"/>
                  <a:pt x="76" y="204"/>
                </a:cubicBezTo>
                <a:cubicBezTo>
                  <a:pt x="435" y="204"/>
                  <a:pt x="435" y="204"/>
                  <a:pt x="435" y="20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54" y="64"/>
                  <a:pt x="337" y="33"/>
                  <a:pt x="312" y="17"/>
                </a:cubicBezTo>
                <a:cubicBezTo>
                  <a:pt x="291" y="4"/>
                  <a:pt x="272" y="1"/>
                  <a:pt x="26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50" y="0"/>
                  <a:pt x="117" y="20"/>
                  <a:pt x="98" y="51"/>
                </a:cubicBezTo>
                <a:lnTo>
                  <a:pt x="0" y="222"/>
                </a:ln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58"/>
          <p:cNvSpPr/>
          <p:nvPr/>
        </p:nvSpPr>
        <p:spPr>
          <a:xfrm>
            <a:off x="5360987" y="4805362"/>
            <a:ext cx="3724275" cy="1897062"/>
          </a:xfrm>
          <a:custGeom>
            <a:avLst/>
            <a:gdLst/>
            <a:ahLst/>
            <a:cxnLst/>
            <a:rect l="l" t="t" r="r" b="b"/>
            <a:pathLst>
              <a:path w="436" h="222" extrusionOk="0">
                <a:moveTo>
                  <a:pt x="436" y="0"/>
                </a:moveTo>
                <a:cubicBezTo>
                  <a:pt x="434" y="1"/>
                  <a:pt x="431" y="2"/>
                  <a:pt x="429" y="4"/>
                </a:cubicBezTo>
                <a:cubicBezTo>
                  <a:pt x="403" y="17"/>
                  <a:pt x="371" y="18"/>
                  <a:pt x="362" y="18"/>
                </a:cubicBezTo>
                <a:cubicBezTo>
                  <a:pt x="361" y="18"/>
                  <a:pt x="360" y="18"/>
                  <a:pt x="36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1" y="158"/>
                  <a:pt x="98" y="189"/>
                  <a:pt x="123" y="205"/>
                </a:cubicBezTo>
                <a:cubicBezTo>
                  <a:pt x="144" y="219"/>
                  <a:pt x="162" y="221"/>
                  <a:pt x="171" y="222"/>
                </a:cubicBezTo>
                <a:cubicBezTo>
                  <a:pt x="249" y="222"/>
                  <a:pt x="249" y="222"/>
                  <a:pt x="249" y="222"/>
                </a:cubicBezTo>
                <a:cubicBezTo>
                  <a:pt x="285" y="222"/>
                  <a:pt x="319" y="202"/>
                  <a:pt x="337" y="171"/>
                </a:cubicBezTo>
                <a:lnTo>
                  <a:pt x="436" y="0"/>
                </a:lnTo>
                <a:close/>
              </a:path>
            </a:pathLst>
          </a:custGeom>
          <a:solidFill>
            <a:srgbClr val="C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58"/>
          <p:cNvSpPr/>
          <p:nvPr/>
        </p:nvSpPr>
        <p:spPr>
          <a:xfrm>
            <a:off x="2422525" y="2027237"/>
            <a:ext cx="2725737" cy="3281362"/>
          </a:xfrm>
          <a:custGeom>
            <a:avLst/>
            <a:gdLst/>
            <a:ahLst/>
            <a:cxnLst/>
            <a:rect l="l" t="t" r="r" b="b"/>
            <a:pathLst>
              <a:path w="319" h="384" extrusionOk="0">
                <a:moveTo>
                  <a:pt x="319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50" y="0"/>
                  <a:pt x="119" y="0"/>
                  <a:pt x="95" y="12"/>
                </a:cubicBezTo>
                <a:cubicBezTo>
                  <a:pt x="74" y="24"/>
                  <a:pt x="62" y="39"/>
                  <a:pt x="56" y="47"/>
                </a:cubicBezTo>
                <a:cubicBezTo>
                  <a:pt x="18" y="113"/>
                  <a:pt x="18" y="113"/>
                  <a:pt x="18" y="113"/>
                </a:cubicBezTo>
                <a:cubicBezTo>
                  <a:pt x="0" y="145"/>
                  <a:pt x="0" y="184"/>
                  <a:pt x="18" y="215"/>
                </a:cubicBezTo>
                <a:cubicBezTo>
                  <a:pt x="116" y="384"/>
                  <a:pt x="116" y="384"/>
                  <a:pt x="116" y="384"/>
                </a:cubicBezTo>
                <a:cubicBezTo>
                  <a:pt x="116" y="381"/>
                  <a:pt x="116" y="378"/>
                  <a:pt x="116" y="375"/>
                </a:cubicBezTo>
                <a:cubicBezTo>
                  <a:pt x="118" y="342"/>
                  <a:pt x="137" y="311"/>
                  <a:pt x="139" y="308"/>
                </a:cubicBezTo>
                <a:cubicBezTo>
                  <a:pt x="226" y="160"/>
                  <a:pt x="226" y="160"/>
                  <a:pt x="226" y="160"/>
                </a:cubicBezTo>
                <a:lnTo>
                  <a:pt x="319" y="0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58"/>
          <p:cNvSpPr txBox="1"/>
          <p:nvPr/>
        </p:nvSpPr>
        <p:spPr>
          <a:xfrm>
            <a:off x="6581775" y="276225"/>
            <a:ext cx="8382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55626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742" name="Google Shape;1742;p58"/>
          <p:cNvSpPr txBox="1"/>
          <p:nvPr/>
        </p:nvSpPr>
        <p:spPr>
          <a:xfrm>
            <a:off x="8589962" y="2309812"/>
            <a:ext cx="8382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743" name="Google Shape;1743;p58"/>
          <p:cNvSpPr txBox="1"/>
          <p:nvPr/>
        </p:nvSpPr>
        <p:spPr>
          <a:xfrm>
            <a:off x="7932737" y="5018087"/>
            <a:ext cx="8382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744" name="Google Shape;1744;p58"/>
          <p:cNvSpPr txBox="1"/>
          <p:nvPr/>
        </p:nvSpPr>
        <p:spPr>
          <a:xfrm>
            <a:off x="5164137" y="5983287"/>
            <a:ext cx="8382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745" name="Google Shape;1745;p58"/>
          <p:cNvSpPr txBox="1"/>
          <p:nvPr/>
        </p:nvSpPr>
        <p:spPr>
          <a:xfrm>
            <a:off x="3028950" y="3821112"/>
            <a:ext cx="8382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746" name="Google Shape;1746;p58"/>
          <p:cNvSpPr txBox="1"/>
          <p:nvPr/>
        </p:nvSpPr>
        <p:spPr>
          <a:xfrm>
            <a:off x="3713162" y="1155700"/>
            <a:ext cx="8382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 SemiBold"/>
              <a:buNone/>
            </a:pPr>
            <a:r>
              <a:rPr lang="en-US" sz="3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747" name="Google Shape;1747;p58"/>
          <p:cNvSpPr/>
          <p:nvPr/>
        </p:nvSpPr>
        <p:spPr>
          <a:xfrm>
            <a:off x="5659437" y="1052512"/>
            <a:ext cx="547687" cy="650875"/>
          </a:xfrm>
          <a:custGeom>
            <a:avLst/>
            <a:gdLst/>
            <a:ahLst/>
            <a:cxnLst/>
            <a:rect l="l" t="t" r="r" b="b"/>
            <a:pathLst>
              <a:path w="64" h="76" extrusionOk="0">
                <a:moveTo>
                  <a:pt x="43" y="73"/>
                </a:moveTo>
                <a:cubicBezTo>
                  <a:pt x="43" y="75"/>
                  <a:pt x="42" y="76"/>
                  <a:pt x="40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76"/>
                  <a:pt x="22" y="75"/>
                  <a:pt x="22" y="73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2"/>
                  <a:pt x="23" y="71"/>
                  <a:pt x="24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2" y="71"/>
                  <a:pt x="43" y="72"/>
                  <a:pt x="43" y="73"/>
                </a:cubicBezTo>
                <a:close/>
                <a:moveTo>
                  <a:pt x="43" y="66"/>
                </a:moveTo>
                <a:cubicBezTo>
                  <a:pt x="43" y="65"/>
                  <a:pt x="42" y="64"/>
                  <a:pt x="40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3" y="64"/>
                  <a:pt x="22" y="65"/>
                  <a:pt x="22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8"/>
                  <a:pt x="23" y="69"/>
                  <a:pt x="24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2" y="69"/>
                  <a:pt x="43" y="68"/>
                  <a:pt x="43" y="66"/>
                </a:cubicBezTo>
                <a:close/>
                <a:moveTo>
                  <a:pt x="35" y="37"/>
                </a:moveTo>
                <a:cubicBezTo>
                  <a:pt x="32" y="37"/>
                  <a:pt x="32" y="37"/>
                  <a:pt x="32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62"/>
                  <a:pt x="30" y="62"/>
                  <a:pt x="30" y="62"/>
                </a:cubicBezTo>
                <a:cubicBezTo>
                  <a:pt x="31" y="62"/>
                  <a:pt x="32" y="62"/>
                  <a:pt x="32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62"/>
                  <a:pt x="33" y="62"/>
                  <a:pt x="33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3" y="62"/>
                  <a:pt x="34" y="62"/>
                  <a:pt x="35" y="62"/>
                </a:cubicBezTo>
                <a:lnTo>
                  <a:pt x="35" y="37"/>
                </a:lnTo>
                <a:close/>
                <a:moveTo>
                  <a:pt x="24" y="27"/>
                </a:moveTo>
                <a:cubicBezTo>
                  <a:pt x="21" y="27"/>
                  <a:pt x="20" y="29"/>
                  <a:pt x="20" y="31"/>
                </a:cubicBezTo>
                <a:cubicBezTo>
                  <a:pt x="20" y="33"/>
                  <a:pt x="21" y="35"/>
                  <a:pt x="24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29"/>
                  <a:pt x="26" y="27"/>
                  <a:pt x="24" y="27"/>
                </a:cubicBezTo>
                <a:close/>
                <a:moveTo>
                  <a:pt x="45" y="31"/>
                </a:moveTo>
                <a:cubicBezTo>
                  <a:pt x="45" y="29"/>
                  <a:pt x="43" y="27"/>
                  <a:pt x="41" y="27"/>
                </a:cubicBezTo>
                <a:cubicBezTo>
                  <a:pt x="39" y="27"/>
                  <a:pt x="37" y="29"/>
                  <a:pt x="37" y="31"/>
                </a:cubicBezTo>
                <a:cubicBezTo>
                  <a:pt x="37" y="35"/>
                  <a:pt x="37" y="35"/>
                  <a:pt x="37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3" y="35"/>
                  <a:pt x="45" y="33"/>
                  <a:pt x="45" y="31"/>
                </a:cubicBezTo>
                <a:close/>
                <a:moveTo>
                  <a:pt x="54" y="24"/>
                </a:moveTo>
                <a:cubicBezTo>
                  <a:pt x="52" y="17"/>
                  <a:pt x="44" y="10"/>
                  <a:pt x="32" y="10"/>
                </a:cubicBezTo>
                <a:cubicBezTo>
                  <a:pt x="21" y="10"/>
                  <a:pt x="13" y="17"/>
                  <a:pt x="11" y="24"/>
                </a:cubicBezTo>
                <a:cubicBezTo>
                  <a:pt x="10" y="29"/>
                  <a:pt x="11" y="34"/>
                  <a:pt x="14" y="39"/>
                </a:cubicBezTo>
                <a:cubicBezTo>
                  <a:pt x="16" y="43"/>
                  <a:pt x="18" y="47"/>
                  <a:pt x="20" y="51"/>
                </a:cubicBezTo>
                <a:cubicBezTo>
                  <a:pt x="21" y="53"/>
                  <a:pt x="22" y="57"/>
                  <a:pt x="22" y="59"/>
                </a:cubicBezTo>
                <a:cubicBezTo>
                  <a:pt x="23" y="61"/>
                  <a:pt x="23" y="62"/>
                  <a:pt x="26" y="62"/>
                </a:cubicBezTo>
                <a:cubicBezTo>
                  <a:pt x="26" y="62"/>
                  <a:pt x="27" y="62"/>
                  <a:pt x="27" y="62"/>
                </a:cubicBezTo>
                <a:cubicBezTo>
                  <a:pt x="27" y="37"/>
                  <a:pt x="27" y="37"/>
                  <a:pt x="27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2" y="37"/>
                  <a:pt x="20" y="37"/>
                  <a:pt x="19" y="35"/>
                </a:cubicBezTo>
                <a:cubicBezTo>
                  <a:pt x="18" y="34"/>
                  <a:pt x="17" y="33"/>
                  <a:pt x="17" y="31"/>
                </a:cubicBezTo>
                <a:cubicBezTo>
                  <a:pt x="17" y="29"/>
                  <a:pt x="18" y="28"/>
                  <a:pt x="19" y="26"/>
                </a:cubicBezTo>
                <a:cubicBezTo>
                  <a:pt x="20" y="25"/>
                  <a:pt x="22" y="25"/>
                  <a:pt x="24" y="25"/>
                </a:cubicBezTo>
                <a:cubicBezTo>
                  <a:pt x="27" y="25"/>
                  <a:pt x="30" y="27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29"/>
                  <a:pt x="36" y="28"/>
                  <a:pt x="37" y="26"/>
                </a:cubicBezTo>
                <a:cubicBezTo>
                  <a:pt x="38" y="25"/>
                  <a:pt x="40" y="25"/>
                  <a:pt x="41" y="25"/>
                </a:cubicBezTo>
                <a:cubicBezTo>
                  <a:pt x="43" y="25"/>
                  <a:pt x="45" y="25"/>
                  <a:pt x="46" y="26"/>
                </a:cubicBezTo>
                <a:cubicBezTo>
                  <a:pt x="47" y="28"/>
                  <a:pt x="48" y="29"/>
                  <a:pt x="48" y="31"/>
                </a:cubicBezTo>
                <a:cubicBezTo>
                  <a:pt x="48" y="33"/>
                  <a:pt x="47" y="34"/>
                  <a:pt x="46" y="35"/>
                </a:cubicBezTo>
                <a:cubicBezTo>
                  <a:pt x="45" y="37"/>
                  <a:pt x="43" y="37"/>
                  <a:pt x="4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62"/>
                  <a:pt x="37" y="62"/>
                  <a:pt x="37" y="62"/>
                </a:cubicBezTo>
                <a:cubicBezTo>
                  <a:pt x="38" y="62"/>
                  <a:pt x="38" y="62"/>
                  <a:pt x="39" y="62"/>
                </a:cubicBezTo>
                <a:cubicBezTo>
                  <a:pt x="41" y="62"/>
                  <a:pt x="42" y="61"/>
                  <a:pt x="43" y="59"/>
                </a:cubicBezTo>
                <a:cubicBezTo>
                  <a:pt x="43" y="57"/>
                  <a:pt x="44" y="53"/>
                  <a:pt x="45" y="51"/>
                </a:cubicBezTo>
                <a:cubicBezTo>
                  <a:pt x="47" y="47"/>
                  <a:pt x="49" y="43"/>
                  <a:pt x="51" y="39"/>
                </a:cubicBezTo>
                <a:cubicBezTo>
                  <a:pt x="54" y="34"/>
                  <a:pt x="55" y="29"/>
                  <a:pt x="54" y="24"/>
                </a:cubicBezTo>
                <a:close/>
                <a:moveTo>
                  <a:pt x="35" y="2"/>
                </a:moveTo>
                <a:cubicBezTo>
                  <a:pt x="35" y="1"/>
                  <a:pt x="34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0" y="1"/>
                  <a:pt x="30" y="2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8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4" y="9"/>
                  <a:pt x="35" y="8"/>
                  <a:pt x="35" y="6"/>
                </a:cubicBezTo>
                <a:lnTo>
                  <a:pt x="35" y="2"/>
                </a:lnTo>
                <a:close/>
                <a:moveTo>
                  <a:pt x="48" y="6"/>
                </a:moveTo>
                <a:cubicBezTo>
                  <a:pt x="48" y="5"/>
                  <a:pt x="48" y="3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2"/>
                  <a:pt x="44" y="3"/>
                  <a:pt x="44" y="4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9"/>
                  <a:pt x="41" y="10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4" y="11"/>
                  <a:pt x="45" y="11"/>
                  <a:pt x="46" y="10"/>
                </a:cubicBezTo>
                <a:lnTo>
                  <a:pt x="48" y="6"/>
                </a:lnTo>
                <a:close/>
                <a:moveTo>
                  <a:pt x="57" y="13"/>
                </a:moveTo>
                <a:cubicBezTo>
                  <a:pt x="58" y="12"/>
                  <a:pt x="58" y="11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9"/>
                  <a:pt x="55" y="9"/>
                  <a:pt x="54" y="10"/>
                </a:cubicBezTo>
                <a:cubicBezTo>
                  <a:pt x="51" y="13"/>
                  <a:pt x="51" y="13"/>
                  <a:pt x="51" y="13"/>
                </a:cubicBezTo>
                <a:cubicBezTo>
                  <a:pt x="50" y="14"/>
                  <a:pt x="50" y="15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7"/>
                  <a:pt x="53" y="17"/>
                  <a:pt x="54" y="16"/>
                </a:cubicBezTo>
                <a:lnTo>
                  <a:pt x="57" y="13"/>
                </a:lnTo>
                <a:close/>
                <a:moveTo>
                  <a:pt x="62" y="25"/>
                </a:moveTo>
                <a:cubicBezTo>
                  <a:pt x="63" y="24"/>
                  <a:pt x="64" y="23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1"/>
                  <a:pt x="63" y="20"/>
                  <a:pt x="61" y="20"/>
                </a:cubicBezTo>
                <a:cubicBezTo>
                  <a:pt x="57" y="21"/>
                  <a:pt x="57" y="21"/>
                  <a:pt x="57" y="21"/>
                </a:cubicBezTo>
                <a:cubicBezTo>
                  <a:pt x="56" y="21"/>
                  <a:pt x="55" y="2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5"/>
                  <a:pt x="57" y="26"/>
                  <a:pt x="58" y="25"/>
                </a:cubicBezTo>
                <a:lnTo>
                  <a:pt x="62" y="25"/>
                </a:lnTo>
                <a:close/>
                <a:moveTo>
                  <a:pt x="61" y="37"/>
                </a:moveTo>
                <a:cubicBezTo>
                  <a:pt x="62" y="37"/>
                  <a:pt x="64" y="37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4"/>
                  <a:pt x="63" y="33"/>
                  <a:pt x="62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1"/>
                  <a:pt x="55" y="32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6" y="36"/>
                  <a:pt x="57" y="36"/>
                </a:cubicBezTo>
                <a:lnTo>
                  <a:pt x="61" y="37"/>
                </a:lnTo>
                <a:close/>
                <a:moveTo>
                  <a:pt x="19" y="10"/>
                </a:moveTo>
                <a:cubicBezTo>
                  <a:pt x="20" y="11"/>
                  <a:pt x="21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3" y="10"/>
                  <a:pt x="24" y="9"/>
                  <a:pt x="23" y="7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3"/>
                  <a:pt x="19" y="2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6" y="5"/>
                  <a:pt x="17" y="6"/>
                </a:cubicBezTo>
                <a:lnTo>
                  <a:pt x="19" y="10"/>
                </a:lnTo>
                <a:close/>
                <a:moveTo>
                  <a:pt x="11" y="16"/>
                </a:moveTo>
                <a:cubicBezTo>
                  <a:pt x="12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5"/>
                  <a:pt x="15" y="14"/>
                  <a:pt x="14" y="13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9"/>
                  <a:pt x="8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7" y="12"/>
                  <a:pt x="7" y="13"/>
                </a:cubicBezTo>
                <a:lnTo>
                  <a:pt x="11" y="16"/>
                </a:lnTo>
                <a:close/>
                <a:moveTo>
                  <a:pt x="7" y="25"/>
                </a:moveTo>
                <a:cubicBezTo>
                  <a:pt x="8" y="26"/>
                  <a:pt x="9" y="25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2"/>
                  <a:pt x="9" y="21"/>
                  <a:pt x="8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1" y="21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2" y="25"/>
                </a:cubicBezTo>
                <a:lnTo>
                  <a:pt x="7" y="25"/>
                </a:lnTo>
                <a:close/>
                <a:moveTo>
                  <a:pt x="8" y="36"/>
                </a:move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2"/>
                  <a:pt x="8" y="31"/>
                  <a:pt x="7" y="32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3"/>
                  <a:pt x="1" y="34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7"/>
                  <a:pt x="2" y="37"/>
                  <a:pt x="4" y="37"/>
                </a:cubicBezTo>
                <a:lnTo>
                  <a:pt x="8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58"/>
          <p:cNvSpPr/>
          <p:nvPr/>
        </p:nvSpPr>
        <p:spPr>
          <a:xfrm>
            <a:off x="3763962" y="2335212"/>
            <a:ext cx="760412" cy="512762"/>
          </a:xfrm>
          <a:custGeom>
            <a:avLst/>
            <a:gdLst/>
            <a:ahLst/>
            <a:cxnLst/>
            <a:rect l="l" t="t" r="r" b="b"/>
            <a:pathLst>
              <a:path w="89" h="60" extrusionOk="0">
                <a:moveTo>
                  <a:pt x="71" y="6"/>
                </a:moveTo>
                <a:cubicBezTo>
                  <a:pt x="79" y="27"/>
                  <a:pt x="79" y="27"/>
                  <a:pt x="79" y="27"/>
                </a:cubicBezTo>
                <a:cubicBezTo>
                  <a:pt x="69" y="31"/>
                  <a:pt x="69" y="31"/>
                  <a:pt x="69" y="31"/>
                </a:cubicBezTo>
                <a:cubicBezTo>
                  <a:pt x="63" y="26"/>
                  <a:pt x="46" y="12"/>
                  <a:pt x="45" y="12"/>
                </a:cubicBezTo>
                <a:cubicBezTo>
                  <a:pt x="44" y="12"/>
                  <a:pt x="39" y="14"/>
                  <a:pt x="38" y="14"/>
                </a:cubicBezTo>
                <a:cubicBezTo>
                  <a:pt x="38" y="14"/>
                  <a:pt x="35" y="15"/>
                  <a:pt x="32" y="15"/>
                </a:cubicBezTo>
                <a:cubicBezTo>
                  <a:pt x="31" y="15"/>
                  <a:pt x="30" y="15"/>
                  <a:pt x="29" y="14"/>
                </a:cubicBezTo>
                <a:cubicBezTo>
                  <a:pt x="29" y="14"/>
                  <a:pt x="28" y="13"/>
                  <a:pt x="28" y="13"/>
                </a:cubicBezTo>
                <a:cubicBezTo>
                  <a:pt x="28" y="12"/>
                  <a:pt x="29" y="10"/>
                  <a:pt x="30" y="10"/>
                </a:cubicBezTo>
                <a:cubicBezTo>
                  <a:pt x="35" y="8"/>
                  <a:pt x="46" y="3"/>
                  <a:pt x="47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50" y="3"/>
                  <a:pt x="69" y="6"/>
                  <a:pt x="71" y="6"/>
                </a:cubicBezTo>
                <a:close/>
                <a:moveTo>
                  <a:pt x="78" y="0"/>
                </a:moveTo>
                <a:cubicBezTo>
                  <a:pt x="78" y="0"/>
                  <a:pt x="77" y="0"/>
                  <a:pt x="77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3" y="2"/>
                  <a:pt x="73" y="2"/>
                  <a:pt x="72" y="3"/>
                </a:cubicBezTo>
                <a:cubicBezTo>
                  <a:pt x="72" y="4"/>
                  <a:pt x="72" y="4"/>
                  <a:pt x="72" y="5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8"/>
                  <a:pt x="83" y="28"/>
                  <a:pt x="84" y="28"/>
                </a:cubicBezTo>
                <a:cubicBezTo>
                  <a:pt x="87" y="26"/>
                  <a:pt x="87" y="26"/>
                  <a:pt x="87" y="26"/>
                </a:cubicBezTo>
                <a:cubicBezTo>
                  <a:pt x="88" y="26"/>
                  <a:pt x="88" y="26"/>
                  <a:pt x="89" y="25"/>
                </a:cubicBezTo>
                <a:cubicBezTo>
                  <a:pt x="89" y="25"/>
                  <a:pt x="89" y="24"/>
                  <a:pt x="89" y="23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79" y="0"/>
                  <a:pt x="78" y="0"/>
                </a:cubicBezTo>
                <a:close/>
                <a:moveTo>
                  <a:pt x="0" y="30"/>
                </a:moveTo>
                <a:cubicBezTo>
                  <a:pt x="0" y="31"/>
                  <a:pt x="0" y="31"/>
                  <a:pt x="0" y="32"/>
                </a:cubicBezTo>
                <a:cubicBezTo>
                  <a:pt x="1" y="32"/>
                  <a:pt x="1" y="32"/>
                  <a:pt x="2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7" y="33"/>
                  <a:pt x="8" y="32"/>
                  <a:pt x="8" y="31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5"/>
                  <a:pt x="9" y="5"/>
                </a:cubicBezTo>
                <a:cubicBezTo>
                  <a:pt x="9" y="4"/>
                  <a:pt x="8" y="4"/>
                  <a:pt x="8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4"/>
                  <a:pt x="2" y="6"/>
                </a:cubicBezTo>
                <a:lnTo>
                  <a:pt x="0" y="30"/>
                </a:lnTo>
                <a:close/>
                <a:moveTo>
                  <a:pt x="36" y="52"/>
                </a:moveTo>
                <a:cubicBezTo>
                  <a:pt x="36" y="51"/>
                  <a:pt x="36" y="50"/>
                  <a:pt x="35" y="49"/>
                </a:cubicBezTo>
                <a:cubicBezTo>
                  <a:pt x="33" y="48"/>
                  <a:pt x="32" y="48"/>
                  <a:pt x="30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7" y="54"/>
                  <a:pt x="27" y="54"/>
                  <a:pt x="27" y="54"/>
                </a:cubicBezTo>
                <a:cubicBezTo>
                  <a:pt x="25" y="57"/>
                  <a:pt x="27" y="58"/>
                  <a:pt x="28" y="59"/>
                </a:cubicBezTo>
                <a:cubicBezTo>
                  <a:pt x="28" y="59"/>
                  <a:pt x="29" y="60"/>
                  <a:pt x="30" y="60"/>
                </a:cubicBezTo>
                <a:cubicBezTo>
                  <a:pt x="31" y="60"/>
                  <a:pt x="31" y="59"/>
                  <a:pt x="32" y="58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7" y="52"/>
                  <a:pt x="36" y="52"/>
                </a:cubicBezTo>
                <a:close/>
                <a:moveTo>
                  <a:pt x="19" y="50"/>
                </a:moveTo>
                <a:cubicBezTo>
                  <a:pt x="18" y="52"/>
                  <a:pt x="18" y="53"/>
                  <a:pt x="20" y="55"/>
                </a:cubicBezTo>
                <a:cubicBezTo>
                  <a:pt x="22" y="56"/>
                  <a:pt x="23" y="56"/>
                  <a:pt x="25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31" y="46"/>
                  <a:pt x="29" y="45"/>
                  <a:pt x="28" y="44"/>
                </a:cubicBezTo>
                <a:cubicBezTo>
                  <a:pt x="27" y="43"/>
                  <a:pt x="25" y="43"/>
                  <a:pt x="24" y="45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8"/>
                  <a:pt x="21" y="48"/>
                  <a:pt x="21" y="48"/>
                </a:cubicBezTo>
                <a:lnTo>
                  <a:pt x="19" y="50"/>
                </a:lnTo>
                <a:close/>
                <a:moveTo>
                  <a:pt x="13" y="44"/>
                </a:moveTo>
                <a:cubicBezTo>
                  <a:pt x="12" y="45"/>
                  <a:pt x="12" y="46"/>
                  <a:pt x="12" y="47"/>
                </a:cubicBezTo>
                <a:cubicBezTo>
                  <a:pt x="12" y="47"/>
                  <a:pt x="13" y="48"/>
                  <a:pt x="14" y="49"/>
                </a:cubicBezTo>
                <a:cubicBezTo>
                  <a:pt x="15" y="50"/>
                  <a:pt x="17" y="50"/>
                  <a:pt x="18" y="48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2"/>
                  <a:pt x="24" y="41"/>
                  <a:pt x="23" y="40"/>
                </a:cubicBezTo>
                <a:cubicBezTo>
                  <a:pt x="23" y="39"/>
                  <a:pt x="23" y="39"/>
                  <a:pt x="22" y="38"/>
                </a:cubicBezTo>
                <a:cubicBezTo>
                  <a:pt x="21" y="37"/>
                  <a:pt x="19" y="37"/>
                  <a:pt x="18" y="39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2"/>
                  <a:pt x="15" y="42"/>
                  <a:pt x="15" y="42"/>
                </a:cubicBezTo>
                <a:lnTo>
                  <a:pt x="13" y="44"/>
                </a:lnTo>
                <a:close/>
                <a:moveTo>
                  <a:pt x="12" y="42"/>
                </a:moveTo>
                <a:cubicBezTo>
                  <a:pt x="17" y="37"/>
                  <a:pt x="17" y="37"/>
                  <a:pt x="17" y="37"/>
                </a:cubicBezTo>
                <a:cubicBezTo>
                  <a:pt x="19" y="34"/>
                  <a:pt x="17" y="32"/>
                  <a:pt x="16" y="32"/>
                </a:cubicBezTo>
                <a:cubicBezTo>
                  <a:pt x="14" y="31"/>
                  <a:pt x="13" y="31"/>
                  <a:pt x="11" y="32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5"/>
                  <a:pt x="10" y="35"/>
                  <a:pt x="10" y="35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8"/>
                  <a:pt x="6" y="39"/>
                  <a:pt x="7" y="40"/>
                </a:cubicBezTo>
                <a:cubicBezTo>
                  <a:pt x="7" y="41"/>
                  <a:pt x="7" y="41"/>
                  <a:pt x="8" y="42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3"/>
                  <a:pt x="12" y="42"/>
                </a:cubicBezTo>
                <a:close/>
                <a:moveTo>
                  <a:pt x="67" y="37"/>
                </a:moveTo>
                <a:cubicBezTo>
                  <a:pt x="68" y="36"/>
                  <a:pt x="69" y="34"/>
                  <a:pt x="67" y="33"/>
                </a:cubicBezTo>
                <a:cubicBezTo>
                  <a:pt x="65" y="31"/>
                  <a:pt x="65" y="31"/>
                  <a:pt x="65" y="31"/>
                </a:cubicBezTo>
                <a:cubicBezTo>
                  <a:pt x="57" y="24"/>
                  <a:pt x="47" y="15"/>
                  <a:pt x="45" y="14"/>
                </a:cubicBezTo>
                <a:cubicBezTo>
                  <a:pt x="44" y="14"/>
                  <a:pt x="41" y="15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5" y="17"/>
                  <a:pt x="32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6" y="15"/>
                  <a:pt x="26" y="13"/>
                  <a:pt x="26" y="13"/>
                </a:cubicBezTo>
                <a:cubicBezTo>
                  <a:pt x="26" y="11"/>
                  <a:pt x="28" y="9"/>
                  <a:pt x="29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0" y="31"/>
                  <a:pt x="10" y="31"/>
                  <a:pt x="10" y="31"/>
                </a:cubicBezTo>
                <a:cubicBezTo>
                  <a:pt x="12" y="29"/>
                  <a:pt x="13" y="29"/>
                  <a:pt x="14" y="29"/>
                </a:cubicBezTo>
                <a:cubicBezTo>
                  <a:pt x="15" y="29"/>
                  <a:pt x="16" y="29"/>
                  <a:pt x="17" y="30"/>
                </a:cubicBezTo>
                <a:cubicBezTo>
                  <a:pt x="19" y="32"/>
                  <a:pt x="20" y="33"/>
                  <a:pt x="19" y="35"/>
                </a:cubicBezTo>
                <a:cubicBezTo>
                  <a:pt x="21" y="35"/>
                  <a:pt x="22" y="35"/>
                  <a:pt x="23" y="36"/>
                </a:cubicBezTo>
                <a:cubicBezTo>
                  <a:pt x="25" y="38"/>
                  <a:pt x="26" y="39"/>
                  <a:pt x="26" y="41"/>
                </a:cubicBezTo>
                <a:cubicBezTo>
                  <a:pt x="27" y="41"/>
                  <a:pt x="28" y="41"/>
                  <a:pt x="30" y="42"/>
                </a:cubicBezTo>
                <a:cubicBezTo>
                  <a:pt x="31" y="44"/>
                  <a:pt x="32" y="45"/>
                  <a:pt x="32" y="47"/>
                </a:cubicBezTo>
                <a:cubicBezTo>
                  <a:pt x="33" y="46"/>
                  <a:pt x="35" y="47"/>
                  <a:pt x="36" y="48"/>
                </a:cubicBezTo>
                <a:cubicBezTo>
                  <a:pt x="38" y="49"/>
                  <a:pt x="39" y="52"/>
                  <a:pt x="38" y="54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1" y="56"/>
                  <a:pt x="41" y="56"/>
                  <a:pt x="42" y="56"/>
                </a:cubicBezTo>
                <a:cubicBezTo>
                  <a:pt x="43" y="56"/>
                  <a:pt x="44" y="55"/>
                  <a:pt x="44" y="55"/>
                </a:cubicBezTo>
                <a:cubicBezTo>
                  <a:pt x="45" y="53"/>
                  <a:pt x="46" y="52"/>
                  <a:pt x="45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4"/>
                  <a:pt x="36" y="44"/>
                  <a:pt x="36" y="44"/>
                </a:cubicBezTo>
                <a:cubicBezTo>
                  <a:pt x="36" y="43"/>
                  <a:pt x="37" y="43"/>
                  <a:pt x="37" y="43"/>
                </a:cubicBezTo>
                <a:cubicBezTo>
                  <a:pt x="37" y="42"/>
                  <a:pt x="38" y="42"/>
                  <a:pt x="38" y="43"/>
                </a:cubicBezTo>
                <a:cubicBezTo>
                  <a:pt x="48" y="51"/>
                  <a:pt x="48" y="51"/>
                  <a:pt x="48" y="51"/>
                </a:cubicBezTo>
                <a:cubicBezTo>
                  <a:pt x="49" y="51"/>
                  <a:pt x="49" y="52"/>
                  <a:pt x="50" y="52"/>
                </a:cubicBezTo>
                <a:cubicBezTo>
                  <a:pt x="51" y="52"/>
                  <a:pt x="52" y="51"/>
                  <a:pt x="53" y="50"/>
                </a:cubicBezTo>
                <a:cubicBezTo>
                  <a:pt x="53" y="49"/>
                  <a:pt x="54" y="49"/>
                  <a:pt x="53" y="48"/>
                </a:cubicBezTo>
                <a:cubicBezTo>
                  <a:pt x="53" y="47"/>
                  <a:pt x="53" y="46"/>
                  <a:pt x="52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45" y="39"/>
                  <a:pt x="45" y="38"/>
                  <a:pt x="45" y="38"/>
                </a:cubicBezTo>
                <a:cubicBezTo>
                  <a:pt x="46" y="38"/>
                  <a:pt x="46" y="38"/>
                  <a:pt x="47" y="38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6"/>
                  <a:pt x="57" y="46"/>
                  <a:pt x="58" y="46"/>
                </a:cubicBezTo>
                <a:cubicBezTo>
                  <a:pt x="59" y="46"/>
                  <a:pt x="60" y="46"/>
                  <a:pt x="61" y="45"/>
                </a:cubicBezTo>
                <a:cubicBezTo>
                  <a:pt x="62" y="44"/>
                  <a:pt x="62" y="43"/>
                  <a:pt x="62" y="42"/>
                </a:cubicBezTo>
                <a:cubicBezTo>
                  <a:pt x="62" y="41"/>
                  <a:pt x="61" y="41"/>
                  <a:pt x="60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3"/>
                  <a:pt x="53" y="33"/>
                  <a:pt x="53" y="32"/>
                </a:cubicBezTo>
                <a:cubicBezTo>
                  <a:pt x="53" y="32"/>
                  <a:pt x="54" y="32"/>
                  <a:pt x="55" y="32"/>
                </a:cubicBezTo>
                <a:cubicBezTo>
                  <a:pt x="62" y="38"/>
                  <a:pt x="62" y="38"/>
                  <a:pt x="62" y="38"/>
                </a:cubicBezTo>
                <a:cubicBezTo>
                  <a:pt x="64" y="39"/>
                  <a:pt x="66" y="39"/>
                  <a:pt x="67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58"/>
          <p:cNvSpPr/>
          <p:nvPr/>
        </p:nvSpPr>
        <p:spPr>
          <a:xfrm>
            <a:off x="4148137" y="4411662"/>
            <a:ext cx="657225" cy="546100"/>
          </a:xfrm>
          <a:custGeom>
            <a:avLst/>
            <a:gdLst/>
            <a:ahLst/>
            <a:cxnLst/>
            <a:rect l="l" t="t" r="r" b="b"/>
            <a:pathLst>
              <a:path w="77" h="64" extrusionOk="0">
                <a:moveTo>
                  <a:pt x="10" y="52"/>
                </a:moveTo>
                <a:cubicBezTo>
                  <a:pt x="10" y="35"/>
                  <a:pt x="10" y="35"/>
                  <a:pt x="10" y="35"/>
                </a:cubicBezTo>
                <a:cubicBezTo>
                  <a:pt x="10" y="33"/>
                  <a:pt x="11" y="32"/>
                  <a:pt x="13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32"/>
                  <a:pt x="19" y="33"/>
                  <a:pt x="19" y="35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3"/>
                  <a:pt x="18" y="55"/>
                  <a:pt x="17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1" y="55"/>
                  <a:pt x="10" y="53"/>
                  <a:pt x="10" y="52"/>
                </a:cubicBezTo>
                <a:close/>
                <a:moveTo>
                  <a:pt x="28" y="26"/>
                </a:moveTo>
                <a:cubicBezTo>
                  <a:pt x="27" y="26"/>
                  <a:pt x="25" y="27"/>
                  <a:pt x="25" y="29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7" y="55"/>
                  <a:pt x="28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4" y="55"/>
                  <a:pt x="35" y="53"/>
                  <a:pt x="35" y="52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4" y="26"/>
                  <a:pt x="32" y="26"/>
                </a:cubicBezTo>
                <a:lnTo>
                  <a:pt x="28" y="26"/>
                </a:lnTo>
                <a:close/>
                <a:moveTo>
                  <a:pt x="43" y="21"/>
                </a:moveTo>
                <a:cubicBezTo>
                  <a:pt x="42" y="21"/>
                  <a:pt x="41" y="22"/>
                  <a:pt x="41" y="23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2" y="55"/>
                  <a:pt x="43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50" y="53"/>
                  <a:pt x="50" y="52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2"/>
                  <a:pt x="49" y="21"/>
                  <a:pt x="48" y="21"/>
                </a:cubicBezTo>
                <a:lnTo>
                  <a:pt x="43" y="21"/>
                </a:lnTo>
                <a:close/>
                <a:moveTo>
                  <a:pt x="59" y="15"/>
                </a:moveTo>
                <a:cubicBezTo>
                  <a:pt x="57" y="15"/>
                  <a:pt x="56" y="16"/>
                  <a:pt x="56" y="18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3"/>
                  <a:pt x="57" y="55"/>
                  <a:pt x="59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5"/>
                  <a:pt x="66" y="53"/>
                  <a:pt x="66" y="52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16"/>
                  <a:pt x="64" y="15"/>
                  <a:pt x="63" y="15"/>
                </a:cubicBezTo>
                <a:lnTo>
                  <a:pt x="59" y="15"/>
                </a:lnTo>
                <a:close/>
                <a:moveTo>
                  <a:pt x="11" y="25"/>
                </a:moveTo>
                <a:cubicBezTo>
                  <a:pt x="28" y="22"/>
                  <a:pt x="43" y="16"/>
                  <a:pt x="57" y="8"/>
                </a:cubicBezTo>
                <a:cubicBezTo>
                  <a:pt x="58" y="11"/>
                  <a:pt x="58" y="11"/>
                  <a:pt x="58" y="11"/>
                </a:cubicBezTo>
                <a:cubicBezTo>
                  <a:pt x="63" y="3"/>
                  <a:pt x="63" y="3"/>
                  <a:pt x="63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5" y="5"/>
                  <a:pt x="55" y="5"/>
                  <a:pt x="55" y="5"/>
                </a:cubicBezTo>
                <a:cubicBezTo>
                  <a:pt x="42" y="13"/>
                  <a:pt x="27" y="19"/>
                  <a:pt x="11" y="22"/>
                </a:cubicBezTo>
                <a:lnTo>
                  <a:pt x="11" y="25"/>
                </a:lnTo>
                <a:close/>
                <a:moveTo>
                  <a:pt x="77" y="59"/>
                </a:moveTo>
                <a:cubicBezTo>
                  <a:pt x="69" y="55"/>
                  <a:pt x="69" y="55"/>
                  <a:pt x="69" y="55"/>
                </a:cubicBezTo>
                <a:cubicBezTo>
                  <a:pt x="69" y="58"/>
                  <a:pt x="69" y="58"/>
                  <a:pt x="69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7"/>
                  <a:pt x="6" y="7"/>
                  <a:pt x="6" y="7"/>
                </a:cubicBezTo>
                <a:cubicBezTo>
                  <a:pt x="9" y="7"/>
                  <a:pt x="9" y="7"/>
                  <a:pt x="9" y="7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61"/>
                  <a:pt x="3" y="61"/>
                  <a:pt x="3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64"/>
                  <a:pt x="69" y="64"/>
                  <a:pt x="69" y="64"/>
                </a:cubicBezTo>
                <a:lnTo>
                  <a:pt x="77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58"/>
          <p:cNvSpPr/>
          <p:nvPr/>
        </p:nvSpPr>
        <p:spPr>
          <a:xfrm>
            <a:off x="7667625" y="4086225"/>
            <a:ext cx="965200" cy="504825"/>
          </a:xfrm>
          <a:custGeom>
            <a:avLst/>
            <a:gdLst/>
            <a:ahLst/>
            <a:cxnLst/>
            <a:rect l="l" t="t" r="r" b="b"/>
            <a:pathLst>
              <a:path w="113" h="59" extrusionOk="0">
                <a:moveTo>
                  <a:pt x="82" y="55"/>
                </a:moveTo>
                <a:cubicBezTo>
                  <a:pt x="80" y="56"/>
                  <a:pt x="78" y="57"/>
                  <a:pt x="77" y="57"/>
                </a:cubicBezTo>
                <a:cubicBezTo>
                  <a:pt x="71" y="58"/>
                  <a:pt x="65" y="59"/>
                  <a:pt x="58" y="59"/>
                </a:cubicBezTo>
                <a:cubicBezTo>
                  <a:pt x="51" y="59"/>
                  <a:pt x="45" y="58"/>
                  <a:pt x="39" y="57"/>
                </a:cubicBezTo>
                <a:cubicBezTo>
                  <a:pt x="38" y="57"/>
                  <a:pt x="36" y="56"/>
                  <a:pt x="34" y="55"/>
                </a:cubicBezTo>
                <a:cubicBezTo>
                  <a:pt x="29" y="53"/>
                  <a:pt x="29" y="49"/>
                  <a:pt x="32" y="46"/>
                </a:cubicBezTo>
                <a:cubicBezTo>
                  <a:pt x="35" y="43"/>
                  <a:pt x="39" y="41"/>
                  <a:pt x="43" y="39"/>
                </a:cubicBezTo>
                <a:cubicBezTo>
                  <a:pt x="44" y="39"/>
                  <a:pt x="46" y="38"/>
                  <a:pt x="48" y="37"/>
                </a:cubicBezTo>
                <a:cubicBezTo>
                  <a:pt x="51" y="36"/>
                  <a:pt x="52" y="33"/>
                  <a:pt x="50" y="30"/>
                </a:cubicBezTo>
                <a:cubicBezTo>
                  <a:pt x="45" y="25"/>
                  <a:pt x="43" y="19"/>
                  <a:pt x="43" y="13"/>
                </a:cubicBezTo>
                <a:cubicBezTo>
                  <a:pt x="43" y="6"/>
                  <a:pt x="47" y="2"/>
                  <a:pt x="54" y="0"/>
                </a:cubicBezTo>
                <a:cubicBezTo>
                  <a:pt x="55" y="0"/>
                  <a:pt x="57" y="0"/>
                  <a:pt x="58" y="0"/>
                </a:cubicBezTo>
                <a:cubicBezTo>
                  <a:pt x="59" y="0"/>
                  <a:pt x="61" y="0"/>
                  <a:pt x="62" y="0"/>
                </a:cubicBezTo>
                <a:cubicBezTo>
                  <a:pt x="69" y="2"/>
                  <a:pt x="73" y="6"/>
                  <a:pt x="73" y="13"/>
                </a:cubicBezTo>
                <a:cubicBezTo>
                  <a:pt x="73" y="19"/>
                  <a:pt x="71" y="25"/>
                  <a:pt x="66" y="30"/>
                </a:cubicBezTo>
                <a:cubicBezTo>
                  <a:pt x="64" y="33"/>
                  <a:pt x="65" y="36"/>
                  <a:pt x="68" y="37"/>
                </a:cubicBezTo>
                <a:cubicBezTo>
                  <a:pt x="70" y="38"/>
                  <a:pt x="72" y="39"/>
                  <a:pt x="73" y="39"/>
                </a:cubicBezTo>
                <a:cubicBezTo>
                  <a:pt x="77" y="41"/>
                  <a:pt x="81" y="43"/>
                  <a:pt x="84" y="46"/>
                </a:cubicBezTo>
                <a:cubicBezTo>
                  <a:pt x="86" y="48"/>
                  <a:pt x="87" y="53"/>
                  <a:pt x="82" y="55"/>
                </a:cubicBezTo>
                <a:close/>
                <a:moveTo>
                  <a:pt x="111" y="50"/>
                </a:moveTo>
                <a:cubicBezTo>
                  <a:pt x="109" y="48"/>
                  <a:pt x="107" y="47"/>
                  <a:pt x="104" y="45"/>
                </a:cubicBezTo>
                <a:cubicBezTo>
                  <a:pt x="103" y="45"/>
                  <a:pt x="102" y="44"/>
                  <a:pt x="100" y="44"/>
                </a:cubicBezTo>
                <a:cubicBezTo>
                  <a:pt x="98" y="43"/>
                  <a:pt x="97" y="41"/>
                  <a:pt x="99" y="39"/>
                </a:cubicBezTo>
                <a:cubicBezTo>
                  <a:pt x="103" y="36"/>
                  <a:pt x="104" y="31"/>
                  <a:pt x="104" y="27"/>
                </a:cubicBezTo>
                <a:cubicBezTo>
                  <a:pt x="103" y="22"/>
                  <a:pt x="101" y="19"/>
                  <a:pt x="96" y="18"/>
                </a:cubicBezTo>
                <a:cubicBezTo>
                  <a:pt x="95" y="18"/>
                  <a:pt x="94" y="18"/>
                  <a:pt x="93" y="18"/>
                </a:cubicBezTo>
                <a:cubicBezTo>
                  <a:pt x="92" y="18"/>
                  <a:pt x="91" y="18"/>
                  <a:pt x="90" y="18"/>
                </a:cubicBezTo>
                <a:cubicBezTo>
                  <a:pt x="86" y="19"/>
                  <a:pt x="83" y="22"/>
                  <a:pt x="83" y="27"/>
                </a:cubicBezTo>
                <a:cubicBezTo>
                  <a:pt x="83" y="31"/>
                  <a:pt x="84" y="35"/>
                  <a:pt x="87" y="39"/>
                </a:cubicBezTo>
                <a:cubicBezTo>
                  <a:pt x="89" y="41"/>
                  <a:pt x="89" y="43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7" y="45"/>
                  <a:pt x="87" y="45"/>
                </a:cubicBezTo>
                <a:cubicBezTo>
                  <a:pt x="89" y="46"/>
                  <a:pt x="89" y="49"/>
                  <a:pt x="89" y="51"/>
                </a:cubicBezTo>
                <a:cubicBezTo>
                  <a:pt x="89" y="54"/>
                  <a:pt x="87" y="56"/>
                  <a:pt x="84" y="57"/>
                </a:cubicBezTo>
                <a:cubicBezTo>
                  <a:pt x="84" y="57"/>
                  <a:pt x="83" y="58"/>
                  <a:pt x="82" y="58"/>
                </a:cubicBezTo>
                <a:cubicBezTo>
                  <a:pt x="86" y="59"/>
                  <a:pt x="89" y="59"/>
                  <a:pt x="93" y="59"/>
                </a:cubicBezTo>
                <a:cubicBezTo>
                  <a:pt x="98" y="59"/>
                  <a:pt x="102" y="58"/>
                  <a:pt x="106" y="58"/>
                </a:cubicBezTo>
                <a:cubicBezTo>
                  <a:pt x="107" y="57"/>
                  <a:pt x="109" y="57"/>
                  <a:pt x="110" y="56"/>
                </a:cubicBezTo>
                <a:cubicBezTo>
                  <a:pt x="113" y="55"/>
                  <a:pt x="113" y="51"/>
                  <a:pt x="111" y="50"/>
                </a:cubicBezTo>
                <a:close/>
                <a:moveTo>
                  <a:pt x="27" y="51"/>
                </a:moveTo>
                <a:cubicBezTo>
                  <a:pt x="26" y="49"/>
                  <a:pt x="27" y="47"/>
                  <a:pt x="29" y="45"/>
                </a:cubicBezTo>
                <a:cubicBezTo>
                  <a:pt x="30" y="44"/>
                  <a:pt x="30" y="43"/>
                  <a:pt x="31" y="43"/>
                </a:cubicBezTo>
                <a:cubicBezTo>
                  <a:pt x="31" y="43"/>
                  <a:pt x="30" y="42"/>
                  <a:pt x="30" y="42"/>
                </a:cubicBezTo>
                <a:cubicBezTo>
                  <a:pt x="27" y="41"/>
                  <a:pt x="27" y="39"/>
                  <a:pt x="28" y="37"/>
                </a:cubicBezTo>
                <a:cubicBezTo>
                  <a:pt x="32" y="33"/>
                  <a:pt x="34" y="28"/>
                  <a:pt x="34" y="23"/>
                </a:cubicBezTo>
                <a:cubicBezTo>
                  <a:pt x="33" y="18"/>
                  <a:pt x="30" y="15"/>
                  <a:pt x="25" y="14"/>
                </a:cubicBezTo>
                <a:cubicBezTo>
                  <a:pt x="24" y="14"/>
                  <a:pt x="23" y="13"/>
                  <a:pt x="22" y="13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5"/>
                  <a:pt x="11" y="18"/>
                  <a:pt x="11" y="23"/>
                </a:cubicBezTo>
                <a:cubicBezTo>
                  <a:pt x="10" y="28"/>
                  <a:pt x="12" y="33"/>
                  <a:pt x="16" y="37"/>
                </a:cubicBezTo>
                <a:cubicBezTo>
                  <a:pt x="17" y="39"/>
                  <a:pt x="17" y="41"/>
                  <a:pt x="14" y="42"/>
                </a:cubicBezTo>
                <a:cubicBezTo>
                  <a:pt x="13" y="43"/>
                  <a:pt x="12" y="43"/>
                  <a:pt x="10" y="44"/>
                </a:cubicBezTo>
                <a:cubicBezTo>
                  <a:pt x="7" y="45"/>
                  <a:pt x="4" y="47"/>
                  <a:pt x="2" y="49"/>
                </a:cubicBezTo>
                <a:cubicBezTo>
                  <a:pt x="0" y="51"/>
                  <a:pt x="0" y="54"/>
                  <a:pt x="4" y="56"/>
                </a:cubicBezTo>
                <a:cubicBezTo>
                  <a:pt x="5" y="57"/>
                  <a:pt x="6" y="57"/>
                  <a:pt x="8" y="57"/>
                </a:cubicBezTo>
                <a:cubicBezTo>
                  <a:pt x="12" y="58"/>
                  <a:pt x="17" y="59"/>
                  <a:pt x="22" y="59"/>
                </a:cubicBezTo>
                <a:cubicBezTo>
                  <a:pt x="26" y="59"/>
                  <a:pt x="30" y="59"/>
                  <a:pt x="34" y="58"/>
                </a:cubicBezTo>
                <a:cubicBezTo>
                  <a:pt x="33" y="58"/>
                  <a:pt x="32" y="57"/>
                  <a:pt x="32" y="57"/>
                </a:cubicBezTo>
                <a:cubicBezTo>
                  <a:pt x="29" y="56"/>
                  <a:pt x="27" y="54"/>
                  <a:pt x="27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58"/>
          <p:cNvSpPr/>
          <p:nvPr/>
        </p:nvSpPr>
        <p:spPr>
          <a:xfrm>
            <a:off x="7546975" y="2009775"/>
            <a:ext cx="538162" cy="530225"/>
          </a:xfrm>
          <a:custGeom>
            <a:avLst/>
            <a:gdLst/>
            <a:ahLst/>
            <a:cxnLst/>
            <a:rect l="l" t="t" r="r" b="b"/>
            <a:pathLst>
              <a:path w="63" h="62" extrusionOk="0">
                <a:moveTo>
                  <a:pt x="30" y="33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49"/>
                  <a:pt x="46" y="62"/>
                  <a:pt x="30" y="62"/>
                </a:cubicBezTo>
                <a:cubicBezTo>
                  <a:pt x="14" y="62"/>
                  <a:pt x="0" y="49"/>
                  <a:pt x="0" y="33"/>
                </a:cubicBezTo>
                <a:cubicBezTo>
                  <a:pt x="0" y="16"/>
                  <a:pt x="14" y="3"/>
                  <a:pt x="30" y="3"/>
                </a:cubicBezTo>
                <a:lnTo>
                  <a:pt x="30" y="33"/>
                </a:lnTo>
                <a:close/>
                <a:moveTo>
                  <a:pt x="33" y="0"/>
                </a:moveTo>
                <a:cubicBezTo>
                  <a:pt x="33" y="29"/>
                  <a:pt x="33" y="29"/>
                  <a:pt x="3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13"/>
                  <a:pt x="50" y="0"/>
                  <a:pt x="33" y="0"/>
                </a:cubicBez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58"/>
          <p:cNvSpPr/>
          <p:nvPr/>
        </p:nvSpPr>
        <p:spPr>
          <a:xfrm>
            <a:off x="6053137" y="5180012"/>
            <a:ext cx="434975" cy="633412"/>
          </a:xfrm>
          <a:custGeom>
            <a:avLst/>
            <a:gdLst/>
            <a:ahLst/>
            <a:cxnLst/>
            <a:rect l="l" t="t" r="r" b="b"/>
            <a:pathLst>
              <a:path w="51" h="74" extrusionOk="0">
                <a:moveTo>
                  <a:pt x="51" y="49"/>
                </a:moveTo>
                <a:cubicBezTo>
                  <a:pt x="51" y="41"/>
                  <a:pt x="45" y="35"/>
                  <a:pt x="33" y="32"/>
                </a:cubicBezTo>
                <a:cubicBezTo>
                  <a:pt x="32" y="32"/>
                  <a:pt x="25" y="30"/>
                  <a:pt x="24" y="30"/>
                </a:cubicBezTo>
                <a:cubicBezTo>
                  <a:pt x="15" y="28"/>
                  <a:pt x="12" y="26"/>
                  <a:pt x="12" y="24"/>
                </a:cubicBezTo>
                <a:cubicBezTo>
                  <a:pt x="12" y="21"/>
                  <a:pt x="15" y="18"/>
                  <a:pt x="25" y="18"/>
                </a:cubicBezTo>
                <a:cubicBezTo>
                  <a:pt x="31" y="18"/>
                  <a:pt x="38" y="23"/>
                  <a:pt x="38" y="23"/>
                </a:cubicBezTo>
                <a:cubicBezTo>
                  <a:pt x="41" y="25"/>
                  <a:pt x="42" y="25"/>
                  <a:pt x="44" y="23"/>
                </a:cubicBezTo>
                <a:cubicBezTo>
                  <a:pt x="44" y="23"/>
                  <a:pt x="47" y="20"/>
                  <a:pt x="47" y="18"/>
                </a:cubicBezTo>
                <a:cubicBezTo>
                  <a:pt x="47" y="15"/>
                  <a:pt x="39" y="10"/>
                  <a:pt x="31" y="8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7" y="9"/>
                  <a:pt x="0" y="16"/>
                  <a:pt x="0" y="24"/>
                </a:cubicBezTo>
                <a:cubicBezTo>
                  <a:pt x="0" y="34"/>
                  <a:pt x="9" y="38"/>
                  <a:pt x="19" y="40"/>
                </a:cubicBezTo>
                <a:cubicBezTo>
                  <a:pt x="20" y="40"/>
                  <a:pt x="28" y="42"/>
                  <a:pt x="30" y="43"/>
                </a:cubicBezTo>
                <a:cubicBezTo>
                  <a:pt x="37" y="45"/>
                  <a:pt x="39" y="47"/>
                  <a:pt x="39" y="49"/>
                </a:cubicBezTo>
                <a:cubicBezTo>
                  <a:pt x="39" y="52"/>
                  <a:pt x="35" y="55"/>
                  <a:pt x="26" y="55"/>
                </a:cubicBezTo>
                <a:cubicBezTo>
                  <a:pt x="19" y="55"/>
                  <a:pt x="10" y="50"/>
                  <a:pt x="10" y="50"/>
                </a:cubicBezTo>
                <a:cubicBezTo>
                  <a:pt x="8" y="48"/>
                  <a:pt x="6" y="49"/>
                  <a:pt x="4" y="51"/>
                </a:cubicBezTo>
                <a:cubicBezTo>
                  <a:pt x="4" y="51"/>
                  <a:pt x="2" y="53"/>
                  <a:pt x="2" y="55"/>
                </a:cubicBezTo>
                <a:cubicBezTo>
                  <a:pt x="2" y="59"/>
                  <a:pt x="11" y="64"/>
                  <a:pt x="20" y="65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3"/>
                  <a:pt x="22" y="74"/>
                  <a:pt x="2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9" y="74"/>
                  <a:pt x="31" y="73"/>
                  <a:pt x="31" y="71"/>
                </a:cubicBezTo>
                <a:cubicBezTo>
                  <a:pt x="31" y="66"/>
                  <a:pt x="31" y="66"/>
                  <a:pt x="31" y="66"/>
                </a:cubicBezTo>
                <a:cubicBezTo>
                  <a:pt x="45" y="64"/>
                  <a:pt x="51" y="57"/>
                  <a:pt x="51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58"/>
          <p:cNvSpPr txBox="1"/>
          <p:nvPr/>
        </p:nvSpPr>
        <p:spPr>
          <a:xfrm>
            <a:off x="4338637" y="488950"/>
            <a:ext cx="13366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54" name="Google Shape;1754;p58"/>
          <p:cNvSpPr txBox="1"/>
          <p:nvPr/>
        </p:nvSpPr>
        <p:spPr>
          <a:xfrm>
            <a:off x="7061200" y="830262"/>
            <a:ext cx="13382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5626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55" name="Google Shape;1755;p58"/>
          <p:cNvSpPr txBox="1"/>
          <p:nvPr/>
        </p:nvSpPr>
        <p:spPr>
          <a:xfrm>
            <a:off x="2859087" y="2741612"/>
            <a:ext cx="133667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56" name="Google Shape;1756;p58"/>
          <p:cNvSpPr txBox="1"/>
          <p:nvPr/>
        </p:nvSpPr>
        <p:spPr>
          <a:xfrm>
            <a:off x="4033837" y="5057775"/>
            <a:ext cx="13366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57" name="Google Shape;1757;p58"/>
          <p:cNvSpPr txBox="1"/>
          <p:nvPr/>
        </p:nvSpPr>
        <p:spPr>
          <a:xfrm>
            <a:off x="6648450" y="5340350"/>
            <a:ext cx="13366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58" name="Google Shape;1758;p58"/>
          <p:cNvSpPr txBox="1"/>
          <p:nvPr/>
        </p:nvSpPr>
        <p:spPr>
          <a:xfrm>
            <a:off x="8232775" y="2990850"/>
            <a:ext cx="13366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59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59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4E5A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C24E5A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765" name="Google Shape;1765;p59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766" name="Google Shape;1766;p59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767" name="Google Shape;1767;p59"/>
          <p:cNvSpPr/>
          <p:nvPr/>
        </p:nvSpPr>
        <p:spPr>
          <a:xfrm>
            <a:off x="2914650" y="1057275"/>
            <a:ext cx="3057525" cy="2305050"/>
          </a:xfrm>
          <a:custGeom>
            <a:avLst/>
            <a:gdLst/>
            <a:ahLst/>
            <a:cxnLst/>
            <a:rect l="l" t="t" r="r" b="b"/>
            <a:pathLst>
              <a:path w="370" h="279" extrusionOk="0">
                <a:moveTo>
                  <a:pt x="45" y="83"/>
                </a:moveTo>
                <a:cubicBezTo>
                  <a:pt x="0" y="279"/>
                  <a:pt x="0" y="279"/>
                  <a:pt x="0" y="279"/>
                </a:cubicBezTo>
                <a:cubicBezTo>
                  <a:pt x="9" y="269"/>
                  <a:pt x="20" y="261"/>
                  <a:pt x="32" y="255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370" y="92"/>
                  <a:pt x="370" y="92"/>
                  <a:pt x="370" y="92"/>
                </a:cubicBezTo>
                <a:cubicBezTo>
                  <a:pt x="197" y="9"/>
                  <a:pt x="197" y="9"/>
                  <a:pt x="197" y="9"/>
                </a:cubicBezTo>
                <a:cubicBezTo>
                  <a:pt x="184" y="3"/>
                  <a:pt x="171" y="0"/>
                  <a:pt x="157" y="0"/>
                </a:cubicBezTo>
                <a:cubicBezTo>
                  <a:pt x="144" y="0"/>
                  <a:pt x="130" y="4"/>
                  <a:pt x="117" y="9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94" y="21"/>
                  <a:pt x="94" y="21"/>
                  <a:pt x="94" y="21"/>
                </a:cubicBezTo>
                <a:cubicBezTo>
                  <a:pt x="69" y="33"/>
                  <a:pt x="51" y="56"/>
                  <a:pt x="45" y="83"/>
                </a:cubicBez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59"/>
          <p:cNvSpPr/>
          <p:nvPr/>
        </p:nvSpPr>
        <p:spPr>
          <a:xfrm>
            <a:off x="4270375" y="155575"/>
            <a:ext cx="3106737" cy="2224087"/>
          </a:xfrm>
          <a:custGeom>
            <a:avLst/>
            <a:gdLst/>
            <a:ahLst/>
            <a:cxnLst/>
            <a:rect l="l" t="t" r="r" b="b"/>
            <a:pathLst>
              <a:path w="376" h="269" extrusionOk="0">
                <a:moveTo>
                  <a:pt x="376" y="269"/>
                </a:moveTo>
                <a:cubicBezTo>
                  <a:pt x="334" y="82"/>
                  <a:pt x="334" y="82"/>
                  <a:pt x="334" y="82"/>
                </a:cubicBezTo>
                <a:cubicBezTo>
                  <a:pt x="327" y="55"/>
                  <a:pt x="309" y="32"/>
                  <a:pt x="284" y="20"/>
                </a:cubicBezTo>
                <a:cubicBezTo>
                  <a:pt x="261" y="9"/>
                  <a:pt x="261" y="9"/>
                  <a:pt x="261" y="9"/>
                </a:cubicBezTo>
                <a:cubicBezTo>
                  <a:pt x="249" y="3"/>
                  <a:pt x="235" y="0"/>
                  <a:pt x="221" y="0"/>
                </a:cubicBezTo>
                <a:cubicBezTo>
                  <a:pt x="207" y="0"/>
                  <a:pt x="193" y="3"/>
                  <a:pt x="181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7"/>
                  <a:pt x="27" y="101"/>
                  <a:pt x="39" y="106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228" y="197"/>
                  <a:pt x="228" y="197"/>
                  <a:pt x="228" y="197"/>
                </a:cubicBezTo>
                <a:lnTo>
                  <a:pt x="376" y="269"/>
                </a:lnTo>
                <a:close/>
              </a:path>
            </a:pathLst>
          </a:custGeom>
          <a:solidFill>
            <a:srgbClr val="C8F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59"/>
          <p:cNvSpPr/>
          <p:nvPr/>
        </p:nvSpPr>
        <p:spPr>
          <a:xfrm>
            <a:off x="6996112" y="503237"/>
            <a:ext cx="2008187" cy="3322637"/>
          </a:xfrm>
          <a:custGeom>
            <a:avLst/>
            <a:gdLst/>
            <a:ahLst/>
            <a:cxnLst/>
            <a:rect l="l" t="t" r="r" b="b"/>
            <a:pathLst>
              <a:path w="243" h="402" extrusionOk="0">
                <a:moveTo>
                  <a:pt x="100" y="402"/>
                </a:moveTo>
                <a:cubicBezTo>
                  <a:pt x="220" y="252"/>
                  <a:pt x="220" y="252"/>
                  <a:pt x="220" y="252"/>
                </a:cubicBezTo>
                <a:cubicBezTo>
                  <a:pt x="237" y="230"/>
                  <a:pt x="243" y="202"/>
                  <a:pt x="237" y="175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1" y="150"/>
                  <a:pt x="231" y="150"/>
                  <a:pt x="231" y="150"/>
                </a:cubicBezTo>
                <a:cubicBezTo>
                  <a:pt x="225" y="123"/>
                  <a:pt x="207" y="100"/>
                  <a:pt x="182" y="88"/>
                </a:cubicBezTo>
                <a:cubicBezTo>
                  <a:pt x="0" y="0"/>
                  <a:pt x="0" y="0"/>
                  <a:pt x="0" y="0"/>
                </a:cubicBezTo>
                <a:cubicBezTo>
                  <a:pt x="8" y="11"/>
                  <a:pt x="14" y="24"/>
                  <a:pt x="17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lnTo>
                  <a:pt x="100" y="402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59"/>
          <p:cNvSpPr/>
          <p:nvPr/>
        </p:nvSpPr>
        <p:spPr>
          <a:xfrm>
            <a:off x="6964362" y="2362200"/>
            <a:ext cx="2511425" cy="2720975"/>
          </a:xfrm>
          <a:custGeom>
            <a:avLst/>
            <a:gdLst/>
            <a:ahLst/>
            <a:cxnLst/>
            <a:rect l="l" t="t" r="r" b="b"/>
            <a:pathLst>
              <a:path w="304" h="329" extrusionOk="0">
                <a:moveTo>
                  <a:pt x="266" y="291"/>
                </a:moveTo>
                <a:cubicBezTo>
                  <a:pt x="266" y="291"/>
                  <a:pt x="266" y="291"/>
                  <a:pt x="266" y="291"/>
                </a:cubicBezTo>
                <a:cubicBezTo>
                  <a:pt x="280" y="274"/>
                  <a:pt x="280" y="274"/>
                  <a:pt x="280" y="274"/>
                </a:cubicBezTo>
                <a:cubicBezTo>
                  <a:pt x="297" y="252"/>
                  <a:pt x="304" y="224"/>
                  <a:pt x="297" y="196"/>
                </a:cubicBezTo>
                <a:cubicBezTo>
                  <a:pt x="253" y="0"/>
                  <a:pt x="253" y="0"/>
                  <a:pt x="253" y="0"/>
                </a:cubicBezTo>
                <a:cubicBezTo>
                  <a:pt x="249" y="13"/>
                  <a:pt x="242" y="25"/>
                  <a:pt x="234" y="36"/>
                </a:cubicBezTo>
                <a:cubicBezTo>
                  <a:pt x="230" y="40"/>
                  <a:pt x="230" y="40"/>
                  <a:pt x="230" y="40"/>
                </a:cubicBezTo>
                <a:cubicBezTo>
                  <a:pt x="230" y="40"/>
                  <a:pt x="230" y="40"/>
                  <a:pt x="230" y="40"/>
                </a:cubicBezTo>
                <a:cubicBezTo>
                  <a:pt x="103" y="200"/>
                  <a:pt x="103" y="200"/>
                  <a:pt x="103" y="200"/>
                </a:cubicBezTo>
                <a:cubicBezTo>
                  <a:pt x="103" y="200"/>
                  <a:pt x="103" y="200"/>
                  <a:pt x="103" y="200"/>
                </a:cubicBezTo>
                <a:cubicBezTo>
                  <a:pt x="0" y="329"/>
                  <a:pt x="0" y="329"/>
                  <a:pt x="0" y="329"/>
                </a:cubicBezTo>
                <a:cubicBezTo>
                  <a:pt x="192" y="329"/>
                  <a:pt x="192" y="329"/>
                  <a:pt x="192" y="329"/>
                </a:cubicBezTo>
                <a:cubicBezTo>
                  <a:pt x="220" y="328"/>
                  <a:pt x="246" y="316"/>
                  <a:pt x="264" y="294"/>
                </a:cubicBezTo>
                <a:lnTo>
                  <a:pt x="266" y="291"/>
                </a:ln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59"/>
          <p:cNvSpPr/>
          <p:nvPr/>
        </p:nvSpPr>
        <p:spPr>
          <a:xfrm>
            <a:off x="5451475" y="5124450"/>
            <a:ext cx="3429000" cy="1585912"/>
          </a:xfrm>
          <a:custGeom>
            <a:avLst/>
            <a:gdLst/>
            <a:ahLst/>
            <a:cxnLst/>
            <a:rect l="l" t="t" r="r" b="b"/>
            <a:pathLst>
              <a:path w="415" h="192" extrusionOk="0">
                <a:moveTo>
                  <a:pt x="0" y="8"/>
                </a:moveTo>
                <a:cubicBezTo>
                  <a:pt x="120" y="158"/>
                  <a:pt x="120" y="158"/>
                  <a:pt x="120" y="158"/>
                </a:cubicBezTo>
                <a:cubicBezTo>
                  <a:pt x="138" y="180"/>
                  <a:pt x="164" y="192"/>
                  <a:pt x="192" y="192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17" y="192"/>
                  <a:pt x="217" y="192"/>
                  <a:pt x="217" y="192"/>
                </a:cubicBezTo>
                <a:cubicBezTo>
                  <a:pt x="245" y="192"/>
                  <a:pt x="272" y="180"/>
                  <a:pt x="289" y="158"/>
                </a:cubicBezTo>
                <a:cubicBezTo>
                  <a:pt x="415" y="0"/>
                  <a:pt x="415" y="0"/>
                  <a:pt x="415" y="0"/>
                </a:cubicBezTo>
                <a:cubicBezTo>
                  <a:pt x="402" y="5"/>
                  <a:pt x="389" y="8"/>
                  <a:pt x="375" y="8"/>
                </a:cubicBezTo>
                <a:lnTo>
                  <a:pt x="0" y="8"/>
                </a:lnTo>
                <a:close/>
              </a:path>
            </a:pathLst>
          </a:custGeom>
          <a:solidFill>
            <a:srgbClr val="FD6C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59"/>
          <p:cNvSpPr/>
          <p:nvPr/>
        </p:nvSpPr>
        <p:spPr>
          <a:xfrm>
            <a:off x="2716212" y="2578100"/>
            <a:ext cx="1941512" cy="3355975"/>
          </a:xfrm>
          <a:custGeom>
            <a:avLst/>
            <a:gdLst/>
            <a:ahLst/>
            <a:cxnLst/>
            <a:rect l="l" t="t" r="r" b="b"/>
            <a:pathLst>
              <a:path w="235" h="406" extrusionOk="0">
                <a:moveTo>
                  <a:pt x="62" y="83"/>
                </a:moveTo>
                <a:cubicBezTo>
                  <a:pt x="37" y="95"/>
                  <a:pt x="19" y="118"/>
                  <a:pt x="12" y="145"/>
                </a:cubicBezTo>
                <a:cubicBezTo>
                  <a:pt x="12" y="149"/>
                  <a:pt x="12" y="149"/>
                  <a:pt x="12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7" y="170"/>
                  <a:pt x="7" y="170"/>
                  <a:pt x="7" y="170"/>
                </a:cubicBezTo>
                <a:cubicBezTo>
                  <a:pt x="0" y="198"/>
                  <a:pt x="7" y="226"/>
                  <a:pt x="24" y="248"/>
                </a:cubicBezTo>
                <a:cubicBezTo>
                  <a:pt x="150" y="406"/>
                  <a:pt x="150" y="406"/>
                  <a:pt x="150" y="406"/>
                </a:cubicBezTo>
                <a:cubicBezTo>
                  <a:pt x="148" y="392"/>
                  <a:pt x="148" y="378"/>
                  <a:pt x="151" y="365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235" y="0"/>
                  <a:pt x="235" y="0"/>
                  <a:pt x="235" y="0"/>
                </a:cubicBezTo>
                <a:lnTo>
                  <a:pt x="62" y="83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59"/>
          <p:cNvSpPr/>
          <p:nvPr/>
        </p:nvSpPr>
        <p:spPr>
          <a:xfrm>
            <a:off x="4022725" y="4073525"/>
            <a:ext cx="2586037" cy="2636837"/>
          </a:xfrm>
          <a:custGeom>
            <a:avLst/>
            <a:gdLst/>
            <a:ahLst/>
            <a:cxnLst/>
            <a:rect l="l" t="t" r="r" b="b"/>
            <a:pathLst>
              <a:path w="313" h="319" extrusionOk="0">
                <a:moveTo>
                  <a:pt x="40" y="285"/>
                </a:moveTo>
                <a:cubicBezTo>
                  <a:pt x="57" y="307"/>
                  <a:pt x="84" y="319"/>
                  <a:pt x="112" y="319"/>
                </a:cubicBezTo>
                <a:cubicBezTo>
                  <a:pt x="313" y="319"/>
                  <a:pt x="313" y="319"/>
                  <a:pt x="313" y="319"/>
                </a:cubicBezTo>
                <a:cubicBezTo>
                  <a:pt x="301" y="313"/>
                  <a:pt x="291" y="304"/>
                  <a:pt x="282" y="293"/>
                </a:cubicBezTo>
                <a:cubicBezTo>
                  <a:pt x="278" y="288"/>
                  <a:pt x="278" y="288"/>
                  <a:pt x="278" y="288"/>
                </a:cubicBezTo>
                <a:cubicBezTo>
                  <a:pt x="278" y="288"/>
                  <a:pt x="278" y="288"/>
                  <a:pt x="278" y="288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49" y="0"/>
                  <a:pt x="49" y="0"/>
                  <a:pt x="49" y="0"/>
                </a:cubicBezTo>
                <a:cubicBezTo>
                  <a:pt x="6" y="187"/>
                  <a:pt x="6" y="187"/>
                  <a:pt x="6" y="187"/>
                </a:cubicBezTo>
                <a:cubicBezTo>
                  <a:pt x="0" y="214"/>
                  <a:pt x="6" y="243"/>
                  <a:pt x="24" y="265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lnTo>
                  <a:pt x="40" y="285"/>
                </a:lnTo>
                <a:close/>
              </a:path>
            </a:pathLst>
          </a:custGeom>
          <a:solidFill>
            <a:srgbClr val="C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59"/>
          <p:cNvSpPr txBox="1"/>
          <p:nvPr/>
        </p:nvSpPr>
        <p:spPr>
          <a:xfrm>
            <a:off x="7410450" y="925512"/>
            <a:ext cx="7112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775" name="Google Shape;1775;p59"/>
          <p:cNvSpPr txBox="1"/>
          <p:nvPr/>
        </p:nvSpPr>
        <p:spPr>
          <a:xfrm>
            <a:off x="8632825" y="3067050"/>
            <a:ext cx="7112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776" name="Google Shape;1776;p59"/>
          <p:cNvSpPr txBox="1"/>
          <p:nvPr/>
        </p:nvSpPr>
        <p:spPr>
          <a:xfrm>
            <a:off x="7773987" y="5273675"/>
            <a:ext cx="7112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777" name="Google Shape;1777;p59"/>
          <p:cNvSpPr txBox="1"/>
          <p:nvPr/>
        </p:nvSpPr>
        <p:spPr>
          <a:xfrm>
            <a:off x="5476875" y="6083300"/>
            <a:ext cx="7112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778" name="Google Shape;1778;p59"/>
          <p:cNvSpPr txBox="1"/>
          <p:nvPr/>
        </p:nvSpPr>
        <p:spPr>
          <a:xfrm>
            <a:off x="3452812" y="4662487"/>
            <a:ext cx="7112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779" name="Google Shape;1779;p59"/>
          <p:cNvSpPr txBox="1"/>
          <p:nvPr/>
        </p:nvSpPr>
        <p:spPr>
          <a:xfrm>
            <a:off x="3270250" y="2347912"/>
            <a:ext cx="7112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1780" name="Google Shape;1780;p59"/>
          <p:cNvSpPr txBox="1"/>
          <p:nvPr/>
        </p:nvSpPr>
        <p:spPr>
          <a:xfrm>
            <a:off x="4938712" y="636587"/>
            <a:ext cx="7112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55626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781" name="Google Shape;1781;p59"/>
          <p:cNvSpPr/>
          <p:nvPr/>
        </p:nvSpPr>
        <p:spPr>
          <a:xfrm>
            <a:off x="6526212" y="1330325"/>
            <a:ext cx="479425" cy="561975"/>
          </a:xfrm>
          <a:custGeom>
            <a:avLst/>
            <a:gdLst/>
            <a:ahLst/>
            <a:cxnLst/>
            <a:rect l="l" t="t" r="r" b="b"/>
            <a:pathLst>
              <a:path w="58" h="68" extrusionOk="0">
                <a:moveTo>
                  <a:pt x="39" y="66"/>
                </a:moveTo>
                <a:cubicBezTo>
                  <a:pt x="39" y="67"/>
                  <a:pt x="38" y="68"/>
                  <a:pt x="36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19" y="67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3"/>
                  <a:pt x="22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6"/>
                </a:cubicBezTo>
                <a:close/>
                <a:moveTo>
                  <a:pt x="39" y="59"/>
                </a:moveTo>
                <a:cubicBezTo>
                  <a:pt x="39" y="58"/>
                  <a:pt x="38" y="57"/>
                  <a:pt x="36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19" y="58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61"/>
                  <a:pt x="21" y="62"/>
                  <a:pt x="2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62"/>
                  <a:pt x="39" y="61"/>
                  <a:pt x="39" y="59"/>
                </a:cubicBezTo>
                <a:close/>
                <a:moveTo>
                  <a:pt x="31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56"/>
                  <a:pt x="27" y="56"/>
                  <a:pt x="27" y="56"/>
                </a:cubicBezTo>
                <a:cubicBezTo>
                  <a:pt x="28" y="56"/>
                  <a:pt x="28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56"/>
                  <a:pt x="31" y="56"/>
                  <a:pt x="31" y="56"/>
                </a:cubicBezTo>
                <a:lnTo>
                  <a:pt x="31" y="33"/>
                </a:lnTo>
                <a:close/>
                <a:moveTo>
                  <a:pt x="21" y="24"/>
                </a:moveTo>
                <a:cubicBezTo>
                  <a:pt x="19" y="24"/>
                  <a:pt x="18" y="26"/>
                  <a:pt x="18" y="28"/>
                </a:cubicBezTo>
                <a:cubicBezTo>
                  <a:pt x="18" y="29"/>
                  <a:pt x="19" y="31"/>
                  <a:pt x="21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6"/>
                  <a:pt x="23" y="24"/>
                  <a:pt x="21" y="24"/>
                </a:cubicBezTo>
                <a:close/>
                <a:moveTo>
                  <a:pt x="40" y="28"/>
                </a:moveTo>
                <a:cubicBezTo>
                  <a:pt x="40" y="26"/>
                  <a:pt x="39" y="24"/>
                  <a:pt x="37" y="24"/>
                </a:cubicBezTo>
                <a:cubicBezTo>
                  <a:pt x="35" y="24"/>
                  <a:pt x="34" y="26"/>
                  <a:pt x="34" y="28"/>
                </a:cubicBezTo>
                <a:cubicBezTo>
                  <a:pt x="34" y="31"/>
                  <a:pt x="34" y="31"/>
                  <a:pt x="34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9" y="31"/>
                  <a:pt x="40" y="29"/>
                  <a:pt x="40" y="28"/>
                </a:cubicBezTo>
                <a:close/>
                <a:moveTo>
                  <a:pt x="48" y="21"/>
                </a:moveTo>
                <a:cubicBezTo>
                  <a:pt x="46" y="15"/>
                  <a:pt x="39" y="9"/>
                  <a:pt x="29" y="9"/>
                </a:cubicBezTo>
                <a:cubicBezTo>
                  <a:pt x="19" y="9"/>
                  <a:pt x="12" y="15"/>
                  <a:pt x="10" y="21"/>
                </a:cubicBezTo>
                <a:cubicBezTo>
                  <a:pt x="9" y="26"/>
                  <a:pt x="10" y="30"/>
                  <a:pt x="12" y="35"/>
                </a:cubicBezTo>
                <a:cubicBezTo>
                  <a:pt x="14" y="39"/>
                  <a:pt x="16" y="42"/>
                  <a:pt x="18" y="46"/>
                </a:cubicBezTo>
                <a:cubicBezTo>
                  <a:pt x="19" y="48"/>
                  <a:pt x="19" y="51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24" y="56"/>
                  <a:pt x="24" y="56"/>
                  <a:pt x="25" y="56"/>
                </a:cubicBezTo>
                <a:cubicBezTo>
                  <a:pt x="25" y="33"/>
                  <a:pt x="25" y="33"/>
                  <a:pt x="25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0" y="33"/>
                  <a:pt x="18" y="33"/>
                  <a:pt x="17" y="32"/>
                </a:cubicBezTo>
                <a:cubicBezTo>
                  <a:pt x="16" y="31"/>
                  <a:pt x="15" y="29"/>
                  <a:pt x="15" y="28"/>
                </a:cubicBezTo>
                <a:cubicBezTo>
                  <a:pt x="15" y="26"/>
                  <a:pt x="16" y="25"/>
                  <a:pt x="17" y="24"/>
                </a:cubicBezTo>
                <a:cubicBezTo>
                  <a:pt x="18" y="23"/>
                  <a:pt x="20" y="22"/>
                  <a:pt x="21" y="22"/>
                </a:cubicBezTo>
                <a:cubicBezTo>
                  <a:pt x="24" y="22"/>
                  <a:pt x="27" y="24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1"/>
                  <a:pt x="27" y="31"/>
                  <a:pt x="27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6"/>
                  <a:pt x="32" y="25"/>
                  <a:pt x="33" y="24"/>
                </a:cubicBezTo>
                <a:cubicBezTo>
                  <a:pt x="34" y="23"/>
                  <a:pt x="36" y="22"/>
                  <a:pt x="37" y="22"/>
                </a:cubicBezTo>
                <a:cubicBezTo>
                  <a:pt x="39" y="22"/>
                  <a:pt x="40" y="23"/>
                  <a:pt x="41" y="24"/>
                </a:cubicBezTo>
                <a:cubicBezTo>
                  <a:pt x="42" y="25"/>
                  <a:pt x="43" y="26"/>
                  <a:pt x="43" y="28"/>
                </a:cubicBezTo>
                <a:cubicBezTo>
                  <a:pt x="43" y="29"/>
                  <a:pt x="42" y="31"/>
                  <a:pt x="41" y="32"/>
                </a:cubicBezTo>
                <a:cubicBezTo>
                  <a:pt x="40" y="33"/>
                  <a:pt x="39" y="33"/>
                  <a:pt x="37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6"/>
                  <a:pt x="35" y="56"/>
                  <a:pt x="35" y="56"/>
                </a:cubicBezTo>
                <a:cubicBezTo>
                  <a:pt x="37" y="56"/>
                  <a:pt x="38" y="55"/>
                  <a:pt x="38" y="53"/>
                </a:cubicBezTo>
                <a:cubicBezTo>
                  <a:pt x="39" y="51"/>
                  <a:pt x="39" y="48"/>
                  <a:pt x="40" y="46"/>
                </a:cubicBezTo>
                <a:cubicBezTo>
                  <a:pt x="42" y="42"/>
                  <a:pt x="44" y="39"/>
                  <a:pt x="46" y="35"/>
                </a:cubicBezTo>
                <a:cubicBezTo>
                  <a:pt x="48" y="30"/>
                  <a:pt x="49" y="26"/>
                  <a:pt x="48" y="21"/>
                </a:cubicBezTo>
                <a:close/>
                <a:moveTo>
                  <a:pt x="31" y="2"/>
                </a:moveTo>
                <a:cubicBezTo>
                  <a:pt x="31" y="1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1"/>
                  <a:pt x="27" y="2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1" y="7"/>
                  <a:pt x="31" y="5"/>
                </a:cubicBezTo>
                <a:lnTo>
                  <a:pt x="31" y="2"/>
                </a:lnTo>
                <a:close/>
                <a:moveTo>
                  <a:pt x="43" y="5"/>
                </a:moveTo>
                <a:cubicBezTo>
                  <a:pt x="43" y="4"/>
                  <a:pt x="43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0" y="2"/>
                  <a:pt x="39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7"/>
                  <a:pt x="37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10"/>
                  <a:pt x="40" y="9"/>
                  <a:pt x="41" y="8"/>
                </a:cubicBezTo>
                <a:lnTo>
                  <a:pt x="43" y="5"/>
                </a:lnTo>
                <a:close/>
                <a:moveTo>
                  <a:pt x="51" y="12"/>
                </a:moveTo>
                <a:cubicBezTo>
                  <a:pt x="52" y="11"/>
                  <a:pt x="52" y="10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1" y="8"/>
                  <a:pt x="49" y="8"/>
                  <a:pt x="48" y="9"/>
                </a:cubicBezTo>
                <a:cubicBezTo>
                  <a:pt x="46" y="11"/>
                  <a:pt x="46" y="11"/>
                  <a:pt x="46" y="11"/>
                </a:cubicBezTo>
                <a:cubicBezTo>
                  <a:pt x="45" y="12"/>
                  <a:pt x="45" y="13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5"/>
                  <a:pt x="47" y="15"/>
                  <a:pt x="48" y="14"/>
                </a:cubicBezTo>
                <a:lnTo>
                  <a:pt x="51" y="12"/>
                </a:lnTo>
                <a:close/>
                <a:moveTo>
                  <a:pt x="56" y="22"/>
                </a:moveTo>
                <a:cubicBezTo>
                  <a:pt x="57" y="22"/>
                  <a:pt x="58" y="21"/>
                  <a:pt x="57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18"/>
                  <a:pt x="56" y="18"/>
                  <a:pt x="55" y="18"/>
                </a:cubicBezTo>
                <a:cubicBezTo>
                  <a:pt x="51" y="19"/>
                  <a:pt x="51" y="19"/>
                  <a:pt x="51" y="19"/>
                </a:cubicBezTo>
                <a:cubicBezTo>
                  <a:pt x="50" y="19"/>
                  <a:pt x="49" y="20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2"/>
                  <a:pt x="51" y="23"/>
                  <a:pt x="52" y="23"/>
                </a:cubicBezTo>
                <a:lnTo>
                  <a:pt x="56" y="22"/>
                </a:lnTo>
                <a:close/>
                <a:moveTo>
                  <a:pt x="55" y="33"/>
                </a:moveTo>
                <a:cubicBezTo>
                  <a:pt x="56" y="33"/>
                  <a:pt x="57" y="33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29"/>
                  <a:pt x="56" y="29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0" y="29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1"/>
                  <a:pt x="50" y="32"/>
                  <a:pt x="51" y="32"/>
                </a:cubicBezTo>
                <a:lnTo>
                  <a:pt x="55" y="33"/>
                </a:lnTo>
                <a:close/>
                <a:moveTo>
                  <a:pt x="17" y="8"/>
                </a:moveTo>
                <a:cubicBezTo>
                  <a:pt x="18" y="9"/>
                  <a:pt x="19" y="10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7"/>
                  <a:pt x="21" y="6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7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3"/>
                  <a:pt x="15" y="4"/>
                  <a:pt x="15" y="5"/>
                </a:cubicBezTo>
                <a:lnTo>
                  <a:pt x="17" y="8"/>
                </a:lnTo>
                <a:close/>
                <a:moveTo>
                  <a:pt x="10" y="14"/>
                </a:moveTo>
                <a:cubicBezTo>
                  <a:pt x="10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2"/>
                  <a:pt x="12" y="11"/>
                </a:cubicBezTo>
                <a:cubicBezTo>
                  <a:pt x="9" y="9"/>
                  <a:pt x="9" y="9"/>
                  <a:pt x="9" y="9"/>
                </a:cubicBezTo>
                <a:cubicBezTo>
                  <a:pt x="9" y="8"/>
                  <a:pt x="7" y="8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10"/>
                  <a:pt x="6" y="11"/>
                  <a:pt x="7" y="12"/>
                </a:cubicBezTo>
                <a:lnTo>
                  <a:pt x="10" y="14"/>
                </a:lnTo>
                <a:close/>
                <a:moveTo>
                  <a:pt x="6" y="23"/>
                </a:moveTo>
                <a:cubicBezTo>
                  <a:pt x="7" y="23"/>
                  <a:pt x="8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0"/>
                  <a:pt x="8" y="19"/>
                  <a:pt x="7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1" y="18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1"/>
                  <a:pt x="1" y="22"/>
                  <a:pt x="2" y="22"/>
                </a:cubicBezTo>
                <a:lnTo>
                  <a:pt x="6" y="23"/>
                </a:lnTo>
                <a:close/>
                <a:moveTo>
                  <a:pt x="7" y="32"/>
                </a:moveTo>
                <a:cubicBezTo>
                  <a:pt x="8" y="32"/>
                  <a:pt x="9" y="31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7" y="28"/>
                  <a:pt x="6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3"/>
                  <a:pt x="2" y="33"/>
                  <a:pt x="3" y="33"/>
                </a:cubicBezTo>
                <a:lnTo>
                  <a:pt x="7" y="32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59"/>
          <p:cNvSpPr/>
          <p:nvPr/>
        </p:nvSpPr>
        <p:spPr>
          <a:xfrm>
            <a:off x="7781925" y="2627312"/>
            <a:ext cx="660400" cy="438150"/>
          </a:xfrm>
          <a:custGeom>
            <a:avLst/>
            <a:gdLst/>
            <a:ahLst/>
            <a:cxnLst/>
            <a:rect l="l" t="t" r="r" b="b"/>
            <a:pathLst>
              <a:path w="80" h="53" extrusionOk="0">
                <a:moveTo>
                  <a:pt x="63" y="5"/>
                </a:moveTo>
                <a:cubicBezTo>
                  <a:pt x="71" y="23"/>
                  <a:pt x="71" y="23"/>
                  <a:pt x="71" y="23"/>
                </a:cubicBezTo>
                <a:cubicBezTo>
                  <a:pt x="61" y="27"/>
                  <a:pt x="61" y="27"/>
                  <a:pt x="61" y="27"/>
                </a:cubicBezTo>
                <a:cubicBezTo>
                  <a:pt x="56" y="23"/>
                  <a:pt x="41" y="10"/>
                  <a:pt x="40" y="10"/>
                </a:cubicBezTo>
                <a:cubicBezTo>
                  <a:pt x="39" y="10"/>
                  <a:pt x="34" y="12"/>
                  <a:pt x="34" y="12"/>
                </a:cubicBezTo>
                <a:cubicBezTo>
                  <a:pt x="34" y="12"/>
                  <a:pt x="31" y="13"/>
                  <a:pt x="29" y="13"/>
                </a:cubicBezTo>
                <a:cubicBezTo>
                  <a:pt x="27" y="13"/>
                  <a:pt x="27" y="12"/>
                  <a:pt x="26" y="12"/>
                </a:cubicBezTo>
                <a:cubicBezTo>
                  <a:pt x="25" y="12"/>
                  <a:pt x="25" y="11"/>
                  <a:pt x="25" y="11"/>
                </a:cubicBezTo>
                <a:cubicBezTo>
                  <a:pt x="25" y="10"/>
                  <a:pt x="26" y="9"/>
                  <a:pt x="27" y="8"/>
                </a:cubicBezTo>
                <a:cubicBezTo>
                  <a:pt x="31" y="6"/>
                  <a:pt x="41" y="2"/>
                  <a:pt x="42" y="2"/>
                </a:cubicBezTo>
                <a:cubicBezTo>
                  <a:pt x="42" y="2"/>
                  <a:pt x="42" y="2"/>
                  <a:pt x="43" y="2"/>
                </a:cubicBezTo>
                <a:cubicBezTo>
                  <a:pt x="45" y="2"/>
                  <a:pt x="61" y="4"/>
                  <a:pt x="63" y="5"/>
                </a:cubicBezTo>
                <a:close/>
                <a:moveTo>
                  <a:pt x="70" y="0"/>
                </a:moveTo>
                <a:cubicBezTo>
                  <a:pt x="69" y="0"/>
                  <a:pt x="69" y="0"/>
                  <a:pt x="69" y="0"/>
                </a:cubicBezTo>
                <a:cubicBezTo>
                  <a:pt x="66" y="1"/>
                  <a:pt x="66" y="1"/>
                  <a:pt x="66" y="1"/>
                </a:cubicBezTo>
                <a:cubicBezTo>
                  <a:pt x="65" y="1"/>
                  <a:pt x="65" y="1"/>
                  <a:pt x="65" y="2"/>
                </a:cubicBezTo>
                <a:cubicBezTo>
                  <a:pt x="65" y="3"/>
                  <a:pt x="65" y="3"/>
                  <a:pt x="65" y="4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4"/>
                  <a:pt x="74" y="25"/>
                  <a:pt x="75" y="24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2"/>
                  <a:pt x="79" y="22"/>
                </a:cubicBezTo>
                <a:cubicBezTo>
                  <a:pt x="80" y="21"/>
                  <a:pt x="80" y="21"/>
                  <a:pt x="79" y="20"/>
                </a:cubicBezTo>
                <a:cubicBezTo>
                  <a:pt x="72" y="1"/>
                  <a:pt x="72" y="1"/>
                  <a:pt x="72" y="1"/>
                </a:cubicBezTo>
                <a:cubicBezTo>
                  <a:pt x="71" y="0"/>
                  <a:pt x="71" y="0"/>
                  <a:pt x="70" y="0"/>
                </a:cubicBezTo>
                <a:close/>
                <a:moveTo>
                  <a:pt x="0" y="26"/>
                </a:moveTo>
                <a:cubicBezTo>
                  <a:pt x="0" y="27"/>
                  <a:pt x="0" y="27"/>
                  <a:pt x="0" y="28"/>
                </a:cubicBezTo>
                <a:cubicBezTo>
                  <a:pt x="0" y="28"/>
                  <a:pt x="1" y="28"/>
                  <a:pt x="2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6" y="29"/>
                  <a:pt x="7" y="28"/>
                  <a:pt x="7" y="27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3"/>
                  <a:pt x="1" y="4"/>
                </a:cubicBezTo>
                <a:lnTo>
                  <a:pt x="0" y="26"/>
                </a:lnTo>
                <a:close/>
                <a:moveTo>
                  <a:pt x="32" y="46"/>
                </a:moveTo>
                <a:cubicBezTo>
                  <a:pt x="32" y="45"/>
                  <a:pt x="32" y="44"/>
                  <a:pt x="31" y="44"/>
                </a:cubicBezTo>
                <a:cubicBezTo>
                  <a:pt x="30" y="43"/>
                  <a:pt x="28" y="43"/>
                  <a:pt x="27" y="44"/>
                </a:cubicBezTo>
                <a:cubicBezTo>
                  <a:pt x="26" y="46"/>
                  <a:pt x="26" y="46"/>
                  <a:pt x="26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8"/>
                  <a:pt x="24" y="48"/>
                  <a:pt x="24" y="48"/>
                </a:cubicBezTo>
                <a:cubicBezTo>
                  <a:pt x="22" y="50"/>
                  <a:pt x="24" y="52"/>
                  <a:pt x="25" y="52"/>
                </a:cubicBezTo>
                <a:cubicBezTo>
                  <a:pt x="25" y="53"/>
                  <a:pt x="26" y="53"/>
                  <a:pt x="26" y="53"/>
                </a:cubicBezTo>
                <a:cubicBezTo>
                  <a:pt x="27" y="53"/>
                  <a:pt x="28" y="53"/>
                  <a:pt x="29" y="52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7"/>
                  <a:pt x="33" y="46"/>
                  <a:pt x="32" y="46"/>
                </a:cubicBezTo>
                <a:close/>
                <a:moveTo>
                  <a:pt x="17" y="44"/>
                </a:moveTo>
                <a:cubicBezTo>
                  <a:pt x="16" y="46"/>
                  <a:pt x="16" y="47"/>
                  <a:pt x="18" y="48"/>
                </a:cubicBezTo>
                <a:cubicBezTo>
                  <a:pt x="19" y="49"/>
                  <a:pt x="21" y="49"/>
                  <a:pt x="22" y="48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1"/>
                  <a:pt x="26" y="39"/>
                  <a:pt x="25" y="39"/>
                </a:cubicBezTo>
                <a:cubicBezTo>
                  <a:pt x="24" y="38"/>
                  <a:pt x="22" y="38"/>
                  <a:pt x="21" y="3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lnTo>
                  <a:pt x="17" y="44"/>
                </a:lnTo>
                <a:close/>
                <a:moveTo>
                  <a:pt x="11" y="39"/>
                </a:moveTo>
                <a:cubicBezTo>
                  <a:pt x="11" y="40"/>
                  <a:pt x="11" y="40"/>
                  <a:pt x="11" y="41"/>
                </a:cubicBezTo>
                <a:cubicBezTo>
                  <a:pt x="11" y="42"/>
                  <a:pt x="11" y="43"/>
                  <a:pt x="12" y="43"/>
                </a:cubicBezTo>
                <a:cubicBezTo>
                  <a:pt x="13" y="44"/>
                  <a:pt x="15" y="44"/>
                  <a:pt x="16" y="43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5"/>
                  <a:pt x="20" y="34"/>
                  <a:pt x="20" y="33"/>
                </a:cubicBezTo>
                <a:cubicBezTo>
                  <a:pt x="18" y="32"/>
                  <a:pt x="17" y="32"/>
                  <a:pt x="16" y="34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7"/>
                  <a:pt x="13" y="37"/>
                  <a:pt x="13" y="37"/>
                </a:cubicBezTo>
                <a:lnTo>
                  <a:pt x="11" y="39"/>
                </a:lnTo>
                <a:close/>
                <a:moveTo>
                  <a:pt x="10" y="37"/>
                </a:moveTo>
                <a:cubicBezTo>
                  <a:pt x="15" y="32"/>
                  <a:pt x="15" y="32"/>
                  <a:pt x="15" y="32"/>
                </a:cubicBezTo>
                <a:cubicBezTo>
                  <a:pt x="16" y="30"/>
                  <a:pt x="15" y="28"/>
                  <a:pt x="14" y="28"/>
                </a:cubicBezTo>
                <a:cubicBezTo>
                  <a:pt x="13" y="27"/>
                  <a:pt x="11" y="27"/>
                  <a:pt x="10" y="28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6" y="34"/>
                  <a:pt x="6" y="35"/>
                </a:cubicBezTo>
                <a:cubicBezTo>
                  <a:pt x="6" y="36"/>
                  <a:pt x="6" y="36"/>
                  <a:pt x="7" y="37"/>
                </a:cubicBezTo>
                <a:cubicBezTo>
                  <a:pt x="7" y="37"/>
                  <a:pt x="8" y="38"/>
                  <a:pt x="9" y="38"/>
                </a:cubicBezTo>
                <a:cubicBezTo>
                  <a:pt x="9" y="38"/>
                  <a:pt x="10" y="38"/>
                  <a:pt x="10" y="37"/>
                </a:cubicBezTo>
                <a:close/>
                <a:moveTo>
                  <a:pt x="60" y="33"/>
                </a:moveTo>
                <a:cubicBezTo>
                  <a:pt x="61" y="32"/>
                  <a:pt x="62" y="30"/>
                  <a:pt x="60" y="29"/>
                </a:cubicBezTo>
                <a:cubicBezTo>
                  <a:pt x="58" y="27"/>
                  <a:pt x="58" y="27"/>
                  <a:pt x="58" y="27"/>
                </a:cubicBezTo>
                <a:cubicBezTo>
                  <a:pt x="51" y="21"/>
                  <a:pt x="42" y="13"/>
                  <a:pt x="40" y="12"/>
                </a:cubicBezTo>
                <a:cubicBezTo>
                  <a:pt x="39" y="12"/>
                  <a:pt x="37" y="13"/>
                  <a:pt x="35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1" y="15"/>
                  <a:pt x="29" y="15"/>
                </a:cubicBezTo>
                <a:cubicBezTo>
                  <a:pt x="27" y="15"/>
                  <a:pt x="26" y="14"/>
                  <a:pt x="25" y="14"/>
                </a:cubicBezTo>
                <a:cubicBezTo>
                  <a:pt x="23" y="13"/>
                  <a:pt x="23" y="11"/>
                  <a:pt x="23" y="11"/>
                </a:cubicBezTo>
                <a:cubicBezTo>
                  <a:pt x="23" y="9"/>
                  <a:pt x="25" y="7"/>
                  <a:pt x="26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6"/>
                  <a:pt x="11" y="25"/>
                  <a:pt x="12" y="25"/>
                </a:cubicBezTo>
                <a:cubicBezTo>
                  <a:pt x="13" y="25"/>
                  <a:pt x="14" y="26"/>
                  <a:pt x="15" y="26"/>
                </a:cubicBezTo>
                <a:cubicBezTo>
                  <a:pt x="17" y="28"/>
                  <a:pt x="17" y="29"/>
                  <a:pt x="17" y="31"/>
                </a:cubicBezTo>
                <a:cubicBezTo>
                  <a:pt x="18" y="31"/>
                  <a:pt x="20" y="31"/>
                  <a:pt x="21" y="32"/>
                </a:cubicBezTo>
                <a:cubicBezTo>
                  <a:pt x="22" y="33"/>
                  <a:pt x="23" y="35"/>
                  <a:pt x="23" y="36"/>
                </a:cubicBezTo>
                <a:cubicBezTo>
                  <a:pt x="24" y="36"/>
                  <a:pt x="25" y="37"/>
                  <a:pt x="26" y="37"/>
                </a:cubicBezTo>
                <a:cubicBezTo>
                  <a:pt x="28" y="39"/>
                  <a:pt x="28" y="40"/>
                  <a:pt x="28" y="41"/>
                </a:cubicBezTo>
                <a:cubicBezTo>
                  <a:pt x="30" y="41"/>
                  <a:pt x="31" y="41"/>
                  <a:pt x="32" y="42"/>
                </a:cubicBezTo>
                <a:cubicBezTo>
                  <a:pt x="34" y="44"/>
                  <a:pt x="35" y="46"/>
                  <a:pt x="34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8" y="49"/>
                  <a:pt x="39" y="49"/>
                  <a:pt x="39" y="48"/>
                </a:cubicBezTo>
                <a:cubicBezTo>
                  <a:pt x="40" y="47"/>
                  <a:pt x="41" y="46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2" y="38"/>
                  <a:pt x="33" y="38"/>
                  <a:pt x="33" y="38"/>
                </a:cubicBezTo>
                <a:cubicBezTo>
                  <a:pt x="33" y="37"/>
                  <a:pt x="34" y="37"/>
                  <a:pt x="34" y="38"/>
                </a:cubicBezTo>
                <a:cubicBezTo>
                  <a:pt x="43" y="45"/>
                  <a:pt x="43" y="45"/>
                  <a:pt x="43" y="45"/>
                </a:cubicBezTo>
                <a:cubicBezTo>
                  <a:pt x="44" y="45"/>
                  <a:pt x="44" y="46"/>
                  <a:pt x="45" y="46"/>
                </a:cubicBezTo>
                <a:cubicBezTo>
                  <a:pt x="46" y="46"/>
                  <a:pt x="46" y="45"/>
                  <a:pt x="47" y="44"/>
                </a:cubicBezTo>
                <a:cubicBezTo>
                  <a:pt x="48" y="44"/>
                  <a:pt x="48" y="43"/>
                  <a:pt x="48" y="42"/>
                </a:cubicBezTo>
                <a:cubicBezTo>
                  <a:pt x="48" y="41"/>
                  <a:pt x="47" y="41"/>
                  <a:pt x="46" y="40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1" y="33"/>
                  <a:pt x="41" y="33"/>
                  <a:pt x="42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2" y="41"/>
                </a:cubicBezTo>
                <a:cubicBezTo>
                  <a:pt x="53" y="41"/>
                  <a:pt x="54" y="40"/>
                  <a:pt x="55" y="39"/>
                </a:cubicBezTo>
                <a:cubicBezTo>
                  <a:pt x="55" y="39"/>
                  <a:pt x="55" y="38"/>
                  <a:pt x="55" y="37"/>
                </a:cubicBezTo>
                <a:cubicBezTo>
                  <a:pt x="55" y="36"/>
                  <a:pt x="55" y="36"/>
                  <a:pt x="54" y="35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29"/>
                  <a:pt x="47" y="29"/>
                  <a:pt x="47" y="28"/>
                </a:cubicBezTo>
                <a:cubicBezTo>
                  <a:pt x="48" y="28"/>
                  <a:pt x="48" y="28"/>
                  <a:pt x="49" y="28"/>
                </a:cubicBezTo>
                <a:cubicBezTo>
                  <a:pt x="56" y="34"/>
                  <a:pt x="56" y="34"/>
                  <a:pt x="56" y="34"/>
                </a:cubicBezTo>
                <a:cubicBezTo>
                  <a:pt x="57" y="35"/>
                  <a:pt x="59" y="34"/>
                  <a:pt x="60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59"/>
          <p:cNvSpPr/>
          <p:nvPr/>
        </p:nvSpPr>
        <p:spPr>
          <a:xfrm>
            <a:off x="7624762" y="4462462"/>
            <a:ext cx="577850" cy="479425"/>
          </a:xfrm>
          <a:custGeom>
            <a:avLst/>
            <a:gdLst/>
            <a:ahLst/>
            <a:cxnLst/>
            <a:rect l="l" t="t" r="r" b="b"/>
            <a:pathLst>
              <a:path w="70" h="58" extrusionOk="0">
                <a:moveTo>
                  <a:pt x="10" y="47"/>
                </a:moveTo>
                <a:cubicBezTo>
                  <a:pt x="10" y="32"/>
                  <a:pt x="10" y="32"/>
                  <a:pt x="10" y="32"/>
                </a:cubicBezTo>
                <a:cubicBezTo>
                  <a:pt x="10" y="31"/>
                  <a:pt x="11" y="30"/>
                  <a:pt x="12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0"/>
                  <a:pt x="18" y="31"/>
                  <a:pt x="18" y="32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9"/>
                  <a:pt x="17" y="50"/>
                  <a:pt x="16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0" y="49"/>
                  <a:pt x="10" y="47"/>
                </a:cubicBezTo>
                <a:close/>
                <a:moveTo>
                  <a:pt x="26" y="24"/>
                </a:moveTo>
                <a:cubicBezTo>
                  <a:pt x="25" y="24"/>
                  <a:pt x="24" y="25"/>
                  <a:pt x="24" y="26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9"/>
                  <a:pt x="25" y="50"/>
                  <a:pt x="26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2" y="49"/>
                  <a:pt x="32" y="47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1" y="24"/>
                  <a:pt x="30" y="24"/>
                </a:cubicBezTo>
                <a:lnTo>
                  <a:pt x="26" y="24"/>
                </a:lnTo>
                <a:close/>
                <a:moveTo>
                  <a:pt x="40" y="19"/>
                </a:moveTo>
                <a:cubicBezTo>
                  <a:pt x="38" y="19"/>
                  <a:pt x="37" y="20"/>
                  <a:pt x="37" y="22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9"/>
                  <a:pt x="38" y="50"/>
                  <a:pt x="40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5" y="50"/>
                  <a:pt x="46" y="49"/>
                  <a:pt x="46" y="47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0"/>
                  <a:pt x="45" y="19"/>
                  <a:pt x="43" y="19"/>
                </a:cubicBezTo>
                <a:lnTo>
                  <a:pt x="40" y="19"/>
                </a:lnTo>
                <a:close/>
                <a:moveTo>
                  <a:pt x="53" y="14"/>
                </a:moveTo>
                <a:cubicBezTo>
                  <a:pt x="52" y="14"/>
                  <a:pt x="51" y="15"/>
                  <a:pt x="51" y="1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9"/>
                  <a:pt x="52" y="50"/>
                  <a:pt x="53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9" y="50"/>
                  <a:pt x="60" y="49"/>
                  <a:pt x="60" y="4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5"/>
                  <a:pt x="59" y="14"/>
                  <a:pt x="57" y="14"/>
                </a:cubicBezTo>
                <a:lnTo>
                  <a:pt x="53" y="14"/>
                </a:lnTo>
                <a:close/>
                <a:moveTo>
                  <a:pt x="11" y="23"/>
                </a:moveTo>
                <a:cubicBezTo>
                  <a:pt x="26" y="21"/>
                  <a:pt x="39" y="16"/>
                  <a:pt x="52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5"/>
                  <a:pt x="50" y="5"/>
                  <a:pt x="50" y="5"/>
                </a:cubicBezTo>
                <a:cubicBezTo>
                  <a:pt x="38" y="13"/>
                  <a:pt x="25" y="18"/>
                  <a:pt x="10" y="20"/>
                </a:cubicBezTo>
                <a:lnTo>
                  <a:pt x="11" y="23"/>
                </a:lnTo>
                <a:close/>
                <a:moveTo>
                  <a:pt x="70" y="54"/>
                </a:moveTo>
                <a:cubicBezTo>
                  <a:pt x="63" y="50"/>
                  <a:pt x="63" y="50"/>
                  <a:pt x="63" y="50"/>
                </a:cubicBezTo>
                <a:cubicBezTo>
                  <a:pt x="63" y="53"/>
                  <a:pt x="63" y="53"/>
                  <a:pt x="63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7"/>
                  <a:pt x="6" y="7"/>
                  <a:pt x="6" y="7"/>
                </a:cubicBezTo>
                <a:cubicBezTo>
                  <a:pt x="9" y="7"/>
                  <a:pt x="9" y="7"/>
                  <a:pt x="9" y="7"/>
                </a:cubicBezTo>
                <a:cubicBezTo>
                  <a:pt x="5" y="0"/>
                  <a:pt x="5" y="0"/>
                  <a:pt x="5" y="0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6"/>
                  <a:pt x="3" y="56"/>
                  <a:pt x="3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8"/>
                  <a:pt x="63" y="58"/>
                  <a:pt x="63" y="58"/>
                </a:cubicBezTo>
                <a:lnTo>
                  <a:pt x="70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59"/>
          <p:cNvSpPr/>
          <p:nvPr/>
        </p:nvSpPr>
        <p:spPr>
          <a:xfrm>
            <a:off x="3419475" y="3222625"/>
            <a:ext cx="833437" cy="438150"/>
          </a:xfrm>
          <a:custGeom>
            <a:avLst/>
            <a:gdLst/>
            <a:ahLst/>
            <a:cxnLst/>
            <a:rect l="l" t="t" r="r" b="b"/>
            <a:pathLst>
              <a:path w="101" h="53" extrusionOk="0">
                <a:moveTo>
                  <a:pt x="73" y="50"/>
                </a:moveTo>
                <a:cubicBezTo>
                  <a:pt x="72" y="51"/>
                  <a:pt x="70" y="51"/>
                  <a:pt x="69" y="52"/>
                </a:cubicBezTo>
                <a:cubicBezTo>
                  <a:pt x="63" y="53"/>
                  <a:pt x="58" y="53"/>
                  <a:pt x="52" y="53"/>
                </a:cubicBezTo>
                <a:cubicBezTo>
                  <a:pt x="45" y="53"/>
                  <a:pt x="40" y="53"/>
                  <a:pt x="35" y="52"/>
                </a:cubicBezTo>
                <a:cubicBezTo>
                  <a:pt x="34" y="51"/>
                  <a:pt x="32" y="51"/>
                  <a:pt x="31" y="50"/>
                </a:cubicBezTo>
                <a:cubicBezTo>
                  <a:pt x="26" y="48"/>
                  <a:pt x="26" y="45"/>
                  <a:pt x="29" y="42"/>
                </a:cubicBezTo>
                <a:cubicBezTo>
                  <a:pt x="31" y="39"/>
                  <a:pt x="35" y="38"/>
                  <a:pt x="38" y="36"/>
                </a:cubicBezTo>
                <a:cubicBezTo>
                  <a:pt x="40" y="35"/>
                  <a:pt x="41" y="35"/>
                  <a:pt x="43" y="34"/>
                </a:cubicBezTo>
                <a:cubicBezTo>
                  <a:pt x="46" y="33"/>
                  <a:pt x="46" y="30"/>
                  <a:pt x="44" y="28"/>
                </a:cubicBezTo>
                <a:cubicBezTo>
                  <a:pt x="40" y="23"/>
                  <a:pt x="38" y="18"/>
                  <a:pt x="38" y="12"/>
                </a:cubicBezTo>
                <a:cubicBezTo>
                  <a:pt x="39" y="6"/>
                  <a:pt x="42" y="2"/>
                  <a:pt x="48" y="1"/>
                </a:cubicBezTo>
                <a:cubicBezTo>
                  <a:pt x="49" y="1"/>
                  <a:pt x="51" y="0"/>
                  <a:pt x="52" y="0"/>
                </a:cubicBezTo>
                <a:cubicBezTo>
                  <a:pt x="53" y="0"/>
                  <a:pt x="54" y="1"/>
                  <a:pt x="55" y="1"/>
                </a:cubicBezTo>
                <a:cubicBezTo>
                  <a:pt x="61" y="2"/>
                  <a:pt x="65" y="6"/>
                  <a:pt x="65" y="12"/>
                </a:cubicBezTo>
                <a:cubicBezTo>
                  <a:pt x="65" y="18"/>
                  <a:pt x="64" y="23"/>
                  <a:pt x="59" y="28"/>
                </a:cubicBezTo>
                <a:cubicBezTo>
                  <a:pt x="57" y="30"/>
                  <a:pt x="58" y="33"/>
                  <a:pt x="61" y="34"/>
                </a:cubicBezTo>
                <a:cubicBezTo>
                  <a:pt x="62" y="35"/>
                  <a:pt x="64" y="35"/>
                  <a:pt x="66" y="36"/>
                </a:cubicBezTo>
                <a:cubicBezTo>
                  <a:pt x="69" y="38"/>
                  <a:pt x="72" y="39"/>
                  <a:pt x="75" y="42"/>
                </a:cubicBezTo>
                <a:cubicBezTo>
                  <a:pt x="77" y="44"/>
                  <a:pt x="77" y="48"/>
                  <a:pt x="73" y="50"/>
                </a:cubicBezTo>
                <a:close/>
                <a:moveTo>
                  <a:pt x="100" y="46"/>
                </a:moveTo>
                <a:cubicBezTo>
                  <a:pt x="98" y="44"/>
                  <a:pt x="96" y="42"/>
                  <a:pt x="93" y="41"/>
                </a:cubicBezTo>
                <a:cubicBezTo>
                  <a:pt x="92" y="41"/>
                  <a:pt x="91" y="40"/>
                  <a:pt x="90" y="40"/>
                </a:cubicBezTo>
                <a:cubicBezTo>
                  <a:pt x="88" y="39"/>
                  <a:pt x="87" y="37"/>
                  <a:pt x="89" y="36"/>
                </a:cubicBezTo>
                <a:cubicBezTo>
                  <a:pt x="92" y="32"/>
                  <a:pt x="93" y="29"/>
                  <a:pt x="93" y="25"/>
                </a:cubicBezTo>
                <a:cubicBezTo>
                  <a:pt x="93" y="20"/>
                  <a:pt x="90" y="18"/>
                  <a:pt x="86" y="17"/>
                </a:cubicBezTo>
                <a:cubicBezTo>
                  <a:pt x="85" y="17"/>
                  <a:pt x="84" y="17"/>
                  <a:pt x="84" y="17"/>
                </a:cubicBezTo>
                <a:cubicBezTo>
                  <a:pt x="83" y="17"/>
                  <a:pt x="82" y="17"/>
                  <a:pt x="81" y="17"/>
                </a:cubicBezTo>
                <a:cubicBezTo>
                  <a:pt x="77" y="18"/>
                  <a:pt x="74" y="20"/>
                  <a:pt x="74" y="25"/>
                </a:cubicBezTo>
                <a:cubicBezTo>
                  <a:pt x="74" y="29"/>
                  <a:pt x="75" y="32"/>
                  <a:pt x="78" y="36"/>
                </a:cubicBezTo>
                <a:cubicBezTo>
                  <a:pt x="80" y="37"/>
                  <a:pt x="79" y="39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1"/>
                  <a:pt x="78" y="41"/>
                </a:cubicBezTo>
                <a:cubicBezTo>
                  <a:pt x="79" y="42"/>
                  <a:pt x="80" y="45"/>
                  <a:pt x="80" y="47"/>
                </a:cubicBezTo>
                <a:cubicBezTo>
                  <a:pt x="79" y="49"/>
                  <a:pt x="78" y="51"/>
                  <a:pt x="75" y="52"/>
                </a:cubicBezTo>
                <a:cubicBezTo>
                  <a:pt x="75" y="52"/>
                  <a:pt x="74" y="52"/>
                  <a:pt x="74" y="53"/>
                </a:cubicBezTo>
                <a:cubicBezTo>
                  <a:pt x="77" y="53"/>
                  <a:pt x="80" y="53"/>
                  <a:pt x="84" y="53"/>
                </a:cubicBezTo>
                <a:cubicBezTo>
                  <a:pt x="88" y="53"/>
                  <a:pt x="92" y="53"/>
                  <a:pt x="95" y="52"/>
                </a:cubicBezTo>
                <a:cubicBezTo>
                  <a:pt x="96" y="52"/>
                  <a:pt x="97" y="52"/>
                  <a:pt x="98" y="51"/>
                </a:cubicBezTo>
                <a:cubicBezTo>
                  <a:pt x="101" y="50"/>
                  <a:pt x="101" y="47"/>
                  <a:pt x="100" y="46"/>
                </a:cubicBezTo>
                <a:close/>
                <a:moveTo>
                  <a:pt x="24" y="47"/>
                </a:moveTo>
                <a:cubicBezTo>
                  <a:pt x="23" y="45"/>
                  <a:pt x="24" y="43"/>
                  <a:pt x="26" y="41"/>
                </a:cubicBezTo>
                <a:cubicBezTo>
                  <a:pt x="26" y="40"/>
                  <a:pt x="27" y="40"/>
                  <a:pt x="28" y="39"/>
                </a:cubicBezTo>
                <a:cubicBezTo>
                  <a:pt x="27" y="39"/>
                  <a:pt x="27" y="39"/>
                  <a:pt x="27" y="38"/>
                </a:cubicBezTo>
                <a:cubicBezTo>
                  <a:pt x="24" y="38"/>
                  <a:pt x="24" y="35"/>
                  <a:pt x="25" y="34"/>
                </a:cubicBezTo>
                <a:cubicBezTo>
                  <a:pt x="29" y="30"/>
                  <a:pt x="30" y="26"/>
                  <a:pt x="30" y="21"/>
                </a:cubicBezTo>
                <a:cubicBezTo>
                  <a:pt x="30" y="17"/>
                  <a:pt x="27" y="14"/>
                  <a:pt x="22" y="13"/>
                </a:cubicBezTo>
                <a:cubicBezTo>
                  <a:pt x="21" y="13"/>
                  <a:pt x="20" y="13"/>
                  <a:pt x="20" y="13"/>
                </a:cubicBezTo>
                <a:cubicBezTo>
                  <a:pt x="19" y="13"/>
                  <a:pt x="18" y="13"/>
                  <a:pt x="17" y="13"/>
                </a:cubicBezTo>
                <a:cubicBezTo>
                  <a:pt x="12" y="14"/>
                  <a:pt x="9" y="17"/>
                  <a:pt x="9" y="21"/>
                </a:cubicBezTo>
                <a:cubicBezTo>
                  <a:pt x="9" y="26"/>
                  <a:pt x="10" y="30"/>
                  <a:pt x="14" y="34"/>
                </a:cubicBezTo>
                <a:cubicBezTo>
                  <a:pt x="15" y="35"/>
                  <a:pt x="15" y="38"/>
                  <a:pt x="13" y="38"/>
                </a:cubicBezTo>
                <a:cubicBezTo>
                  <a:pt x="11" y="39"/>
                  <a:pt x="10" y="39"/>
                  <a:pt x="9" y="40"/>
                </a:cubicBezTo>
                <a:cubicBezTo>
                  <a:pt x="6" y="41"/>
                  <a:pt x="4" y="43"/>
                  <a:pt x="2" y="45"/>
                </a:cubicBezTo>
                <a:cubicBezTo>
                  <a:pt x="0" y="47"/>
                  <a:pt x="0" y="49"/>
                  <a:pt x="3" y="51"/>
                </a:cubicBezTo>
                <a:cubicBezTo>
                  <a:pt x="4" y="51"/>
                  <a:pt x="5" y="52"/>
                  <a:pt x="7" y="52"/>
                </a:cubicBezTo>
                <a:cubicBezTo>
                  <a:pt x="11" y="53"/>
                  <a:pt x="15" y="53"/>
                  <a:pt x="20" y="53"/>
                </a:cubicBezTo>
                <a:cubicBezTo>
                  <a:pt x="24" y="53"/>
                  <a:pt x="27" y="53"/>
                  <a:pt x="30" y="53"/>
                </a:cubicBezTo>
                <a:cubicBezTo>
                  <a:pt x="29" y="52"/>
                  <a:pt x="29" y="52"/>
                  <a:pt x="28" y="52"/>
                </a:cubicBezTo>
                <a:cubicBezTo>
                  <a:pt x="26" y="51"/>
                  <a:pt x="24" y="49"/>
                  <a:pt x="24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59"/>
          <p:cNvSpPr/>
          <p:nvPr/>
        </p:nvSpPr>
        <p:spPr>
          <a:xfrm>
            <a:off x="6080125" y="5354637"/>
            <a:ext cx="469900" cy="463550"/>
          </a:xfrm>
          <a:custGeom>
            <a:avLst/>
            <a:gdLst/>
            <a:ahLst/>
            <a:cxnLst/>
            <a:rect l="l" t="t" r="r" b="b"/>
            <a:pathLst>
              <a:path w="57" h="56" extrusionOk="0">
                <a:moveTo>
                  <a:pt x="2" y="35"/>
                </a:moveTo>
                <a:cubicBezTo>
                  <a:pt x="1" y="34"/>
                  <a:pt x="1" y="33"/>
                  <a:pt x="1" y="32"/>
                </a:cubicBezTo>
                <a:cubicBezTo>
                  <a:pt x="0" y="29"/>
                  <a:pt x="1" y="25"/>
                  <a:pt x="1" y="21"/>
                </a:cubicBezTo>
                <a:cubicBezTo>
                  <a:pt x="2" y="18"/>
                  <a:pt x="4" y="14"/>
                  <a:pt x="6" y="11"/>
                </a:cubicBezTo>
                <a:cubicBezTo>
                  <a:pt x="8" y="9"/>
                  <a:pt x="11" y="6"/>
                  <a:pt x="14" y="4"/>
                </a:cubicBezTo>
                <a:cubicBezTo>
                  <a:pt x="17" y="2"/>
                  <a:pt x="20" y="1"/>
                  <a:pt x="24" y="0"/>
                </a:cubicBezTo>
                <a:cubicBezTo>
                  <a:pt x="25" y="0"/>
                  <a:pt x="26" y="0"/>
                  <a:pt x="27" y="0"/>
                </a:cubicBezTo>
                <a:cubicBezTo>
                  <a:pt x="33" y="7"/>
                  <a:pt x="33" y="7"/>
                  <a:pt x="33" y="7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6" y="13"/>
                </a:cubicBezTo>
                <a:cubicBezTo>
                  <a:pt x="18" y="14"/>
                  <a:pt x="12" y="22"/>
                  <a:pt x="14" y="30"/>
                </a:cubicBezTo>
                <a:cubicBezTo>
                  <a:pt x="14" y="31"/>
                  <a:pt x="14" y="32"/>
                  <a:pt x="14" y="32"/>
                </a:cubicBezTo>
                <a:cubicBezTo>
                  <a:pt x="14" y="32"/>
                  <a:pt x="14" y="32"/>
                  <a:pt x="14" y="33"/>
                </a:cubicBezTo>
                <a:cubicBezTo>
                  <a:pt x="9" y="31"/>
                  <a:pt x="9" y="31"/>
                  <a:pt x="9" y="31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2" y="38"/>
                  <a:pt x="2" y="37"/>
                </a:cubicBezTo>
                <a:cubicBezTo>
                  <a:pt x="2" y="37"/>
                  <a:pt x="2" y="37"/>
                  <a:pt x="2" y="36"/>
                </a:cubicBezTo>
                <a:cubicBezTo>
                  <a:pt x="2" y="36"/>
                  <a:pt x="2" y="35"/>
                  <a:pt x="2" y="35"/>
                </a:cubicBezTo>
                <a:close/>
                <a:moveTo>
                  <a:pt x="46" y="46"/>
                </a:moveTo>
                <a:cubicBezTo>
                  <a:pt x="42" y="46"/>
                  <a:pt x="42" y="46"/>
                  <a:pt x="42" y="46"/>
                </a:cubicBezTo>
                <a:cubicBezTo>
                  <a:pt x="42" y="43"/>
                  <a:pt x="42" y="43"/>
                  <a:pt x="42" y="43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39" y="38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9"/>
                  <a:pt x="39" y="39"/>
                  <a:pt x="38" y="39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7" y="40"/>
                  <a:pt x="37" y="40"/>
                </a:cubicBezTo>
                <a:cubicBezTo>
                  <a:pt x="37" y="40"/>
                  <a:pt x="37" y="41"/>
                  <a:pt x="37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5" y="41"/>
                  <a:pt x="35" y="41"/>
                </a:cubicBezTo>
                <a:cubicBezTo>
                  <a:pt x="35" y="42"/>
                  <a:pt x="35" y="42"/>
                  <a:pt x="34" y="42"/>
                </a:cubicBezTo>
                <a:cubicBezTo>
                  <a:pt x="34" y="42"/>
                  <a:pt x="34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42"/>
                  <a:pt x="32" y="43"/>
                  <a:pt x="31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8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3"/>
                  <a:pt x="26" y="43"/>
                  <a:pt x="25" y="42"/>
                </a:cubicBezTo>
                <a:cubicBezTo>
                  <a:pt x="25" y="42"/>
                  <a:pt x="25" y="42"/>
                  <a:pt x="24" y="42"/>
                </a:cubicBezTo>
                <a:cubicBezTo>
                  <a:pt x="24" y="42"/>
                  <a:pt x="23" y="42"/>
                  <a:pt x="23" y="42"/>
                </a:cubicBezTo>
                <a:cubicBezTo>
                  <a:pt x="23" y="42"/>
                  <a:pt x="23" y="42"/>
                  <a:pt x="22" y="41"/>
                </a:cubicBezTo>
                <a:cubicBezTo>
                  <a:pt x="22" y="41"/>
                  <a:pt x="22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0"/>
                  <a:pt x="20" y="40"/>
                  <a:pt x="20" y="40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7"/>
                  <a:pt x="16" y="37"/>
                </a:cubicBezTo>
                <a:cubicBezTo>
                  <a:pt x="8" y="35"/>
                  <a:pt x="8" y="35"/>
                  <a:pt x="8" y="35"/>
                </a:cubicBezTo>
                <a:cubicBezTo>
                  <a:pt x="5" y="43"/>
                  <a:pt x="5" y="43"/>
                  <a:pt x="5" y="43"/>
                </a:cubicBezTo>
                <a:cubicBezTo>
                  <a:pt x="7" y="46"/>
                  <a:pt x="10" y="49"/>
                  <a:pt x="12" y="51"/>
                </a:cubicBezTo>
                <a:cubicBezTo>
                  <a:pt x="15" y="53"/>
                  <a:pt x="19" y="54"/>
                  <a:pt x="22" y="55"/>
                </a:cubicBezTo>
                <a:cubicBezTo>
                  <a:pt x="23" y="55"/>
                  <a:pt x="24" y="56"/>
                  <a:pt x="25" y="56"/>
                </a:cubicBezTo>
                <a:cubicBezTo>
                  <a:pt x="25" y="56"/>
                  <a:pt x="26" y="56"/>
                  <a:pt x="26" y="56"/>
                </a:cubicBezTo>
                <a:cubicBezTo>
                  <a:pt x="27" y="56"/>
                  <a:pt x="28" y="56"/>
                  <a:pt x="28" y="56"/>
                </a:cubicBezTo>
                <a:cubicBezTo>
                  <a:pt x="29" y="56"/>
                  <a:pt x="29" y="56"/>
                  <a:pt x="30" y="56"/>
                </a:cubicBezTo>
                <a:cubicBezTo>
                  <a:pt x="30" y="56"/>
                  <a:pt x="30" y="56"/>
                  <a:pt x="31" y="56"/>
                </a:cubicBezTo>
                <a:cubicBezTo>
                  <a:pt x="32" y="56"/>
                  <a:pt x="32" y="56"/>
                  <a:pt x="33" y="56"/>
                </a:cubicBezTo>
                <a:cubicBezTo>
                  <a:pt x="37" y="55"/>
                  <a:pt x="40" y="54"/>
                  <a:pt x="44" y="52"/>
                </a:cubicBezTo>
                <a:cubicBezTo>
                  <a:pt x="47" y="50"/>
                  <a:pt x="49" y="47"/>
                  <a:pt x="51" y="45"/>
                </a:cubicBezTo>
                <a:lnTo>
                  <a:pt x="46" y="46"/>
                </a:lnTo>
                <a:close/>
                <a:moveTo>
                  <a:pt x="56" y="23"/>
                </a:moveTo>
                <a:cubicBezTo>
                  <a:pt x="56" y="20"/>
                  <a:pt x="54" y="16"/>
                  <a:pt x="52" y="13"/>
                </a:cubicBezTo>
                <a:cubicBezTo>
                  <a:pt x="51" y="10"/>
                  <a:pt x="48" y="7"/>
                  <a:pt x="45" y="5"/>
                </a:cubicBezTo>
                <a:cubicBezTo>
                  <a:pt x="42" y="3"/>
                  <a:pt x="39" y="1"/>
                  <a:pt x="35" y="1"/>
                </a:cubicBezTo>
                <a:cubicBezTo>
                  <a:pt x="34" y="0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4"/>
                  <a:pt x="36" y="4"/>
                  <a:pt x="36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36" y="9"/>
                  <a:pt x="36" y="9"/>
                  <a:pt x="36" y="9"/>
                </a:cubicBezTo>
                <a:cubicBezTo>
                  <a:pt x="32" y="13"/>
                  <a:pt x="32" y="13"/>
                  <a:pt x="32" y="13"/>
                </a:cubicBezTo>
                <a:cubicBezTo>
                  <a:pt x="38" y="14"/>
                  <a:pt x="43" y="19"/>
                  <a:pt x="44" y="25"/>
                </a:cubicBezTo>
                <a:cubicBezTo>
                  <a:pt x="44" y="28"/>
                  <a:pt x="44" y="31"/>
                  <a:pt x="42" y="34"/>
                </a:cubicBezTo>
                <a:cubicBezTo>
                  <a:pt x="45" y="42"/>
                  <a:pt x="45" y="42"/>
                  <a:pt x="45" y="42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39"/>
                  <a:pt x="55" y="37"/>
                  <a:pt x="56" y="34"/>
                </a:cubicBezTo>
                <a:cubicBezTo>
                  <a:pt x="57" y="31"/>
                  <a:pt x="57" y="27"/>
                  <a:pt x="56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59"/>
          <p:cNvSpPr/>
          <p:nvPr/>
        </p:nvSpPr>
        <p:spPr>
          <a:xfrm>
            <a:off x="4427537" y="4686300"/>
            <a:ext cx="379412" cy="544512"/>
          </a:xfrm>
          <a:custGeom>
            <a:avLst/>
            <a:gdLst/>
            <a:ahLst/>
            <a:cxnLst/>
            <a:rect l="l" t="t" r="r" b="b"/>
            <a:pathLst>
              <a:path w="46" h="66" extrusionOk="0">
                <a:moveTo>
                  <a:pt x="46" y="44"/>
                </a:moveTo>
                <a:cubicBezTo>
                  <a:pt x="46" y="37"/>
                  <a:pt x="41" y="32"/>
                  <a:pt x="30" y="29"/>
                </a:cubicBezTo>
                <a:cubicBezTo>
                  <a:pt x="29" y="29"/>
                  <a:pt x="23" y="27"/>
                  <a:pt x="22" y="27"/>
                </a:cubicBezTo>
                <a:cubicBezTo>
                  <a:pt x="14" y="25"/>
                  <a:pt x="11" y="24"/>
                  <a:pt x="11" y="21"/>
                </a:cubicBezTo>
                <a:cubicBezTo>
                  <a:pt x="11" y="19"/>
                  <a:pt x="14" y="16"/>
                  <a:pt x="23" y="16"/>
                </a:cubicBezTo>
                <a:cubicBezTo>
                  <a:pt x="28" y="16"/>
                  <a:pt x="34" y="21"/>
                  <a:pt x="34" y="21"/>
                </a:cubicBezTo>
                <a:cubicBezTo>
                  <a:pt x="37" y="22"/>
                  <a:pt x="38" y="22"/>
                  <a:pt x="40" y="20"/>
                </a:cubicBezTo>
                <a:cubicBezTo>
                  <a:pt x="40" y="20"/>
                  <a:pt x="43" y="18"/>
                  <a:pt x="43" y="16"/>
                </a:cubicBezTo>
                <a:cubicBezTo>
                  <a:pt x="43" y="13"/>
                  <a:pt x="35" y="9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6" y="0"/>
                  <a:pt x="2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8" y="1"/>
                  <a:pt x="18" y="2"/>
                </a:cubicBezTo>
                <a:cubicBezTo>
                  <a:pt x="18" y="7"/>
                  <a:pt x="18" y="7"/>
                  <a:pt x="18" y="7"/>
                </a:cubicBezTo>
                <a:cubicBezTo>
                  <a:pt x="7" y="8"/>
                  <a:pt x="0" y="14"/>
                  <a:pt x="0" y="22"/>
                </a:cubicBezTo>
                <a:cubicBezTo>
                  <a:pt x="0" y="30"/>
                  <a:pt x="8" y="34"/>
                  <a:pt x="17" y="36"/>
                </a:cubicBezTo>
                <a:cubicBezTo>
                  <a:pt x="19" y="36"/>
                  <a:pt x="26" y="38"/>
                  <a:pt x="27" y="38"/>
                </a:cubicBezTo>
                <a:cubicBezTo>
                  <a:pt x="34" y="40"/>
                  <a:pt x="35" y="43"/>
                  <a:pt x="35" y="44"/>
                </a:cubicBezTo>
                <a:cubicBezTo>
                  <a:pt x="35" y="47"/>
                  <a:pt x="32" y="50"/>
                  <a:pt x="24" y="50"/>
                </a:cubicBezTo>
                <a:cubicBezTo>
                  <a:pt x="18" y="50"/>
                  <a:pt x="10" y="45"/>
                  <a:pt x="10" y="45"/>
                </a:cubicBezTo>
                <a:cubicBezTo>
                  <a:pt x="7" y="43"/>
                  <a:pt x="5" y="44"/>
                  <a:pt x="3" y="46"/>
                </a:cubicBezTo>
                <a:cubicBezTo>
                  <a:pt x="3" y="46"/>
                  <a:pt x="2" y="48"/>
                  <a:pt x="2" y="50"/>
                </a:cubicBezTo>
                <a:cubicBezTo>
                  <a:pt x="2" y="53"/>
                  <a:pt x="10" y="57"/>
                  <a:pt x="18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5"/>
                  <a:pt x="20" y="66"/>
                  <a:pt x="21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8" y="65"/>
                  <a:pt x="28" y="64"/>
                </a:cubicBezTo>
                <a:cubicBezTo>
                  <a:pt x="28" y="59"/>
                  <a:pt x="28" y="59"/>
                  <a:pt x="28" y="59"/>
                </a:cubicBezTo>
                <a:cubicBezTo>
                  <a:pt x="40" y="58"/>
                  <a:pt x="46" y="51"/>
                  <a:pt x="46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59"/>
          <p:cNvSpPr/>
          <p:nvPr/>
        </p:nvSpPr>
        <p:spPr>
          <a:xfrm>
            <a:off x="4749800" y="1593850"/>
            <a:ext cx="479425" cy="487362"/>
          </a:xfrm>
          <a:custGeom>
            <a:avLst/>
            <a:gdLst/>
            <a:ahLst/>
            <a:cxnLst/>
            <a:rect l="l" t="t" r="r" b="b"/>
            <a:pathLst>
              <a:path w="58" h="59" extrusionOk="0">
                <a:moveTo>
                  <a:pt x="57" y="25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22"/>
                  <a:pt x="49" y="20"/>
                  <a:pt x="48" y="18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2" y="11"/>
                  <a:pt x="52" y="11"/>
                </a:cubicBezTo>
                <a:cubicBezTo>
                  <a:pt x="48" y="7"/>
                  <a:pt x="48" y="7"/>
                  <a:pt x="48" y="7"/>
                </a:cubicBezTo>
                <a:cubicBezTo>
                  <a:pt x="47" y="6"/>
                  <a:pt x="47" y="6"/>
                  <a:pt x="46" y="6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10"/>
                  <a:pt x="36" y="9"/>
                  <a:pt x="34" y="9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0"/>
                  <a:pt x="3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5" y="1"/>
                  <a:pt x="25" y="1"/>
                </a:cubicBezTo>
                <a:cubicBezTo>
                  <a:pt x="24" y="9"/>
                  <a:pt x="24" y="9"/>
                  <a:pt x="24" y="9"/>
                </a:cubicBezTo>
                <a:cubicBezTo>
                  <a:pt x="22" y="9"/>
                  <a:pt x="20" y="10"/>
                  <a:pt x="18" y="11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1" y="6"/>
                  <a:pt x="10" y="7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2"/>
                  <a:pt x="6" y="12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20"/>
                  <a:pt x="9" y="22"/>
                  <a:pt x="8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3"/>
                  <a:pt x="0" y="34"/>
                  <a:pt x="1" y="34"/>
                </a:cubicBezTo>
                <a:cubicBezTo>
                  <a:pt x="8" y="35"/>
                  <a:pt x="8" y="35"/>
                  <a:pt x="8" y="35"/>
                </a:cubicBezTo>
                <a:cubicBezTo>
                  <a:pt x="9" y="37"/>
                  <a:pt x="9" y="39"/>
                  <a:pt x="10" y="40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7"/>
                  <a:pt x="6" y="48"/>
                  <a:pt x="6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1" y="53"/>
                  <a:pt x="12" y="53"/>
                  <a:pt x="12" y="52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2" y="50"/>
                  <a:pt x="24" y="50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6" y="59"/>
                  <a:pt x="26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3" y="59"/>
                  <a:pt x="33" y="58"/>
                  <a:pt x="33" y="58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50"/>
                  <a:pt x="38" y="49"/>
                  <a:pt x="40" y="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7" y="53"/>
                  <a:pt x="47" y="53"/>
                  <a:pt x="48" y="52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7"/>
                  <a:pt x="52" y="46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39"/>
                  <a:pt x="50" y="37"/>
                  <a:pt x="50" y="35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3"/>
                  <a:pt x="58" y="32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5"/>
                  <a:pt x="57" y="25"/>
                </a:cubicBezTo>
                <a:close/>
                <a:moveTo>
                  <a:pt x="29" y="40"/>
                </a:moveTo>
                <a:cubicBezTo>
                  <a:pt x="23" y="40"/>
                  <a:pt x="18" y="35"/>
                  <a:pt x="18" y="29"/>
                </a:cubicBezTo>
                <a:cubicBezTo>
                  <a:pt x="18" y="23"/>
                  <a:pt x="23" y="19"/>
                  <a:pt x="29" y="19"/>
                </a:cubicBezTo>
                <a:cubicBezTo>
                  <a:pt x="35" y="19"/>
                  <a:pt x="40" y="23"/>
                  <a:pt x="40" y="29"/>
                </a:cubicBezTo>
                <a:cubicBezTo>
                  <a:pt x="40" y="35"/>
                  <a:pt x="35" y="40"/>
                  <a:pt x="29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59"/>
          <p:cNvSpPr txBox="1"/>
          <p:nvPr/>
        </p:nvSpPr>
        <p:spPr>
          <a:xfrm>
            <a:off x="3573462" y="1416050"/>
            <a:ext cx="11763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89" name="Google Shape;1789;p59"/>
          <p:cNvSpPr txBox="1"/>
          <p:nvPr/>
        </p:nvSpPr>
        <p:spPr>
          <a:xfrm>
            <a:off x="5581650" y="400050"/>
            <a:ext cx="1176337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rgbClr val="55626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90" name="Google Shape;1790;p59"/>
          <p:cNvSpPr txBox="1"/>
          <p:nvPr/>
        </p:nvSpPr>
        <p:spPr>
          <a:xfrm>
            <a:off x="7615237" y="1460500"/>
            <a:ext cx="1176337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91" name="Google Shape;1791;p59"/>
          <p:cNvSpPr txBox="1"/>
          <p:nvPr/>
        </p:nvSpPr>
        <p:spPr>
          <a:xfrm>
            <a:off x="8167687" y="3619500"/>
            <a:ext cx="11763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92" name="Google Shape;1792;p59"/>
          <p:cNvSpPr txBox="1"/>
          <p:nvPr/>
        </p:nvSpPr>
        <p:spPr>
          <a:xfrm>
            <a:off x="6650037" y="5438775"/>
            <a:ext cx="11763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93" name="Google Shape;1793;p59"/>
          <p:cNvSpPr txBox="1"/>
          <p:nvPr/>
        </p:nvSpPr>
        <p:spPr>
          <a:xfrm>
            <a:off x="4402137" y="5335587"/>
            <a:ext cx="11763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794" name="Google Shape;1794;p59"/>
          <p:cNvSpPr txBox="1"/>
          <p:nvPr/>
        </p:nvSpPr>
        <p:spPr>
          <a:xfrm>
            <a:off x="3046412" y="3751262"/>
            <a:ext cx="11763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60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60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4E5A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C24E5A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801" name="Google Shape;1801;p60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802" name="Google Shape;1802;p60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803" name="Google Shape;1803;p60"/>
          <p:cNvSpPr/>
          <p:nvPr/>
        </p:nvSpPr>
        <p:spPr>
          <a:xfrm>
            <a:off x="5257800" y="147637"/>
            <a:ext cx="2481262" cy="2447925"/>
          </a:xfrm>
          <a:custGeom>
            <a:avLst/>
            <a:gdLst/>
            <a:ahLst/>
            <a:cxnLst/>
            <a:rect l="l" t="t" r="r" b="b"/>
            <a:pathLst>
              <a:path w="293" h="289" extrusionOk="0">
                <a:moveTo>
                  <a:pt x="293" y="289"/>
                </a:moveTo>
                <a:cubicBezTo>
                  <a:pt x="293" y="62"/>
                  <a:pt x="293" y="62"/>
                  <a:pt x="293" y="62"/>
                </a:cubicBezTo>
                <a:cubicBezTo>
                  <a:pt x="293" y="62"/>
                  <a:pt x="293" y="48"/>
                  <a:pt x="286" y="32"/>
                </a:cubicBezTo>
                <a:cubicBezTo>
                  <a:pt x="281" y="22"/>
                  <a:pt x="275" y="17"/>
                  <a:pt x="273" y="15"/>
                </a:cubicBezTo>
                <a:cubicBezTo>
                  <a:pt x="257" y="5"/>
                  <a:pt x="239" y="0"/>
                  <a:pt x="22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5"/>
                  <a:pt x="15" y="11"/>
                  <a:pt x="15" y="11"/>
                </a:cubicBezTo>
                <a:lnTo>
                  <a:pt x="293" y="289"/>
                </a:lnTo>
                <a:close/>
              </a:path>
            </a:pathLst>
          </a:custGeom>
          <a:solidFill>
            <a:srgbClr val="C8F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60"/>
          <p:cNvSpPr/>
          <p:nvPr/>
        </p:nvSpPr>
        <p:spPr>
          <a:xfrm>
            <a:off x="3175000" y="157162"/>
            <a:ext cx="3487737" cy="1539875"/>
          </a:xfrm>
          <a:custGeom>
            <a:avLst/>
            <a:gdLst/>
            <a:ahLst/>
            <a:cxnLst/>
            <a:rect l="l" t="t" r="r" b="b"/>
            <a:pathLst>
              <a:path w="412" h="182" extrusionOk="0">
                <a:moveTo>
                  <a:pt x="252" y="20"/>
                </a:moveTo>
                <a:cubicBezTo>
                  <a:pt x="251" y="20"/>
                  <a:pt x="241" y="9"/>
                  <a:pt x="226" y="3"/>
                </a:cubicBezTo>
                <a:cubicBezTo>
                  <a:pt x="219" y="1"/>
                  <a:pt x="213" y="0"/>
                  <a:pt x="209" y="0"/>
                </a:cubicBezTo>
                <a:cubicBezTo>
                  <a:pt x="207" y="0"/>
                  <a:pt x="205" y="0"/>
                  <a:pt x="204" y="1"/>
                </a:cubicBezTo>
                <a:cubicBezTo>
                  <a:pt x="186" y="5"/>
                  <a:pt x="169" y="14"/>
                  <a:pt x="156" y="27"/>
                </a:cubicBezTo>
                <a:cubicBezTo>
                  <a:pt x="0" y="182"/>
                  <a:pt x="0" y="182"/>
                  <a:pt x="0" y="182"/>
                </a:cubicBezTo>
                <a:cubicBezTo>
                  <a:pt x="10" y="180"/>
                  <a:pt x="17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412" y="180"/>
                  <a:pt x="412" y="180"/>
                  <a:pt x="412" y="180"/>
                </a:cubicBezTo>
                <a:lnTo>
                  <a:pt x="252" y="20"/>
                </a:ln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60"/>
          <p:cNvSpPr/>
          <p:nvPr/>
        </p:nvSpPr>
        <p:spPr>
          <a:xfrm>
            <a:off x="7831137" y="512762"/>
            <a:ext cx="1550987" cy="3487737"/>
          </a:xfrm>
          <a:custGeom>
            <a:avLst/>
            <a:gdLst/>
            <a:ahLst/>
            <a:cxnLst/>
            <a:rect l="l" t="t" r="r" b="b"/>
            <a:pathLst>
              <a:path w="183" h="412" extrusionOk="0">
                <a:moveTo>
                  <a:pt x="181" y="204"/>
                </a:moveTo>
                <a:cubicBezTo>
                  <a:pt x="177" y="186"/>
                  <a:pt x="168" y="169"/>
                  <a:pt x="155" y="156"/>
                </a:cubicBezTo>
                <a:cubicBezTo>
                  <a:pt x="0" y="0"/>
                  <a:pt x="0" y="0"/>
                  <a:pt x="0" y="0"/>
                </a:cubicBezTo>
                <a:cubicBezTo>
                  <a:pt x="2" y="11"/>
                  <a:pt x="2" y="19"/>
                  <a:pt x="2" y="19"/>
                </a:cubicBezTo>
                <a:cubicBezTo>
                  <a:pt x="2" y="412"/>
                  <a:pt x="2" y="412"/>
                  <a:pt x="2" y="412"/>
                </a:cubicBezTo>
                <a:cubicBezTo>
                  <a:pt x="162" y="252"/>
                  <a:pt x="162" y="252"/>
                  <a:pt x="162" y="252"/>
                </a:cubicBezTo>
                <a:cubicBezTo>
                  <a:pt x="162" y="251"/>
                  <a:pt x="173" y="241"/>
                  <a:pt x="179" y="226"/>
                </a:cubicBezTo>
                <a:cubicBezTo>
                  <a:pt x="183" y="215"/>
                  <a:pt x="182" y="207"/>
                  <a:pt x="181" y="204"/>
                </a:cubicBezTo>
                <a:close/>
              </a:path>
            </a:pathLst>
          </a:custGeom>
          <a:solidFill>
            <a:srgbClr val="FD6C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60"/>
          <p:cNvSpPr/>
          <p:nvPr/>
        </p:nvSpPr>
        <p:spPr>
          <a:xfrm>
            <a:off x="2811462" y="1790700"/>
            <a:ext cx="2446337" cy="2481262"/>
          </a:xfrm>
          <a:custGeom>
            <a:avLst/>
            <a:gdLst/>
            <a:ahLst/>
            <a:cxnLst/>
            <a:rect l="l" t="t" r="r" b="b"/>
            <a:pathLst>
              <a:path w="289" h="293" extrusionOk="0">
                <a:moveTo>
                  <a:pt x="32" y="7"/>
                </a:moveTo>
                <a:cubicBezTo>
                  <a:pt x="22" y="12"/>
                  <a:pt x="17" y="18"/>
                  <a:pt x="15" y="20"/>
                </a:cubicBezTo>
                <a:cubicBezTo>
                  <a:pt x="5" y="36"/>
                  <a:pt x="0" y="54"/>
                  <a:pt x="0" y="73"/>
                </a:cubicBezTo>
                <a:cubicBezTo>
                  <a:pt x="0" y="293"/>
                  <a:pt x="0" y="293"/>
                  <a:pt x="0" y="293"/>
                </a:cubicBezTo>
                <a:cubicBezTo>
                  <a:pt x="5" y="284"/>
                  <a:pt x="11" y="278"/>
                  <a:pt x="11" y="278"/>
                </a:cubicBezTo>
                <a:cubicBezTo>
                  <a:pt x="289" y="0"/>
                  <a:pt x="289" y="0"/>
                  <a:pt x="28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47" y="1"/>
                  <a:pt x="32" y="7"/>
                </a:cubicBez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60"/>
          <p:cNvSpPr/>
          <p:nvPr/>
        </p:nvSpPr>
        <p:spPr>
          <a:xfrm>
            <a:off x="5529262" y="5168900"/>
            <a:ext cx="3487737" cy="1541462"/>
          </a:xfrm>
          <a:custGeom>
            <a:avLst/>
            <a:gdLst/>
            <a:ahLst/>
            <a:cxnLst/>
            <a:rect l="l" t="t" r="r" b="b"/>
            <a:pathLst>
              <a:path w="412" h="182" extrusionOk="0">
                <a:moveTo>
                  <a:pt x="186" y="179"/>
                </a:moveTo>
                <a:cubicBezTo>
                  <a:pt x="193" y="181"/>
                  <a:pt x="199" y="182"/>
                  <a:pt x="203" y="182"/>
                </a:cubicBezTo>
                <a:cubicBezTo>
                  <a:pt x="205" y="182"/>
                  <a:pt x="207" y="182"/>
                  <a:pt x="208" y="181"/>
                </a:cubicBezTo>
                <a:cubicBezTo>
                  <a:pt x="226" y="177"/>
                  <a:pt x="243" y="168"/>
                  <a:pt x="256" y="155"/>
                </a:cubicBezTo>
                <a:cubicBezTo>
                  <a:pt x="412" y="0"/>
                  <a:pt x="412" y="0"/>
                  <a:pt x="412" y="0"/>
                </a:cubicBezTo>
                <a:cubicBezTo>
                  <a:pt x="402" y="2"/>
                  <a:pt x="395" y="2"/>
                  <a:pt x="393" y="2"/>
                </a:cubicBezTo>
                <a:cubicBezTo>
                  <a:pt x="393" y="2"/>
                  <a:pt x="393" y="2"/>
                  <a:pt x="393" y="2"/>
                </a:cubicBezTo>
                <a:cubicBezTo>
                  <a:pt x="0" y="2"/>
                  <a:pt x="0" y="2"/>
                  <a:pt x="0" y="2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1" y="162"/>
                  <a:pt x="171" y="173"/>
                  <a:pt x="186" y="179"/>
                </a:cubicBezTo>
                <a:close/>
              </a:path>
            </a:pathLst>
          </a:custGeom>
          <a:solidFill>
            <a:srgbClr val="55CD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8" name="Google Shape;1808;p60"/>
          <p:cNvSpPr/>
          <p:nvPr/>
        </p:nvSpPr>
        <p:spPr>
          <a:xfrm>
            <a:off x="2811462" y="2865437"/>
            <a:ext cx="1549400" cy="3489325"/>
          </a:xfrm>
          <a:custGeom>
            <a:avLst/>
            <a:gdLst/>
            <a:ahLst/>
            <a:cxnLst/>
            <a:rect l="l" t="t" r="r" b="b"/>
            <a:pathLst>
              <a:path w="183" h="412" extrusionOk="0">
                <a:moveTo>
                  <a:pt x="181" y="0"/>
                </a:moveTo>
                <a:cubicBezTo>
                  <a:pt x="21" y="160"/>
                  <a:pt x="21" y="160"/>
                  <a:pt x="21" y="160"/>
                </a:cubicBezTo>
                <a:cubicBezTo>
                  <a:pt x="21" y="161"/>
                  <a:pt x="10" y="171"/>
                  <a:pt x="4" y="186"/>
                </a:cubicBezTo>
                <a:cubicBezTo>
                  <a:pt x="0" y="197"/>
                  <a:pt x="1" y="205"/>
                  <a:pt x="2" y="208"/>
                </a:cubicBezTo>
                <a:cubicBezTo>
                  <a:pt x="6" y="226"/>
                  <a:pt x="15" y="243"/>
                  <a:pt x="28" y="256"/>
                </a:cubicBezTo>
                <a:cubicBezTo>
                  <a:pt x="183" y="412"/>
                  <a:pt x="183" y="412"/>
                  <a:pt x="183" y="412"/>
                </a:cubicBezTo>
                <a:cubicBezTo>
                  <a:pt x="181" y="401"/>
                  <a:pt x="181" y="393"/>
                  <a:pt x="181" y="393"/>
                </a:cubicBezTo>
                <a:lnTo>
                  <a:pt x="181" y="0"/>
                </a:lnTo>
                <a:close/>
              </a:path>
            </a:pathLst>
          </a:custGeom>
          <a:solidFill>
            <a:srgbClr val="FD6C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60"/>
          <p:cNvSpPr/>
          <p:nvPr/>
        </p:nvSpPr>
        <p:spPr>
          <a:xfrm>
            <a:off x="6934200" y="2595562"/>
            <a:ext cx="2447925" cy="2479675"/>
          </a:xfrm>
          <a:custGeom>
            <a:avLst/>
            <a:gdLst/>
            <a:ahLst/>
            <a:cxnLst/>
            <a:rect l="l" t="t" r="r" b="b"/>
            <a:pathLst>
              <a:path w="289" h="293" extrusionOk="0">
                <a:moveTo>
                  <a:pt x="0" y="293"/>
                </a:moveTo>
                <a:cubicBezTo>
                  <a:pt x="227" y="293"/>
                  <a:pt x="227" y="293"/>
                  <a:pt x="227" y="293"/>
                </a:cubicBezTo>
                <a:cubicBezTo>
                  <a:pt x="228" y="293"/>
                  <a:pt x="242" y="292"/>
                  <a:pt x="257" y="286"/>
                </a:cubicBezTo>
                <a:cubicBezTo>
                  <a:pt x="267" y="281"/>
                  <a:pt x="272" y="275"/>
                  <a:pt x="274" y="273"/>
                </a:cubicBezTo>
                <a:cubicBezTo>
                  <a:pt x="284" y="257"/>
                  <a:pt x="289" y="239"/>
                  <a:pt x="289" y="22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4" y="9"/>
                  <a:pt x="278" y="15"/>
                  <a:pt x="278" y="15"/>
                </a:cubicBezTo>
                <a:lnTo>
                  <a:pt x="0" y="293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60"/>
          <p:cNvSpPr/>
          <p:nvPr/>
        </p:nvSpPr>
        <p:spPr>
          <a:xfrm>
            <a:off x="4452937" y="4271962"/>
            <a:ext cx="2481262" cy="2446337"/>
          </a:xfrm>
          <a:custGeom>
            <a:avLst/>
            <a:gdLst/>
            <a:ahLst/>
            <a:cxnLst/>
            <a:rect l="l" t="t" r="r" b="b"/>
            <a:pathLst>
              <a:path w="293" h="289" extrusionOk="0">
                <a:moveTo>
                  <a:pt x="20" y="274"/>
                </a:moveTo>
                <a:cubicBezTo>
                  <a:pt x="36" y="284"/>
                  <a:pt x="54" y="289"/>
                  <a:pt x="73" y="289"/>
                </a:cubicBezTo>
                <a:cubicBezTo>
                  <a:pt x="293" y="289"/>
                  <a:pt x="293" y="289"/>
                  <a:pt x="293" y="289"/>
                </a:cubicBezTo>
                <a:cubicBezTo>
                  <a:pt x="284" y="284"/>
                  <a:pt x="278" y="278"/>
                  <a:pt x="278" y="278"/>
                </a:cubicBezTo>
                <a:cubicBezTo>
                  <a:pt x="0" y="0"/>
                  <a:pt x="0" y="0"/>
                  <a:pt x="0" y="0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41"/>
                  <a:pt x="7" y="257"/>
                </a:cubicBezTo>
                <a:cubicBezTo>
                  <a:pt x="12" y="267"/>
                  <a:pt x="18" y="272"/>
                  <a:pt x="20" y="274"/>
                </a:cubicBezTo>
                <a:close/>
              </a:path>
            </a:pathLst>
          </a:custGeom>
          <a:solidFill>
            <a:srgbClr val="C8F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60"/>
          <p:cNvSpPr txBox="1"/>
          <p:nvPr/>
        </p:nvSpPr>
        <p:spPr>
          <a:xfrm>
            <a:off x="5918200" y="165100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55626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812" name="Google Shape;1812;p60"/>
          <p:cNvSpPr txBox="1"/>
          <p:nvPr/>
        </p:nvSpPr>
        <p:spPr>
          <a:xfrm>
            <a:off x="8001000" y="1138237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813" name="Google Shape;1813;p60"/>
          <p:cNvSpPr txBox="1"/>
          <p:nvPr/>
        </p:nvSpPr>
        <p:spPr>
          <a:xfrm>
            <a:off x="8813800" y="3170237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814" name="Google Shape;1814;p60"/>
          <p:cNvSpPr txBox="1"/>
          <p:nvPr/>
        </p:nvSpPr>
        <p:spPr>
          <a:xfrm>
            <a:off x="7916862" y="5202237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815" name="Google Shape;1815;p60"/>
          <p:cNvSpPr txBox="1"/>
          <p:nvPr/>
        </p:nvSpPr>
        <p:spPr>
          <a:xfrm>
            <a:off x="5799137" y="6134100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55626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816" name="Google Shape;1816;p60"/>
          <p:cNvSpPr txBox="1"/>
          <p:nvPr/>
        </p:nvSpPr>
        <p:spPr>
          <a:xfrm>
            <a:off x="3733800" y="5110162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817" name="Google Shape;1817;p60"/>
          <p:cNvSpPr txBox="1"/>
          <p:nvPr/>
        </p:nvSpPr>
        <p:spPr>
          <a:xfrm>
            <a:off x="2979737" y="3060700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1818" name="Google Shape;1818;p60"/>
          <p:cNvSpPr txBox="1"/>
          <p:nvPr/>
        </p:nvSpPr>
        <p:spPr>
          <a:xfrm>
            <a:off x="3802062" y="1112837"/>
            <a:ext cx="7112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08</a:t>
            </a:r>
            <a:endParaRPr/>
          </a:p>
        </p:txBody>
      </p:sp>
      <p:sp>
        <p:nvSpPr>
          <p:cNvPr id="1819" name="Google Shape;1819;p60"/>
          <p:cNvSpPr/>
          <p:nvPr/>
        </p:nvSpPr>
        <p:spPr>
          <a:xfrm>
            <a:off x="7094537" y="1274762"/>
            <a:ext cx="457200" cy="549275"/>
          </a:xfrm>
          <a:custGeom>
            <a:avLst/>
            <a:gdLst/>
            <a:ahLst/>
            <a:cxnLst/>
            <a:rect l="l" t="t" r="r" b="b"/>
            <a:pathLst>
              <a:path w="54" h="65" extrusionOk="0">
                <a:moveTo>
                  <a:pt x="36" y="62"/>
                </a:moveTo>
                <a:cubicBezTo>
                  <a:pt x="36" y="64"/>
                  <a:pt x="35" y="65"/>
                  <a:pt x="34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9" y="65"/>
                  <a:pt x="18" y="64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1"/>
                  <a:pt x="19" y="60"/>
                  <a:pt x="20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5" y="60"/>
                  <a:pt x="36" y="61"/>
                  <a:pt x="36" y="62"/>
                </a:cubicBezTo>
                <a:close/>
                <a:moveTo>
                  <a:pt x="36" y="56"/>
                </a:moveTo>
                <a:cubicBezTo>
                  <a:pt x="36" y="55"/>
                  <a:pt x="35" y="54"/>
                  <a:pt x="34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5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8"/>
                  <a:pt x="19" y="59"/>
                  <a:pt x="20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5" y="59"/>
                  <a:pt x="36" y="58"/>
                  <a:pt x="36" y="56"/>
                </a:cubicBezTo>
                <a:close/>
                <a:moveTo>
                  <a:pt x="29" y="32"/>
                </a:moveTo>
                <a:cubicBezTo>
                  <a:pt x="27" y="32"/>
                  <a:pt x="27" y="32"/>
                  <a:pt x="27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3"/>
                  <a:pt x="29" y="53"/>
                  <a:pt x="29" y="53"/>
                </a:cubicBezTo>
                <a:lnTo>
                  <a:pt x="29" y="32"/>
                </a:lnTo>
                <a:close/>
                <a:moveTo>
                  <a:pt x="20" y="23"/>
                </a:moveTo>
                <a:cubicBezTo>
                  <a:pt x="18" y="23"/>
                  <a:pt x="17" y="25"/>
                  <a:pt x="17" y="26"/>
                </a:cubicBezTo>
                <a:cubicBezTo>
                  <a:pt x="17" y="28"/>
                  <a:pt x="18" y="30"/>
                  <a:pt x="20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5"/>
                  <a:pt x="22" y="23"/>
                  <a:pt x="20" y="23"/>
                </a:cubicBezTo>
                <a:close/>
                <a:moveTo>
                  <a:pt x="38" y="26"/>
                </a:moveTo>
                <a:cubicBezTo>
                  <a:pt x="38" y="25"/>
                  <a:pt x="37" y="23"/>
                  <a:pt x="35" y="23"/>
                </a:cubicBezTo>
                <a:cubicBezTo>
                  <a:pt x="33" y="23"/>
                  <a:pt x="32" y="25"/>
                  <a:pt x="32" y="26"/>
                </a:cubicBezTo>
                <a:cubicBezTo>
                  <a:pt x="32" y="30"/>
                  <a:pt x="32" y="30"/>
                  <a:pt x="32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7" y="30"/>
                  <a:pt x="38" y="28"/>
                  <a:pt x="38" y="26"/>
                </a:cubicBezTo>
                <a:close/>
                <a:moveTo>
                  <a:pt x="45" y="20"/>
                </a:moveTo>
                <a:cubicBezTo>
                  <a:pt x="44" y="15"/>
                  <a:pt x="37" y="8"/>
                  <a:pt x="27" y="8"/>
                </a:cubicBezTo>
                <a:cubicBezTo>
                  <a:pt x="18" y="8"/>
                  <a:pt x="11" y="15"/>
                  <a:pt x="9" y="20"/>
                </a:cubicBezTo>
                <a:cubicBezTo>
                  <a:pt x="8" y="25"/>
                  <a:pt x="9" y="29"/>
                  <a:pt x="11" y="33"/>
                </a:cubicBezTo>
                <a:cubicBezTo>
                  <a:pt x="13" y="37"/>
                  <a:pt x="15" y="40"/>
                  <a:pt x="17" y="43"/>
                </a:cubicBezTo>
                <a:cubicBezTo>
                  <a:pt x="18" y="46"/>
                  <a:pt x="18" y="48"/>
                  <a:pt x="19" y="51"/>
                </a:cubicBezTo>
                <a:cubicBezTo>
                  <a:pt x="19" y="52"/>
                  <a:pt x="20" y="53"/>
                  <a:pt x="22" y="53"/>
                </a:cubicBezTo>
                <a:cubicBezTo>
                  <a:pt x="22" y="53"/>
                  <a:pt x="23" y="53"/>
                  <a:pt x="23" y="53"/>
                </a:cubicBezTo>
                <a:cubicBezTo>
                  <a:pt x="23" y="32"/>
                  <a:pt x="23" y="32"/>
                  <a:pt x="2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8" y="32"/>
                  <a:pt x="17" y="31"/>
                  <a:pt x="16" y="30"/>
                </a:cubicBezTo>
                <a:cubicBezTo>
                  <a:pt x="15" y="29"/>
                  <a:pt x="14" y="28"/>
                  <a:pt x="14" y="26"/>
                </a:cubicBezTo>
                <a:cubicBezTo>
                  <a:pt x="14" y="25"/>
                  <a:pt x="15" y="24"/>
                  <a:pt x="16" y="23"/>
                </a:cubicBezTo>
                <a:cubicBezTo>
                  <a:pt x="17" y="22"/>
                  <a:pt x="18" y="21"/>
                  <a:pt x="20" y="21"/>
                </a:cubicBezTo>
                <a:cubicBezTo>
                  <a:pt x="23" y="21"/>
                  <a:pt x="25" y="23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30"/>
                  <a:pt x="25" y="30"/>
                  <a:pt x="25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5"/>
                  <a:pt x="30" y="24"/>
                  <a:pt x="31" y="23"/>
                </a:cubicBezTo>
                <a:cubicBezTo>
                  <a:pt x="32" y="22"/>
                  <a:pt x="33" y="21"/>
                  <a:pt x="35" y="21"/>
                </a:cubicBezTo>
                <a:cubicBezTo>
                  <a:pt x="36" y="21"/>
                  <a:pt x="38" y="22"/>
                  <a:pt x="39" y="23"/>
                </a:cubicBezTo>
                <a:cubicBezTo>
                  <a:pt x="40" y="24"/>
                  <a:pt x="40" y="25"/>
                  <a:pt x="40" y="26"/>
                </a:cubicBezTo>
                <a:cubicBezTo>
                  <a:pt x="40" y="28"/>
                  <a:pt x="40" y="29"/>
                  <a:pt x="39" y="30"/>
                </a:cubicBezTo>
                <a:cubicBezTo>
                  <a:pt x="38" y="31"/>
                  <a:pt x="36" y="32"/>
                  <a:pt x="35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3" y="53"/>
                </a:cubicBezTo>
                <a:cubicBezTo>
                  <a:pt x="35" y="53"/>
                  <a:pt x="36" y="52"/>
                  <a:pt x="36" y="51"/>
                </a:cubicBezTo>
                <a:cubicBezTo>
                  <a:pt x="37" y="48"/>
                  <a:pt x="37" y="46"/>
                  <a:pt x="38" y="43"/>
                </a:cubicBezTo>
                <a:cubicBezTo>
                  <a:pt x="39" y="40"/>
                  <a:pt x="41" y="37"/>
                  <a:pt x="43" y="33"/>
                </a:cubicBezTo>
                <a:cubicBezTo>
                  <a:pt x="45" y="29"/>
                  <a:pt x="46" y="25"/>
                  <a:pt x="45" y="20"/>
                </a:cubicBezTo>
                <a:close/>
                <a:moveTo>
                  <a:pt x="29" y="2"/>
                </a:moveTo>
                <a:cubicBezTo>
                  <a:pt x="29" y="1"/>
                  <a:pt x="28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1"/>
                  <a:pt x="25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6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8" y="7"/>
                  <a:pt x="29" y="6"/>
                  <a:pt x="29" y="5"/>
                </a:cubicBezTo>
                <a:lnTo>
                  <a:pt x="29" y="2"/>
                </a:lnTo>
                <a:close/>
                <a:moveTo>
                  <a:pt x="40" y="5"/>
                </a:moveTo>
                <a:cubicBezTo>
                  <a:pt x="41" y="4"/>
                  <a:pt x="40" y="3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2"/>
                  <a:pt x="37" y="2"/>
                  <a:pt x="37" y="3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7"/>
                  <a:pt x="35" y="8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9"/>
                  <a:pt x="39" y="8"/>
                </a:cubicBezTo>
                <a:lnTo>
                  <a:pt x="40" y="5"/>
                </a:lnTo>
                <a:close/>
                <a:moveTo>
                  <a:pt x="48" y="11"/>
                </a:moveTo>
                <a:cubicBezTo>
                  <a:pt x="49" y="11"/>
                  <a:pt x="49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7" y="8"/>
                  <a:pt x="46" y="8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2"/>
                  <a:pt x="42" y="13"/>
                  <a:pt x="43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4" y="14"/>
                  <a:pt x="45" y="14"/>
                  <a:pt x="46" y="14"/>
                </a:cubicBezTo>
                <a:lnTo>
                  <a:pt x="48" y="11"/>
                </a:lnTo>
                <a:close/>
                <a:moveTo>
                  <a:pt x="53" y="21"/>
                </a:moveTo>
                <a:cubicBezTo>
                  <a:pt x="54" y="21"/>
                  <a:pt x="54" y="20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8"/>
                  <a:pt x="53" y="17"/>
                  <a:pt x="52" y="17"/>
                </a:cubicBezTo>
                <a:cubicBezTo>
                  <a:pt x="48" y="18"/>
                  <a:pt x="48" y="18"/>
                  <a:pt x="48" y="18"/>
                </a:cubicBezTo>
                <a:cubicBezTo>
                  <a:pt x="47" y="18"/>
                  <a:pt x="47" y="19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8" y="22"/>
                  <a:pt x="49" y="22"/>
                </a:cubicBezTo>
                <a:lnTo>
                  <a:pt x="53" y="21"/>
                </a:lnTo>
                <a:close/>
                <a:moveTo>
                  <a:pt x="52" y="32"/>
                </a:moveTo>
                <a:cubicBezTo>
                  <a:pt x="53" y="32"/>
                  <a:pt x="54" y="31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29"/>
                  <a:pt x="54" y="28"/>
                  <a:pt x="52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8" y="27"/>
                  <a:pt x="47" y="27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6" y="30"/>
                  <a:pt x="47" y="31"/>
                  <a:pt x="48" y="31"/>
                </a:cubicBezTo>
                <a:lnTo>
                  <a:pt x="52" y="32"/>
                </a:lnTo>
                <a:close/>
                <a:moveTo>
                  <a:pt x="16" y="8"/>
                </a:moveTo>
                <a:cubicBezTo>
                  <a:pt x="16" y="9"/>
                  <a:pt x="18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20" y="7"/>
                  <a:pt x="19" y="6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2"/>
                  <a:pt x="16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3"/>
                  <a:pt x="14" y="4"/>
                  <a:pt x="14" y="5"/>
                </a:cubicBezTo>
                <a:lnTo>
                  <a:pt x="16" y="8"/>
                </a:lnTo>
                <a:close/>
                <a:moveTo>
                  <a:pt x="9" y="14"/>
                </a:moveTo>
                <a:cubicBezTo>
                  <a:pt x="10" y="14"/>
                  <a:pt x="11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3"/>
                  <a:pt x="12" y="12"/>
                  <a:pt x="11" y="11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7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9"/>
                  <a:pt x="5" y="11"/>
                  <a:pt x="6" y="11"/>
                </a:cubicBezTo>
                <a:lnTo>
                  <a:pt x="9" y="14"/>
                </a:lnTo>
                <a:close/>
                <a:moveTo>
                  <a:pt x="5" y="22"/>
                </a:moveTo>
                <a:cubicBezTo>
                  <a:pt x="6" y="22"/>
                  <a:pt x="7" y="21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7" y="18"/>
                  <a:pt x="6" y="18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lnTo>
                  <a:pt x="5" y="22"/>
                </a:lnTo>
                <a:close/>
                <a:moveTo>
                  <a:pt x="6" y="31"/>
                </a:moveTo>
                <a:cubicBezTo>
                  <a:pt x="7" y="31"/>
                  <a:pt x="8" y="30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7"/>
                  <a:pt x="7" y="27"/>
                  <a:pt x="5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31"/>
                  <a:pt x="2" y="32"/>
                  <a:pt x="3" y="32"/>
                </a:cubicBezTo>
                <a:lnTo>
                  <a:pt x="6" y="31"/>
                </a:ln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60"/>
          <p:cNvSpPr/>
          <p:nvPr/>
        </p:nvSpPr>
        <p:spPr>
          <a:xfrm>
            <a:off x="3970337" y="2001837"/>
            <a:ext cx="644525" cy="423862"/>
          </a:xfrm>
          <a:custGeom>
            <a:avLst/>
            <a:gdLst/>
            <a:ahLst/>
            <a:cxnLst/>
            <a:rect l="l" t="t" r="r" b="b"/>
            <a:pathLst>
              <a:path w="76" h="50" extrusionOk="0">
                <a:moveTo>
                  <a:pt x="61" y="5"/>
                </a:moveTo>
                <a:cubicBezTo>
                  <a:pt x="68" y="22"/>
                  <a:pt x="68" y="22"/>
                  <a:pt x="68" y="22"/>
                </a:cubicBezTo>
                <a:cubicBezTo>
                  <a:pt x="59" y="26"/>
                  <a:pt x="59" y="26"/>
                  <a:pt x="59" y="26"/>
                </a:cubicBezTo>
                <a:cubicBezTo>
                  <a:pt x="54" y="22"/>
                  <a:pt x="40" y="10"/>
                  <a:pt x="39" y="10"/>
                </a:cubicBezTo>
                <a:cubicBezTo>
                  <a:pt x="38" y="10"/>
                  <a:pt x="33" y="11"/>
                  <a:pt x="33" y="11"/>
                </a:cubicBezTo>
                <a:cubicBezTo>
                  <a:pt x="33" y="11"/>
                  <a:pt x="30" y="12"/>
                  <a:pt x="28" y="12"/>
                </a:cubicBezTo>
                <a:cubicBezTo>
                  <a:pt x="27" y="12"/>
                  <a:pt x="26" y="12"/>
                  <a:pt x="25" y="11"/>
                </a:cubicBezTo>
                <a:cubicBezTo>
                  <a:pt x="25" y="11"/>
                  <a:pt x="24" y="11"/>
                  <a:pt x="24" y="10"/>
                </a:cubicBezTo>
                <a:cubicBezTo>
                  <a:pt x="25" y="9"/>
                  <a:pt x="26" y="8"/>
                  <a:pt x="26" y="8"/>
                </a:cubicBezTo>
                <a:cubicBezTo>
                  <a:pt x="30" y="6"/>
                  <a:pt x="40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3" y="2"/>
                  <a:pt x="59" y="4"/>
                  <a:pt x="61" y="5"/>
                </a:cubicBezTo>
                <a:close/>
                <a:moveTo>
                  <a:pt x="67" y="0"/>
                </a:moveTo>
                <a:cubicBezTo>
                  <a:pt x="67" y="0"/>
                  <a:pt x="66" y="0"/>
                  <a:pt x="66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2" y="1"/>
                  <a:pt x="62" y="2"/>
                </a:cubicBezTo>
                <a:cubicBezTo>
                  <a:pt x="62" y="2"/>
                  <a:pt x="62" y="3"/>
                  <a:pt x="62" y="3"/>
                </a:cubicBezTo>
                <a:cubicBezTo>
                  <a:pt x="69" y="22"/>
                  <a:pt x="69" y="22"/>
                  <a:pt x="69" y="22"/>
                </a:cubicBezTo>
                <a:cubicBezTo>
                  <a:pt x="70" y="23"/>
                  <a:pt x="71" y="23"/>
                  <a:pt x="72" y="2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6" y="21"/>
                  <a:pt x="76" y="21"/>
                </a:cubicBezTo>
                <a:cubicBezTo>
                  <a:pt x="76" y="20"/>
                  <a:pt x="76" y="20"/>
                  <a:pt x="76" y="19"/>
                </a:cubicBezTo>
                <a:cubicBezTo>
                  <a:pt x="69" y="1"/>
                  <a:pt x="69" y="1"/>
                  <a:pt x="69" y="1"/>
                </a:cubicBezTo>
                <a:cubicBezTo>
                  <a:pt x="68" y="0"/>
                  <a:pt x="68" y="0"/>
                  <a:pt x="67" y="0"/>
                </a:cubicBezTo>
                <a:close/>
                <a:moveTo>
                  <a:pt x="0" y="25"/>
                </a:moveTo>
                <a:cubicBezTo>
                  <a:pt x="0" y="25"/>
                  <a:pt x="0" y="26"/>
                  <a:pt x="1" y="26"/>
                </a:cubicBezTo>
                <a:cubicBezTo>
                  <a:pt x="1" y="27"/>
                  <a:pt x="2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7" y="27"/>
                  <a:pt x="7" y="25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2" y="3"/>
                  <a:pt x="2" y="4"/>
                </a:cubicBezTo>
                <a:lnTo>
                  <a:pt x="0" y="25"/>
                </a:lnTo>
                <a:close/>
                <a:moveTo>
                  <a:pt x="31" y="43"/>
                </a:moveTo>
                <a:cubicBezTo>
                  <a:pt x="31" y="43"/>
                  <a:pt x="31" y="42"/>
                  <a:pt x="30" y="42"/>
                </a:cubicBezTo>
                <a:cubicBezTo>
                  <a:pt x="29" y="40"/>
                  <a:pt x="28" y="41"/>
                  <a:pt x="26" y="42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4" y="49"/>
                  <a:pt x="24" y="50"/>
                </a:cubicBezTo>
                <a:cubicBezTo>
                  <a:pt x="25" y="50"/>
                  <a:pt x="25" y="50"/>
                  <a:pt x="26" y="50"/>
                </a:cubicBezTo>
                <a:cubicBezTo>
                  <a:pt x="27" y="50"/>
                  <a:pt x="27" y="50"/>
                  <a:pt x="28" y="49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2" y="44"/>
                  <a:pt x="31" y="43"/>
                </a:cubicBezTo>
                <a:close/>
                <a:moveTo>
                  <a:pt x="17" y="42"/>
                </a:moveTo>
                <a:cubicBezTo>
                  <a:pt x="16" y="43"/>
                  <a:pt x="16" y="45"/>
                  <a:pt x="18" y="46"/>
                </a:cubicBezTo>
                <a:cubicBezTo>
                  <a:pt x="19" y="47"/>
                  <a:pt x="20" y="47"/>
                  <a:pt x="21" y="45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39"/>
                  <a:pt x="25" y="37"/>
                  <a:pt x="25" y="37"/>
                </a:cubicBezTo>
                <a:cubicBezTo>
                  <a:pt x="23" y="36"/>
                  <a:pt x="22" y="36"/>
                  <a:pt x="21" y="38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lnTo>
                  <a:pt x="17" y="42"/>
                </a:lnTo>
                <a:close/>
                <a:moveTo>
                  <a:pt x="11" y="37"/>
                </a:moveTo>
                <a:cubicBezTo>
                  <a:pt x="11" y="38"/>
                  <a:pt x="11" y="38"/>
                  <a:pt x="11" y="39"/>
                </a:cubicBezTo>
                <a:cubicBezTo>
                  <a:pt x="11" y="40"/>
                  <a:pt x="11" y="41"/>
                  <a:pt x="12" y="41"/>
                </a:cubicBezTo>
                <a:cubicBezTo>
                  <a:pt x="13" y="42"/>
                  <a:pt x="15" y="42"/>
                  <a:pt x="16" y="41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5"/>
                  <a:pt x="21" y="34"/>
                  <a:pt x="20" y="34"/>
                </a:cubicBezTo>
                <a:cubicBezTo>
                  <a:pt x="20" y="33"/>
                  <a:pt x="20" y="32"/>
                  <a:pt x="19" y="32"/>
                </a:cubicBezTo>
                <a:cubicBezTo>
                  <a:pt x="18" y="31"/>
                  <a:pt x="17" y="31"/>
                  <a:pt x="15" y="32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lnTo>
                  <a:pt x="11" y="37"/>
                </a:lnTo>
                <a:close/>
                <a:moveTo>
                  <a:pt x="11" y="35"/>
                </a:moveTo>
                <a:cubicBezTo>
                  <a:pt x="15" y="31"/>
                  <a:pt x="15" y="31"/>
                  <a:pt x="15" y="31"/>
                </a:cubicBezTo>
                <a:cubicBezTo>
                  <a:pt x="16" y="29"/>
                  <a:pt x="15" y="27"/>
                  <a:pt x="14" y="27"/>
                </a:cubicBezTo>
                <a:cubicBezTo>
                  <a:pt x="13" y="25"/>
                  <a:pt x="11" y="26"/>
                  <a:pt x="10" y="27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2"/>
                  <a:pt x="6" y="33"/>
                  <a:pt x="6" y="33"/>
                </a:cubicBezTo>
                <a:cubicBezTo>
                  <a:pt x="6" y="34"/>
                  <a:pt x="7" y="35"/>
                  <a:pt x="7" y="35"/>
                </a:cubicBezTo>
                <a:cubicBezTo>
                  <a:pt x="8" y="35"/>
                  <a:pt x="8" y="36"/>
                  <a:pt x="9" y="36"/>
                </a:cubicBezTo>
                <a:cubicBezTo>
                  <a:pt x="10" y="36"/>
                  <a:pt x="10" y="36"/>
                  <a:pt x="11" y="35"/>
                </a:cubicBezTo>
                <a:close/>
                <a:moveTo>
                  <a:pt x="58" y="31"/>
                </a:moveTo>
                <a:cubicBezTo>
                  <a:pt x="59" y="30"/>
                  <a:pt x="59" y="29"/>
                  <a:pt x="57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49" y="20"/>
                  <a:pt x="40" y="13"/>
                  <a:pt x="39" y="11"/>
                </a:cubicBezTo>
                <a:cubicBezTo>
                  <a:pt x="38" y="12"/>
                  <a:pt x="35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0" y="14"/>
                  <a:pt x="28" y="14"/>
                </a:cubicBezTo>
                <a:cubicBezTo>
                  <a:pt x="26" y="14"/>
                  <a:pt x="25" y="14"/>
                  <a:pt x="24" y="13"/>
                </a:cubicBezTo>
                <a:cubicBezTo>
                  <a:pt x="23" y="12"/>
                  <a:pt x="23" y="11"/>
                  <a:pt x="23" y="10"/>
                </a:cubicBezTo>
                <a:cubicBezTo>
                  <a:pt x="23" y="9"/>
                  <a:pt x="24" y="7"/>
                  <a:pt x="25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4"/>
                  <a:pt x="12" y="24"/>
                  <a:pt x="12" y="24"/>
                </a:cubicBezTo>
                <a:cubicBezTo>
                  <a:pt x="13" y="24"/>
                  <a:pt x="14" y="24"/>
                  <a:pt x="15" y="25"/>
                </a:cubicBezTo>
                <a:cubicBezTo>
                  <a:pt x="17" y="26"/>
                  <a:pt x="17" y="28"/>
                  <a:pt x="17" y="29"/>
                </a:cubicBezTo>
                <a:cubicBezTo>
                  <a:pt x="18" y="29"/>
                  <a:pt x="19" y="30"/>
                  <a:pt x="20" y="30"/>
                </a:cubicBezTo>
                <a:cubicBezTo>
                  <a:pt x="22" y="32"/>
                  <a:pt x="22" y="33"/>
                  <a:pt x="22" y="35"/>
                </a:cubicBezTo>
                <a:cubicBezTo>
                  <a:pt x="23" y="34"/>
                  <a:pt x="25" y="35"/>
                  <a:pt x="26" y="36"/>
                </a:cubicBezTo>
                <a:cubicBezTo>
                  <a:pt x="27" y="37"/>
                  <a:pt x="28" y="38"/>
                  <a:pt x="28" y="39"/>
                </a:cubicBezTo>
                <a:cubicBezTo>
                  <a:pt x="29" y="39"/>
                  <a:pt x="30" y="39"/>
                  <a:pt x="31" y="40"/>
                </a:cubicBezTo>
                <a:cubicBezTo>
                  <a:pt x="33" y="42"/>
                  <a:pt x="34" y="43"/>
                  <a:pt x="33" y="45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5" y="46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7"/>
                  <a:pt x="36" y="47"/>
                </a:cubicBezTo>
                <a:cubicBezTo>
                  <a:pt x="37" y="47"/>
                  <a:pt x="38" y="46"/>
                  <a:pt x="38" y="46"/>
                </a:cubicBezTo>
                <a:cubicBezTo>
                  <a:pt x="39" y="45"/>
                  <a:pt x="39" y="44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3" y="35"/>
                  <a:pt x="33" y="36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3" y="43"/>
                  <a:pt x="43" y="43"/>
                </a:cubicBezTo>
                <a:cubicBezTo>
                  <a:pt x="44" y="43"/>
                  <a:pt x="45" y="43"/>
                  <a:pt x="45" y="42"/>
                </a:cubicBezTo>
                <a:cubicBezTo>
                  <a:pt x="46" y="41"/>
                  <a:pt x="46" y="41"/>
                  <a:pt x="46" y="40"/>
                </a:cubicBezTo>
                <a:cubicBezTo>
                  <a:pt x="46" y="39"/>
                  <a:pt x="46" y="39"/>
                  <a:pt x="45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40" y="32"/>
                  <a:pt x="40" y="32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9"/>
                  <a:pt x="49" y="39"/>
                  <a:pt x="50" y="39"/>
                </a:cubicBezTo>
                <a:cubicBezTo>
                  <a:pt x="51" y="39"/>
                  <a:pt x="52" y="38"/>
                  <a:pt x="52" y="37"/>
                </a:cubicBezTo>
                <a:cubicBezTo>
                  <a:pt x="53" y="37"/>
                  <a:pt x="53" y="36"/>
                  <a:pt x="53" y="35"/>
                </a:cubicBezTo>
                <a:cubicBezTo>
                  <a:pt x="53" y="35"/>
                  <a:pt x="53" y="34"/>
                  <a:pt x="52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7"/>
                  <a:pt x="46" y="27"/>
                </a:cubicBezTo>
                <a:cubicBezTo>
                  <a:pt x="46" y="26"/>
                  <a:pt x="47" y="26"/>
                  <a:pt x="47" y="27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3"/>
                  <a:pt x="57" y="33"/>
                  <a:pt x="58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60"/>
          <p:cNvSpPr/>
          <p:nvPr/>
        </p:nvSpPr>
        <p:spPr>
          <a:xfrm>
            <a:off x="5468937" y="1096962"/>
            <a:ext cx="558800" cy="465137"/>
          </a:xfrm>
          <a:custGeom>
            <a:avLst/>
            <a:gdLst/>
            <a:ahLst/>
            <a:cxnLst/>
            <a:rect l="l" t="t" r="r" b="b"/>
            <a:pathLst>
              <a:path w="66" h="55" extrusionOk="0">
                <a:moveTo>
                  <a:pt x="9" y="45"/>
                </a:moveTo>
                <a:cubicBezTo>
                  <a:pt x="9" y="30"/>
                  <a:pt x="9" y="30"/>
                  <a:pt x="9" y="30"/>
                </a:cubicBezTo>
                <a:cubicBezTo>
                  <a:pt x="9" y="29"/>
                  <a:pt x="10" y="28"/>
                  <a:pt x="11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3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6"/>
                  <a:pt x="16" y="47"/>
                  <a:pt x="15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0" y="47"/>
                  <a:pt x="9" y="46"/>
                  <a:pt x="9" y="45"/>
                </a:cubicBezTo>
                <a:close/>
                <a:moveTo>
                  <a:pt x="24" y="23"/>
                </a:moveTo>
                <a:cubicBezTo>
                  <a:pt x="23" y="23"/>
                  <a:pt x="22" y="24"/>
                  <a:pt x="22" y="2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3" y="47"/>
                  <a:pt x="24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7"/>
                  <a:pt x="30" y="46"/>
                  <a:pt x="30" y="4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29" y="23"/>
                  <a:pt x="28" y="23"/>
                </a:cubicBezTo>
                <a:lnTo>
                  <a:pt x="24" y="23"/>
                </a:lnTo>
                <a:close/>
                <a:moveTo>
                  <a:pt x="37" y="18"/>
                </a:moveTo>
                <a:cubicBezTo>
                  <a:pt x="36" y="18"/>
                  <a:pt x="35" y="19"/>
                  <a:pt x="35" y="20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6"/>
                  <a:pt x="36" y="47"/>
                  <a:pt x="3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3" y="46"/>
                  <a:pt x="43" y="45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9"/>
                  <a:pt x="42" y="18"/>
                  <a:pt x="41" y="18"/>
                </a:cubicBezTo>
                <a:lnTo>
                  <a:pt x="37" y="18"/>
                </a:lnTo>
                <a:close/>
                <a:moveTo>
                  <a:pt x="50" y="13"/>
                </a:moveTo>
                <a:cubicBezTo>
                  <a:pt x="49" y="13"/>
                  <a:pt x="48" y="14"/>
                  <a:pt x="48" y="16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46"/>
                  <a:pt x="49" y="47"/>
                  <a:pt x="50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7"/>
                  <a:pt x="56" y="46"/>
                  <a:pt x="56" y="45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4"/>
                  <a:pt x="55" y="13"/>
                  <a:pt x="54" y="13"/>
                </a:cubicBezTo>
                <a:lnTo>
                  <a:pt x="50" y="13"/>
                </a:lnTo>
                <a:close/>
                <a:moveTo>
                  <a:pt x="10" y="22"/>
                </a:moveTo>
                <a:cubicBezTo>
                  <a:pt x="24" y="19"/>
                  <a:pt x="37" y="14"/>
                  <a:pt x="49" y="7"/>
                </a:cubicBezTo>
                <a:cubicBezTo>
                  <a:pt x="50" y="9"/>
                  <a:pt x="50" y="9"/>
                  <a:pt x="50" y="9"/>
                </a:cubicBezTo>
                <a:cubicBezTo>
                  <a:pt x="54" y="3"/>
                  <a:pt x="54" y="3"/>
                  <a:pt x="54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8" y="5"/>
                  <a:pt x="48" y="5"/>
                  <a:pt x="48" y="5"/>
                </a:cubicBezTo>
                <a:cubicBezTo>
                  <a:pt x="36" y="12"/>
                  <a:pt x="23" y="17"/>
                  <a:pt x="9" y="19"/>
                </a:cubicBezTo>
                <a:lnTo>
                  <a:pt x="10" y="22"/>
                </a:lnTo>
                <a:close/>
                <a:moveTo>
                  <a:pt x="66" y="51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50"/>
                  <a:pt x="59" y="50"/>
                  <a:pt x="59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7"/>
                  <a:pt x="5" y="7"/>
                  <a:pt x="5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3"/>
                  <a:pt x="3" y="53"/>
                  <a:pt x="3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5"/>
                  <a:pt x="59" y="55"/>
                  <a:pt x="59" y="55"/>
                </a:cubicBezTo>
                <a:lnTo>
                  <a:pt x="66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60"/>
          <p:cNvSpPr/>
          <p:nvPr/>
        </p:nvSpPr>
        <p:spPr>
          <a:xfrm>
            <a:off x="7526337" y="4483100"/>
            <a:ext cx="812800" cy="423862"/>
          </a:xfrm>
          <a:custGeom>
            <a:avLst/>
            <a:gdLst/>
            <a:ahLst/>
            <a:cxnLst/>
            <a:rect l="l" t="t" r="r" b="b"/>
            <a:pathLst>
              <a:path w="96" h="50" extrusionOk="0">
                <a:moveTo>
                  <a:pt x="70" y="47"/>
                </a:moveTo>
                <a:cubicBezTo>
                  <a:pt x="68" y="47"/>
                  <a:pt x="67" y="48"/>
                  <a:pt x="65" y="48"/>
                </a:cubicBezTo>
                <a:cubicBezTo>
                  <a:pt x="61" y="49"/>
                  <a:pt x="56" y="50"/>
                  <a:pt x="49" y="50"/>
                </a:cubicBezTo>
                <a:cubicBezTo>
                  <a:pt x="43" y="50"/>
                  <a:pt x="38" y="49"/>
                  <a:pt x="34" y="48"/>
                </a:cubicBezTo>
                <a:cubicBezTo>
                  <a:pt x="32" y="48"/>
                  <a:pt x="31" y="47"/>
                  <a:pt x="29" y="47"/>
                </a:cubicBezTo>
                <a:cubicBezTo>
                  <a:pt x="25" y="45"/>
                  <a:pt x="25" y="41"/>
                  <a:pt x="27" y="39"/>
                </a:cubicBezTo>
                <a:cubicBezTo>
                  <a:pt x="30" y="37"/>
                  <a:pt x="33" y="35"/>
                  <a:pt x="36" y="33"/>
                </a:cubicBezTo>
                <a:cubicBezTo>
                  <a:pt x="38" y="33"/>
                  <a:pt x="39" y="32"/>
                  <a:pt x="41" y="31"/>
                </a:cubicBezTo>
                <a:cubicBezTo>
                  <a:pt x="44" y="30"/>
                  <a:pt x="44" y="28"/>
                  <a:pt x="42" y="25"/>
                </a:cubicBezTo>
                <a:cubicBezTo>
                  <a:pt x="38" y="21"/>
                  <a:pt x="37" y="16"/>
                  <a:pt x="37" y="10"/>
                </a:cubicBezTo>
                <a:cubicBezTo>
                  <a:pt x="37" y="5"/>
                  <a:pt x="41" y="1"/>
                  <a:pt x="46" y="0"/>
                </a:cubicBezTo>
                <a:cubicBezTo>
                  <a:pt x="47" y="0"/>
                  <a:pt x="48" y="0"/>
                  <a:pt x="49" y="0"/>
                </a:cubicBezTo>
                <a:cubicBezTo>
                  <a:pt x="51" y="0"/>
                  <a:pt x="52" y="0"/>
                  <a:pt x="53" y="0"/>
                </a:cubicBezTo>
                <a:cubicBezTo>
                  <a:pt x="58" y="1"/>
                  <a:pt x="62" y="5"/>
                  <a:pt x="62" y="10"/>
                </a:cubicBezTo>
                <a:cubicBezTo>
                  <a:pt x="62" y="16"/>
                  <a:pt x="61" y="21"/>
                  <a:pt x="57" y="25"/>
                </a:cubicBezTo>
                <a:cubicBezTo>
                  <a:pt x="55" y="28"/>
                  <a:pt x="55" y="30"/>
                  <a:pt x="58" y="31"/>
                </a:cubicBezTo>
                <a:cubicBezTo>
                  <a:pt x="60" y="32"/>
                  <a:pt x="61" y="33"/>
                  <a:pt x="63" y="33"/>
                </a:cubicBezTo>
                <a:cubicBezTo>
                  <a:pt x="66" y="35"/>
                  <a:pt x="69" y="37"/>
                  <a:pt x="72" y="39"/>
                </a:cubicBezTo>
                <a:cubicBezTo>
                  <a:pt x="73" y="41"/>
                  <a:pt x="74" y="45"/>
                  <a:pt x="70" y="47"/>
                </a:cubicBezTo>
                <a:close/>
                <a:moveTo>
                  <a:pt x="95" y="42"/>
                </a:moveTo>
                <a:cubicBezTo>
                  <a:pt x="93" y="41"/>
                  <a:pt x="91" y="39"/>
                  <a:pt x="89" y="38"/>
                </a:cubicBezTo>
                <a:cubicBezTo>
                  <a:pt x="88" y="38"/>
                  <a:pt x="87" y="37"/>
                  <a:pt x="86" y="37"/>
                </a:cubicBezTo>
                <a:cubicBezTo>
                  <a:pt x="84" y="36"/>
                  <a:pt x="83" y="34"/>
                  <a:pt x="85" y="33"/>
                </a:cubicBezTo>
                <a:cubicBezTo>
                  <a:pt x="87" y="30"/>
                  <a:pt x="89" y="26"/>
                  <a:pt x="88" y="22"/>
                </a:cubicBezTo>
                <a:cubicBezTo>
                  <a:pt x="88" y="18"/>
                  <a:pt x="86" y="16"/>
                  <a:pt x="82" y="15"/>
                </a:cubicBezTo>
                <a:cubicBezTo>
                  <a:pt x="81" y="15"/>
                  <a:pt x="80" y="15"/>
                  <a:pt x="80" y="15"/>
                </a:cubicBezTo>
                <a:cubicBezTo>
                  <a:pt x="79" y="15"/>
                  <a:pt x="78" y="15"/>
                  <a:pt x="77" y="15"/>
                </a:cubicBezTo>
                <a:cubicBezTo>
                  <a:pt x="73" y="16"/>
                  <a:pt x="71" y="18"/>
                  <a:pt x="71" y="22"/>
                </a:cubicBezTo>
                <a:cubicBezTo>
                  <a:pt x="71" y="26"/>
                  <a:pt x="72" y="30"/>
                  <a:pt x="75" y="33"/>
                </a:cubicBezTo>
                <a:cubicBezTo>
                  <a:pt x="76" y="34"/>
                  <a:pt x="75" y="36"/>
                  <a:pt x="74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4" y="38"/>
                  <a:pt x="74" y="38"/>
                </a:cubicBezTo>
                <a:cubicBezTo>
                  <a:pt x="76" y="39"/>
                  <a:pt x="76" y="41"/>
                  <a:pt x="76" y="43"/>
                </a:cubicBezTo>
                <a:cubicBezTo>
                  <a:pt x="75" y="46"/>
                  <a:pt x="74" y="47"/>
                  <a:pt x="72" y="48"/>
                </a:cubicBezTo>
                <a:cubicBezTo>
                  <a:pt x="71" y="49"/>
                  <a:pt x="71" y="49"/>
                  <a:pt x="70" y="49"/>
                </a:cubicBezTo>
                <a:cubicBezTo>
                  <a:pt x="73" y="50"/>
                  <a:pt x="76" y="50"/>
                  <a:pt x="80" y="50"/>
                </a:cubicBezTo>
                <a:cubicBezTo>
                  <a:pt x="84" y="50"/>
                  <a:pt x="87" y="49"/>
                  <a:pt x="91" y="49"/>
                </a:cubicBezTo>
                <a:cubicBezTo>
                  <a:pt x="92" y="48"/>
                  <a:pt x="93" y="48"/>
                  <a:pt x="94" y="48"/>
                </a:cubicBezTo>
                <a:cubicBezTo>
                  <a:pt x="96" y="46"/>
                  <a:pt x="96" y="43"/>
                  <a:pt x="95" y="42"/>
                </a:cubicBezTo>
                <a:close/>
                <a:moveTo>
                  <a:pt x="23" y="43"/>
                </a:moveTo>
                <a:cubicBezTo>
                  <a:pt x="22" y="41"/>
                  <a:pt x="23" y="40"/>
                  <a:pt x="25" y="38"/>
                </a:cubicBezTo>
                <a:cubicBezTo>
                  <a:pt x="25" y="37"/>
                  <a:pt x="26" y="37"/>
                  <a:pt x="27" y="36"/>
                </a:cubicBezTo>
                <a:cubicBezTo>
                  <a:pt x="26" y="36"/>
                  <a:pt x="26" y="36"/>
                  <a:pt x="25" y="36"/>
                </a:cubicBezTo>
                <a:cubicBezTo>
                  <a:pt x="23" y="35"/>
                  <a:pt x="23" y="33"/>
                  <a:pt x="24" y="31"/>
                </a:cubicBezTo>
                <a:cubicBezTo>
                  <a:pt x="28" y="28"/>
                  <a:pt x="29" y="24"/>
                  <a:pt x="29" y="19"/>
                </a:cubicBezTo>
                <a:cubicBezTo>
                  <a:pt x="28" y="15"/>
                  <a:pt x="26" y="12"/>
                  <a:pt x="22" y="11"/>
                </a:cubicBezTo>
                <a:cubicBezTo>
                  <a:pt x="21" y="11"/>
                  <a:pt x="20" y="11"/>
                  <a:pt x="19" y="11"/>
                </a:cubicBezTo>
                <a:cubicBezTo>
                  <a:pt x="18" y="11"/>
                  <a:pt x="17" y="11"/>
                  <a:pt x="16" y="11"/>
                </a:cubicBezTo>
                <a:cubicBezTo>
                  <a:pt x="12" y="12"/>
                  <a:pt x="9" y="15"/>
                  <a:pt x="9" y="19"/>
                </a:cubicBezTo>
                <a:cubicBezTo>
                  <a:pt x="9" y="24"/>
                  <a:pt x="10" y="28"/>
                  <a:pt x="13" y="31"/>
                </a:cubicBezTo>
                <a:cubicBezTo>
                  <a:pt x="15" y="33"/>
                  <a:pt x="14" y="35"/>
                  <a:pt x="12" y="36"/>
                </a:cubicBezTo>
                <a:cubicBezTo>
                  <a:pt x="11" y="36"/>
                  <a:pt x="10" y="37"/>
                  <a:pt x="9" y="37"/>
                </a:cubicBezTo>
                <a:cubicBezTo>
                  <a:pt x="6" y="38"/>
                  <a:pt x="4" y="40"/>
                  <a:pt x="2" y="42"/>
                </a:cubicBezTo>
                <a:cubicBezTo>
                  <a:pt x="0" y="43"/>
                  <a:pt x="0" y="46"/>
                  <a:pt x="3" y="47"/>
                </a:cubicBezTo>
                <a:cubicBezTo>
                  <a:pt x="4" y="48"/>
                  <a:pt x="5" y="48"/>
                  <a:pt x="7" y="49"/>
                </a:cubicBezTo>
                <a:cubicBezTo>
                  <a:pt x="10" y="49"/>
                  <a:pt x="14" y="50"/>
                  <a:pt x="19" y="50"/>
                </a:cubicBezTo>
                <a:cubicBezTo>
                  <a:pt x="23" y="50"/>
                  <a:pt x="26" y="50"/>
                  <a:pt x="29" y="49"/>
                </a:cubicBezTo>
                <a:cubicBezTo>
                  <a:pt x="28" y="49"/>
                  <a:pt x="28" y="49"/>
                  <a:pt x="27" y="48"/>
                </a:cubicBezTo>
                <a:cubicBezTo>
                  <a:pt x="25" y="47"/>
                  <a:pt x="23" y="45"/>
                  <a:pt x="23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60"/>
          <p:cNvSpPr/>
          <p:nvPr/>
        </p:nvSpPr>
        <p:spPr>
          <a:xfrm>
            <a:off x="6299200" y="5313362"/>
            <a:ext cx="500062" cy="447675"/>
          </a:xfrm>
          <a:custGeom>
            <a:avLst/>
            <a:gdLst/>
            <a:ahLst/>
            <a:cxnLst/>
            <a:rect l="l" t="t" r="r" b="b"/>
            <a:pathLst>
              <a:path w="59" h="53" extrusionOk="0">
                <a:moveTo>
                  <a:pt x="40" y="7"/>
                </a:moveTo>
                <a:cubicBezTo>
                  <a:pt x="37" y="7"/>
                  <a:pt x="37" y="7"/>
                  <a:pt x="37" y="7"/>
                </a:cubicBezTo>
                <a:cubicBezTo>
                  <a:pt x="36" y="5"/>
                  <a:pt x="35" y="3"/>
                  <a:pt x="33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3" y="5"/>
                  <a:pt x="23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3"/>
                  <a:pt x="22" y="0"/>
                  <a:pt x="2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0"/>
                  <a:pt x="40" y="3"/>
                  <a:pt x="40" y="7"/>
                </a:cubicBezTo>
                <a:close/>
                <a:moveTo>
                  <a:pt x="9" y="29"/>
                </a:moveTo>
                <a:cubicBezTo>
                  <a:pt x="24" y="29"/>
                  <a:pt x="24" y="29"/>
                  <a:pt x="24" y="29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6"/>
                  <a:pt x="25" y="24"/>
                  <a:pt x="27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4" y="24"/>
                  <a:pt x="35" y="26"/>
                  <a:pt x="35" y="27"/>
                </a:cubicBezTo>
                <a:cubicBezTo>
                  <a:pt x="35" y="29"/>
                  <a:pt x="35" y="29"/>
                  <a:pt x="35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8" y="26"/>
                  <a:pt x="59" y="21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2"/>
                  <a:pt x="56" y="9"/>
                  <a:pt x="52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9"/>
                  <a:pt x="9" y="9"/>
                  <a:pt x="9" y="9"/>
                </a:cubicBezTo>
                <a:cubicBezTo>
                  <a:pt x="7" y="9"/>
                  <a:pt x="7" y="9"/>
                  <a:pt x="7" y="9"/>
                </a:cubicBezTo>
                <a:cubicBezTo>
                  <a:pt x="3" y="9"/>
                  <a:pt x="0" y="12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6"/>
                  <a:pt x="5" y="29"/>
                  <a:pt x="9" y="29"/>
                </a:cubicBezTo>
                <a:close/>
                <a:moveTo>
                  <a:pt x="50" y="32"/>
                </a:moveTo>
                <a:cubicBezTo>
                  <a:pt x="35" y="32"/>
                  <a:pt x="35" y="32"/>
                  <a:pt x="35" y="32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4" y="37"/>
                  <a:pt x="32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5" y="37"/>
                  <a:pt x="24" y="35"/>
                  <a:pt x="24" y="34"/>
                </a:cubicBezTo>
                <a:cubicBezTo>
                  <a:pt x="24" y="32"/>
                  <a:pt x="24" y="32"/>
                  <a:pt x="24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6" y="32"/>
                  <a:pt x="2" y="30"/>
                  <a:pt x="0" y="2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9"/>
                  <a:pt x="3" y="53"/>
                  <a:pt x="7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6" y="53"/>
                  <a:pt x="59" y="49"/>
                  <a:pt x="59" y="45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30"/>
                  <a:pt x="54" y="32"/>
                  <a:pt x="50" y="32"/>
                </a:cubicBezTo>
                <a:close/>
                <a:moveTo>
                  <a:pt x="32" y="26"/>
                </a:moveTo>
                <a:cubicBezTo>
                  <a:pt x="27" y="26"/>
                  <a:pt x="27" y="26"/>
                  <a:pt x="27" y="26"/>
                </a:cubicBezTo>
                <a:cubicBezTo>
                  <a:pt x="26" y="26"/>
                  <a:pt x="26" y="27"/>
                  <a:pt x="26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5"/>
                  <a:pt x="27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5"/>
                  <a:pt x="33" y="34"/>
                  <a:pt x="33" y="34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7"/>
                  <a:pt x="33" y="26"/>
                  <a:pt x="3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60"/>
          <p:cNvSpPr/>
          <p:nvPr/>
        </p:nvSpPr>
        <p:spPr>
          <a:xfrm>
            <a:off x="8018462" y="2824162"/>
            <a:ext cx="457200" cy="447675"/>
          </a:xfrm>
          <a:custGeom>
            <a:avLst/>
            <a:gdLst/>
            <a:ahLst/>
            <a:cxnLst/>
            <a:rect l="l" t="t" r="r" b="b"/>
            <a:pathLst>
              <a:path w="54" h="53" extrusionOk="0">
                <a:moveTo>
                  <a:pt x="1" y="33"/>
                </a:moveTo>
                <a:cubicBezTo>
                  <a:pt x="1" y="32"/>
                  <a:pt x="1" y="31"/>
                  <a:pt x="1" y="31"/>
                </a:cubicBezTo>
                <a:cubicBezTo>
                  <a:pt x="0" y="27"/>
                  <a:pt x="0" y="24"/>
                  <a:pt x="1" y="20"/>
                </a:cubicBezTo>
                <a:cubicBezTo>
                  <a:pt x="2" y="17"/>
                  <a:pt x="3" y="14"/>
                  <a:pt x="5" y="11"/>
                </a:cubicBezTo>
                <a:cubicBezTo>
                  <a:pt x="7" y="8"/>
                  <a:pt x="10" y="6"/>
                  <a:pt x="13" y="4"/>
                </a:cubicBezTo>
                <a:cubicBezTo>
                  <a:pt x="16" y="2"/>
                  <a:pt x="19" y="1"/>
                  <a:pt x="23" y="0"/>
                </a:cubicBezTo>
                <a:cubicBezTo>
                  <a:pt x="24" y="0"/>
                  <a:pt x="25" y="0"/>
                  <a:pt x="26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26" y="12"/>
                  <a:pt x="26" y="12"/>
                  <a:pt x="26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17" y="14"/>
                  <a:pt x="12" y="21"/>
                  <a:pt x="13" y="29"/>
                </a:cubicBezTo>
                <a:cubicBezTo>
                  <a:pt x="13" y="29"/>
                  <a:pt x="13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32"/>
                  <a:pt x="4" y="32"/>
                  <a:pt x="4" y="32"/>
                </a:cubicBezTo>
                <a:cubicBezTo>
                  <a:pt x="3" y="37"/>
                  <a:pt x="3" y="37"/>
                  <a:pt x="3" y="37"/>
                </a:cubicBezTo>
                <a:cubicBezTo>
                  <a:pt x="2" y="36"/>
                  <a:pt x="2" y="36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1" y="33"/>
                  <a:pt x="1" y="33"/>
                </a:cubicBezTo>
                <a:close/>
                <a:moveTo>
                  <a:pt x="43" y="43"/>
                </a:moveTo>
                <a:cubicBezTo>
                  <a:pt x="40" y="44"/>
                  <a:pt x="40" y="44"/>
                  <a:pt x="40" y="44"/>
                </a:cubicBezTo>
                <a:cubicBezTo>
                  <a:pt x="39" y="41"/>
                  <a:pt x="39" y="41"/>
                  <a:pt x="39" y="41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7" y="36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6" y="37"/>
                  <a:pt x="36" y="3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5" y="38"/>
                  <a:pt x="35" y="38"/>
                </a:cubicBezTo>
                <a:cubicBezTo>
                  <a:pt x="35" y="38"/>
                  <a:pt x="35" y="38"/>
                  <a:pt x="35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40"/>
                  <a:pt x="32" y="40"/>
                </a:cubicBezTo>
                <a:cubicBezTo>
                  <a:pt x="32" y="40"/>
                  <a:pt x="32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40"/>
                  <a:pt x="30" y="40"/>
                  <a:pt x="29" y="41"/>
                </a:cubicBezTo>
                <a:cubicBezTo>
                  <a:pt x="29" y="41"/>
                  <a:pt x="28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4" y="40"/>
                  <a:pt x="24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39"/>
                  <a:pt x="21" y="39"/>
                </a:cubicBezTo>
                <a:cubicBezTo>
                  <a:pt x="21" y="39"/>
                  <a:pt x="20" y="39"/>
                  <a:pt x="20" y="39"/>
                </a:cubicBezTo>
                <a:cubicBezTo>
                  <a:pt x="20" y="39"/>
                  <a:pt x="20" y="39"/>
                  <a:pt x="19" y="38"/>
                </a:cubicBezTo>
                <a:cubicBezTo>
                  <a:pt x="19" y="38"/>
                  <a:pt x="19" y="38"/>
                  <a:pt x="18" y="38"/>
                </a:cubicBezTo>
                <a:cubicBezTo>
                  <a:pt x="18" y="38"/>
                  <a:pt x="18" y="38"/>
                  <a:pt x="18" y="37"/>
                </a:cubicBezTo>
                <a:cubicBezTo>
                  <a:pt x="18" y="37"/>
                  <a:pt x="17" y="37"/>
                  <a:pt x="17" y="37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6"/>
                  <a:pt x="16" y="35"/>
                  <a:pt x="15" y="35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41"/>
                  <a:pt x="5" y="41"/>
                  <a:pt x="5" y="41"/>
                </a:cubicBezTo>
                <a:cubicBezTo>
                  <a:pt x="6" y="44"/>
                  <a:pt x="9" y="46"/>
                  <a:pt x="11" y="48"/>
                </a:cubicBezTo>
                <a:cubicBezTo>
                  <a:pt x="14" y="50"/>
                  <a:pt x="17" y="51"/>
                  <a:pt x="21" y="52"/>
                </a:cubicBezTo>
                <a:cubicBezTo>
                  <a:pt x="22" y="53"/>
                  <a:pt x="23" y="53"/>
                  <a:pt x="24" y="53"/>
                </a:cubicBezTo>
                <a:cubicBezTo>
                  <a:pt x="24" y="53"/>
                  <a:pt x="24" y="53"/>
                  <a:pt x="25" y="53"/>
                </a:cubicBezTo>
                <a:cubicBezTo>
                  <a:pt x="25" y="53"/>
                  <a:pt x="26" y="53"/>
                  <a:pt x="27" y="53"/>
                </a:cubicBezTo>
                <a:cubicBezTo>
                  <a:pt x="27" y="53"/>
                  <a:pt x="28" y="53"/>
                  <a:pt x="28" y="53"/>
                </a:cubicBezTo>
                <a:cubicBezTo>
                  <a:pt x="28" y="53"/>
                  <a:pt x="29" y="53"/>
                  <a:pt x="29" y="53"/>
                </a:cubicBezTo>
                <a:cubicBezTo>
                  <a:pt x="30" y="53"/>
                  <a:pt x="30" y="53"/>
                  <a:pt x="31" y="53"/>
                </a:cubicBezTo>
                <a:cubicBezTo>
                  <a:pt x="35" y="52"/>
                  <a:pt x="38" y="51"/>
                  <a:pt x="41" y="49"/>
                </a:cubicBezTo>
                <a:cubicBezTo>
                  <a:pt x="44" y="47"/>
                  <a:pt x="46" y="45"/>
                  <a:pt x="48" y="42"/>
                </a:cubicBezTo>
                <a:lnTo>
                  <a:pt x="43" y="43"/>
                </a:lnTo>
                <a:close/>
                <a:moveTo>
                  <a:pt x="53" y="22"/>
                </a:moveTo>
                <a:cubicBezTo>
                  <a:pt x="53" y="19"/>
                  <a:pt x="51" y="15"/>
                  <a:pt x="50" y="12"/>
                </a:cubicBezTo>
                <a:cubicBezTo>
                  <a:pt x="48" y="9"/>
                  <a:pt x="45" y="7"/>
                  <a:pt x="43" y="5"/>
                </a:cubicBezTo>
                <a:cubicBezTo>
                  <a:pt x="40" y="3"/>
                  <a:pt x="37" y="1"/>
                  <a:pt x="33" y="1"/>
                </a:cubicBezTo>
                <a:cubicBezTo>
                  <a:pt x="32" y="0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9"/>
                  <a:pt x="34" y="9"/>
                  <a:pt x="34" y="9"/>
                </a:cubicBezTo>
                <a:cubicBezTo>
                  <a:pt x="30" y="12"/>
                  <a:pt x="30" y="12"/>
                  <a:pt x="30" y="12"/>
                </a:cubicBezTo>
                <a:cubicBezTo>
                  <a:pt x="36" y="14"/>
                  <a:pt x="40" y="18"/>
                  <a:pt x="41" y="24"/>
                </a:cubicBezTo>
                <a:cubicBezTo>
                  <a:pt x="42" y="27"/>
                  <a:pt x="41" y="30"/>
                  <a:pt x="40" y="32"/>
                </a:cubicBezTo>
                <a:cubicBezTo>
                  <a:pt x="42" y="40"/>
                  <a:pt x="42" y="40"/>
                  <a:pt x="42" y="40"/>
                </a:cubicBezTo>
                <a:cubicBezTo>
                  <a:pt x="51" y="38"/>
                  <a:pt x="51" y="38"/>
                  <a:pt x="51" y="38"/>
                </a:cubicBezTo>
                <a:cubicBezTo>
                  <a:pt x="52" y="37"/>
                  <a:pt x="52" y="35"/>
                  <a:pt x="53" y="33"/>
                </a:cubicBezTo>
                <a:cubicBezTo>
                  <a:pt x="54" y="29"/>
                  <a:pt x="54" y="26"/>
                  <a:pt x="5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60"/>
          <p:cNvSpPr/>
          <p:nvPr/>
        </p:nvSpPr>
        <p:spPr>
          <a:xfrm>
            <a:off x="3700462" y="3636962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53" h="53" extrusionOk="0">
                <a:moveTo>
                  <a:pt x="25" y="28"/>
                </a:moveTo>
                <a:cubicBezTo>
                  <a:pt x="50" y="28"/>
                  <a:pt x="50" y="28"/>
                  <a:pt x="50" y="28"/>
                </a:cubicBezTo>
                <a:cubicBezTo>
                  <a:pt x="50" y="42"/>
                  <a:pt x="39" y="53"/>
                  <a:pt x="25" y="53"/>
                </a:cubicBezTo>
                <a:cubicBezTo>
                  <a:pt x="11" y="53"/>
                  <a:pt x="0" y="42"/>
                  <a:pt x="0" y="28"/>
                </a:cubicBezTo>
                <a:cubicBezTo>
                  <a:pt x="0" y="14"/>
                  <a:pt x="11" y="3"/>
                  <a:pt x="25" y="3"/>
                </a:cubicBezTo>
                <a:lnTo>
                  <a:pt x="25" y="28"/>
                </a:lnTo>
                <a:close/>
                <a:moveTo>
                  <a:pt x="28" y="0"/>
                </a:moveTo>
                <a:cubicBezTo>
                  <a:pt x="28" y="25"/>
                  <a:pt x="28" y="25"/>
                  <a:pt x="28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11"/>
                  <a:pt x="42" y="0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60"/>
          <p:cNvSpPr/>
          <p:nvPr/>
        </p:nvSpPr>
        <p:spPr>
          <a:xfrm>
            <a:off x="4630737" y="4940300"/>
            <a:ext cx="365125" cy="533400"/>
          </a:xfrm>
          <a:custGeom>
            <a:avLst/>
            <a:gdLst/>
            <a:ahLst/>
            <a:cxnLst/>
            <a:rect l="l" t="t" r="r" b="b"/>
            <a:pathLst>
              <a:path w="43" h="63" extrusionOk="0">
                <a:moveTo>
                  <a:pt x="43" y="42"/>
                </a:moveTo>
                <a:cubicBezTo>
                  <a:pt x="43" y="36"/>
                  <a:pt x="38" y="30"/>
                  <a:pt x="28" y="28"/>
                </a:cubicBezTo>
                <a:cubicBezTo>
                  <a:pt x="27" y="28"/>
                  <a:pt x="21" y="26"/>
                  <a:pt x="20" y="26"/>
                </a:cubicBezTo>
                <a:cubicBezTo>
                  <a:pt x="12" y="24"/>
                  <a:pt x="10" y="23"/>
                  <a:pt x="10" y="21"/>
                </a:cubicBezTo>
                <a:cubicBezTo>
                  <a:pt x="10" y="18"/>
                  <a:pt x="13" y="16"/>
                  <a:pt x="21" y="16"/>
                </a:cubicBezTo>
                <a:cubicBezTo>
                  <a:pt x="26" y="16"/>
                  <a:pt x="32" y="20"/>
                  <a:pt x="32" y="20"/>
                </a:cubicBezTo>
                <a:cubicBezTo>
                  <a:pt x="34" y="22"/>
                  <a:pt x="36" y="22"/>
                  <a:pt x="37" y="20"/>
                </a:cubicBezTo>
                <a:cubicBezTo>
                  <a:pt x="37" y="20"/>
                  <a:pt x="40" y="18"/>
                  <a:pt x="40" y="16"/>
                </a:cubicBezTo>
                <a:cubicBezTo>
                  <a:pt x="40" y="13"/>
                  <a:pt x="33" y="9"/>
                  <a:pt x="26" y="7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5" y="0"/>
                  <a:pt x="2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7" y="1"/>
                  <a:pt x="17" y="2"/>
                </a:cubicBezTo>
                <a:cubicBezTo>
                  <a:pt x="17" y="7"/>
                  <a:pt x="17" y="7"/>
                  <a:pt x="17" y="7"/>
                </a:cubicBezTo>
                <a:cubicBezTo>
                  <a:pt x="6" y="8"/>
                  <a:pt x="0" y="14"/>
                  <a:pt x="0" y="21"/>
                </a:cubicBezTo>
                <a:cubicBezTo>
                  <a:pt x="0" y="29"/>
                  <a:pt x="7" y="32"/>
                  <a:pt x="16" y="35"/>
                </a:cubicBezTo>
                <a:cubicBezTo>
                  <a:pt x="17" y="35"/>
                  <a:pt x="24" y="37"/>
                  <a:pt x="25" y="37"/>
                </a:cubicBezTo>
                <a:cubicBezTo>
                  <a:pt x="31" y="38"/>
                  <a:pt x="33" y="41"/>
                  <a:pt x="33" y="42"/>
                </a:cubicBezTo>
                <a:cubicBezTo>
                  <a:pt x="33" y="45"/>
                  <a:pt x="30" y="47"/>
                  <a:pt x="22" y="47"/>
                </a:cubicBezTo>
                <a:cubicBezTo>
                  <a:pt x="16" y="47"/>
                  <a:pt x="9" y="43"/>
                  <a:pt x="9" y="43"/>
                </a:cubicBezTo>
                <a:cubicBezTo>
                  <a:pt x="7" y="41"/>
                  <a:pt x="5" y="42"/>
                  <a:pt x="3" y="44"/>
                </a:cubicBezTo>
                <a:cubicBezTo>
                  <a:pt x="3" y="44"/>
                  <a:pt x="1" y="46"/>
                  <a:pt x="1" y="48"/>
                </a:cubicBezTo>
                <a:cubicBezTo>
                  <a:pt x="1" y="51"/>
                  <a:pt x="9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2"/>
                  <a:pt x="18" y="63"/>
                  <a:pt x="20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5" y="63"/>
                  <a:pt x="26" y="62"/>
                  <a:pt x="26" y="61"/>
                </a:cubicBezTo>
                <a:cubicBezTo>
                  <a:pt x="26" y="56"/>
                  <a:pt x="26" y="56"/>
                  <a:pt x="26" y="56"/>
                </a:cubicBezTo>
                <a:cubicBezTo>
                  <a:pt x="38" y="55"/>
                  <a:pt x="43" y="49"/>
                  <a:pt x="43" y="42"/>
                </a:cubicBezTo>
                <a:close/>
              </a:path>
            </a:pathLst>
          </a:custGeom>
          <a:solidFill>
            <a:srgbClr val="5562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60"/>
          <p:cNvSpPr txBox="1"/>
          <p:nvPr/>
        </p:nvSpPr>
        <p:spPr>
          <a:xfrm>
            <a:off x="4389437" y="546100"/>
            <a:ext cx="10985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28" name="Google Shape;1828;p60"/>
          <p:cNvSpPr txBox="1"/>
          <p:nvPr/>
        </p:nvSpPr>
        <p:spPr>
          <a:xfrm>
            <a:off x="6491287" y="357187"/>
            <a:ext cx="10969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55626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29" name="Google Shape;1829;p60"/>
          <p:cNvSpPr txBox="1"/>
          <p:nvPr/>
        </p:nvSpPr>
        <p:spPr>
          <a:xfrm>
            <a:off x="8058150" y="1785937"/>
            <a:ext cx="10969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30" name="Google Shape;1830;p60"/>
          <p:cNvSpPr txBox="1"/>
          <p:nvPr/>
        </p:nvSpPr>
        <p:spPr>
          <a:xfrm>
            <a:off x="8272462" y="3787775"/>
            <a:ext cx="10985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31" name="Google Shape;1831;p60"/>
          <p:cNvSpPr txBox="1"/>
          <p:nvPr/>
        </p:nvSpPr>
        <p:spPr>
          <a:xfrm>
            <a:off x="6873875" y="5357812"/>
            <a:ext cx="10969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32" name="Google Shape;1832;p60"/>
          <p:cNvSpPr txBox="1"/>
          <p:nvPr/>
        </p:nvSpPr>
        <p:spPr>
          <a:xfrm>
            <a:off x="3195637" y="4211637"/>
            <a:ext cx="10969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33" name="Google Shape;1833;p60"/>
          <p:cNvSpPr txBox="1"/>
          <p:nvPr/>
        </p:nvSpPr>
        <p:spPr>
          <a:xfrm>
            <a:off x="2979737" y="2155825"/>
            <a:ext cx="10985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34" name="Google Shape;1834;p60"/>
          <p:cNvSpPr txBox="1"/>
          <p:nvPr/>
        </p:nvSpPr>
        <p:spPr>
          <a:xfrm>
            <a:off x="4702175" y="5605462"/>
            <a:ext cx="10969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26F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55626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61"/>
          <p:cNvSpPr txBox="1"/>
          <p:nvPr/>
        </p:nvSpPr>
        <p:spPr>
          <a:xfrm>
            <a:off x="5183187" y="3340100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D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FF530D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840" name="Google Shape;1840;p61"/>
          <p:cNvSpPr txBox="1"/>
          <p:nvPr/>
        </p:nvSpPr>
        <p:spPr>
          <a:xfrm>
            <a:off x="5183187" y="3741737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841" name="Google Shape;1841;p61"/>
          <p:cNvSpPr txBox="1"/>
          <p:nvPr/>
        </p:nvSpPr>
        <p:spPr>
          <a:xfrm>
            <a:off x="5370512" y="4092575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842" name="Google Shape;1842;p61"/>
          <p:cNvSpPr/>
          <p:nvPr/>
        </p:nvSpPr>
        <p:spPr>
          <a:xfrm>
            <a:off x="3517900" y="422275"/>
            <a:ext cx="4208462" cy="3454400"/>
          </a:xfrm>
          <a:custGeom>
            <a:avLst/>
            <a:gdLst/>
            <a:ahLst/>
            <a:cxnLst/>
            <a:rect l="l" t="t" r="r" b="b"/>
            <a:pathLst>
              <a:path w="1120" h="919" extrusionOk="0">
                <a:moveTo>
                  <a:pt x="1110" y="617"/>
                </a:moveTo>
                <a:cubicBezTo>
                  <a:pt x="1081" y="273"/>
                  <a:pt x="912" y="106"/>
                  <a:pt x="892" y="87"/>
                </a:cubicBezTo>
                <a:cubicBezTo>
                  <a:pt x="829" y="30"/>
                  <a:pt x="757" y="0"/>
                  <a:pt x="686" y="0"/>
                </a:cubicBezTo>
                <a:cubicBezTo>
                  <a:pt x="566" y="0"/>
                  <a:pt x="453" y="82"/>
                  <a:pt x="367" y="231"/>
                </a:cubicBezTo>
                <a:cubicBezTo>
                  <a:pt x="0" y="866"/>
                  <a:pt x="0" y="866"/>
                  <a:pt x="0" y="866"/>
                </a:cubicBezTo>
                <a:cubicBezTo>
                  <a:pt x="43" y="823"/>
                  <a:pt x="94" y="777"/>
                  <a:pt x="157" y="734"/>
                </a:cubicBezTo>
                <a:cubicBezTo>
                  <a:pt x="390" y="572"/>
                  <a:pt x="583" y="548"/>
                  <a:pt x="678" y="548"/>
                </a:cubicBezTo>
                <a:cubicBezTo>
                  <a:pt x="714" y="548"/>
                  <a:pt x="737" y="552"/>
                  <a:pt x="742" y="553"/>
                </a:cubicBezTo>
                <a:cubicBezTo>
                  <a:pt x="840" y="566"/>
                  <a:pt x="929" y="614"/>
                  <a:pt x="994" y="688"/>
                </a:cubicBezTo>
                <a:cubicBezTo>
                  <a:pt x="1051" y="753"/>
                  <a:pt x="1086" y="834"/>
                  <a:pt x="1095" y="919"/>
                </a:cubicBezTo>
                <a:cubicBezTo>
                  <a:pt x="1111" y="839"/>
                  <a:pt x="1120" y="738"/>
                  <a:pt x="1110" y="617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3" name="Google Shape;1843;p61"/>
          <p:cNvSpPr/>
          <p:nvPr/>
        </p:nvSpPr>
        <p:spPr>
          <a:xfrm>
            <a:off x="2797175" y="2771775"/>
            <a:ext cx="4294187" cy="3667125"/>
          </a:xfrm>
          <a:custGeom>
            <a:avLst/>
            <a:gdLst/>
            <a:ahLst/>
            <a:cxnLst/>
            <a:rect l="l" t="t" r="r" b="b"/>
            <a:pathLst>
              <a:path w="1143" h="976" extrusionOk="0">
                <a:moveTo>
                  <a:pt x="500" y="494"/>
                </a:moveTo>
                <a:cubicBezTo>
                  <a:pt x="479" y="444"/>
                  <a:pt x="468" y="390"/>
                  <a:pt x="468" y="334"/>
                </a:cubicBezTo>
                <a:cubicBezTo>
                  <a:pt x="468" y="197"/>
                  <a:pt x="536" y="75"/>
                  <a:pt x="640" y="0"/>
                </a:cubicBezTo>
                <a:cubicBezTo>
                  <a:pt x="561" y="27"/>
                  <a:pt x="469" y="70"/>
                  <a:pt x="370" y="139"/>
                </a:cubicBezTo>
                <a:cubicBezTo>
                  <a:pt x="215" y="246"/>
                  <a:pt x="128" y="364"/>
                  <a:pt x="82" y="444"/>
                </a:cubicBezTo>
                <a:cubicBezTo>
                  <a:pt x="33" y="531"/>
                  <a:pt x="19" y="594"/>
                  <a:pt x="19" y="594"/>
                </a:cubicBezTo>
                <a:cubicBezTo>
                  <a:pt x="17" y="606"/>
                  <a:pt x="17" y="606"/>
                  <a:pt x="17" y="606"/>
                </a:cubicBezTo>
                <a:cubicBezTo>
                  <a:pt x="0" y="701"/>
                  <a:pt x="19" y="785"/>
                  <a:pt x="71" y="849"/>
                </a:cubicBezTo>
                <a:cubicBezTo>
                  <a:pt x="138" y="931"/>
                  <a:pt x="257" y="976"/>
                  <a:pt x="406" y="976"/>
                </a:cubicBezTo>
                <a:cubicBezTo>
                  <a:pt x="1143" y="976"/>
                  <a:pt x="1143" y="976"/>
                  <a:pt x="1143" y="976"/>
                </a:cubicBezTo>
                <a:cubicBezTo>
                  <a:pt x="1078" y="959"/>
                  <a:pt x="1012" y="936"/>
                  <a:pt x="948" y="905"/>
                </a:cubicBezTo>
                <a:cubicBezTo>
                  <a:pt x="615" y="748"/>
                  <a:pt x="517" y="536"/>
                  <a:pt x="500" y="494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61"/>
          <p:cNvSpPr/>
          <p:nvPr/>
        </p:nvSpPr>
        <p:spPr>
          <a:xfrm>
            <a:off x="5457825" y="1971675"/>
            <a:ext cx="3970337" cy="4441825"/>
          </a:xfrm>
          <a:custGeom>
            <a:avLst/>
            <a:gdLst/>
            <a:ahLst/>
            <a:cxnLst/>
            <a:rect l="l" t="t" r="r" b="b"/>
            <a:pathLst>
              <a:path w="1057" h="1182" extrusionOk="0">
                <a:moveTo>
                  <a:pt x="0" y="921"/>
                </a:moveTo>
                <a:cubicBezTo>
                  <a:pt x="62" y="976"/>
                  <a:pt x="145" y="1034"/>
                  <a:pt x="255" y="1086"/>
                </a:cubicBezTo>
                <a:cubicBezTo>
                  <a:pt x="423" y="1165"/>
                  <a:pt x="568" y="1182"/>
                  <a:pt x="659" y="1182"/>
                </a:cubicBezTo>
                <a:cubicBezTo>
                  <a:pt x="762" y="1182"/>
                  <a:pt x="824" y="1162"/>
                  <a:pt x="825" y="1161"/>
                </a:cubicBezTo>
                <a:cubicBezTo>
                  <a:pt x="846" y="1154"/>
                  <a:pt x="846" y="1154"/>
                  <a:pt x="846" y="1154"/>
                </a:cubicBezTo>
                <a:cubicBezTo>
                  <a:pt x="931" y="1121"/>
                  <a:pt x="991" y="1064"/>
                  <a:pt x="1019" y="990"/>
                </a:cubicBezTo>
                <a:cubicBezTo>
                  <a:pt x="1057" y="891"/>
                  <a:pt x="1036" y="765"/>
                  <a:pt x="961" y="636"/>
                </a:cubicBezTo>
                <a:cubicBezTo>
                  <a:pt x="594" y="0"/>
                  <a:pt x="594" y="0"/>
                  <a:pt x="594" y="0"/>
                </a:cubicBezTo>
                <a:cubicBezTo>
                  <a:pt x="611" y="59"/>
                  <a:pt x="624" y="127"/>
                  <a:pt x="630" y="202"/>
                </a:cubicBezTo>
                <a:cubicBezTo>
                  <a:pt x="662" y="596"/>
                  <a:pt x="504" y="787"/>
                  <a:pt x="494" y="800"/>
                </a:cubicBezTo>
                <a:cubicBezTo>
                  <a:pt x="415" y="900"/>
                  <a:pt x="297" y="958"/>
                  <a:pt x="170" y="958"/>
                </a:cubicBezTo>
                <a:cubicBezTo>
                  <a:pt x="110" y="958"/>
                  <a:pt x="52" y="945"/>
                  <a:pt x="0" y="9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61"/>
          <p:cNvSpPr/>
          <p:nvPr/>
        </p:nvSpPr>
        <p:spPr>
          <a:xfrm>
            <a:off x="7959725" y="3698875"/>
            <a:ext cx="585787" cy="703262"/>
          </a:xfrm>
          <a:custGeom>
            <a:avLst/>
            <a:gdLst/>
            <a:ahLst/>
            <a:cxnLst/>
            <a:rect l="l" t="t" r="r" b="b"/>
            <a:pathLst>
              <a:path w="156" h="187" extrusionOk="0">
                <a:moveTo>
                  <a:pt x="104" y="180"/>
                </a:moveTo>
                <a:cubicBezTo>
                  <a:pt x="104" y="184"/>
                  <a:pt x="101" y="187"/>
                  <a:pt x="98" y="187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55" y="187"/>
                  <a:pt x="52" y="184"/>
                  <a:pt x="52" y="180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77"/>
                  <a:pt x="55" y="174"/>
                  <a:pt x="58" y="174"/>
                </a:cubicBezTo>
                <a:cubicBezTo>
                  <a:pt x="98" y="174"/>
                  <a:pt x="98" y="174"/>
                  <a:pt x="98" y="174"/>
                </a:cubicBezTo>
                <a:cubicBezTo>
                  <a:pt x="101" y="174"/>
                  <a:pt x="104" y="177"/>
                  <a:pt x="104" y="180"/>
                </a:cubicBezTo>
                <a:close/>
                <a:moveTo>
                  <a:pt x="104" y="163"/>
                </a:moveTo>
                <a:cubicBezTo>
                  <a:pt x="104" y="160"/>
                  <a:pt x="101" y="157"/>
                  <a:pt x="9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55" y="157"/>
                  <a:pt x="52" y="160"/>
                  <a:pt x="52" y="163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52" y="167"/>
                  <a:pt x="55" y="170"/>
                  <a:pt x="58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101" y="170"/>
                  <a:pt x="104" y="167"/>
                  <a:pt x="104" y="163"/>
                </a:cubicBezTo>
                <a:close/>
                <a:moveTo>
                  <a:pt x="84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4" y="153"/>
                  <a:pt x="76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80" y="153"/>
                  <a:pt x="82" y="153"/>
                  <a:pt x="84" y="153"/>
                </a:cubicBezTo>
                <a:lnTo>
                  <a:pt x="84" y="92"/>
                </a:lnTo>
                <a:close/>
                <a:moveTo>
                  <a:pt x="56" y="67"/>
                </a:moveTo>
                <a:cubicBezTo>
                  <a:pt x="51" y="67"/>
                  <a:pt x="47" y="72"/>
                  <a:pt x="47" y="77"/>
                </a:cubicBezTo>
                <a:cubicBezTo>
                  <a:pt x="47" y="82"/>
                  <a:pt x="51" y="86"/>
                  <a:pt x="56" y="86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2"/>
                  <a:pt x="62" y="67"/>
                  <a:pt x="56" y="67"/>
                </a:cubicBezTo>
                <a:close/>
                <a:moveTo>
                  <a:pt x="109" y="77"/>
                </a:moveTo>
                <a:cubicBezTo>
                  <a:pt x="109" y="72"/>
                  <a:pt x="105" y="67"/>
                  <a:pt x="100" y="67"/>
                </a:cubicBezTo>
                <a:cubicBezTo>
                  <a:pt x="95" y="67"/>
                  <a:pt x="90" y="72"/>
                  <a:pt x="90" y="77"/>
                </a:cubicBezTo>
                <a:cubicBezTo>
                  <a:pt x="90" y="86"/>
                  <a:pt x="90" y="86"/>
                  <a:pt x="9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5" y="86"/>
                  <a:pt x="109" y="82"/>
                  <a:pt x="109" y="77"/>
                </a:cubicBezTo>
                <a:close/>
                <a:moveTo>
                  <a:pt x="130" y="60"/>
                </a:moveTo>
                <a:cubicBezTo>
                  <a:pt x="126" y="43"/>
                  <a:pt x="106" y="25"/>
                  <a:pt x="78" y="25"/>
                </a:cubicBezTo>
                <a:cubicBezTo>
                  <a:pt x="50" y="25"/>
                  <a:pt x="31" y="43"/>
                  <a:pt x="26" y="60"/>
                </a:cubicBezTo>
                <a:cubicBezTo>
                  <a:pt x="23" y="72"/>
                  <a:pt x="26" y="84"/>
                  <a:pt x="32" y="96"/>
                </a:cubicBezTo>
                <a:cubicBezTo>
                  <a:pt x="38" y="107"/>
                  <a:pt x="43" y="115"/>
                  <a:pt x="48" y="126"/>
                </a:cubicBezTo>
                <a:cubicBezTo>
                  <a:pt x="51" y="132"/>
                  <a:pt x="52" y="140"/>
                  <a:pt x="53" y="146"/>
                </a:cubicBezTo>
                <a:cubicBezTo>
                  <a:pt x="54" y="151"/>
                  <a:pt x="56" y="153"/>
                  <a:pt x="62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6" y="92"/>
                  <a:pt x="66" y="92"/>
                  <a:pt x="66" y="92"/>
                </a:cubicBezTo>
                <a:cubicBezTo>
                  <a:pt x="56" y="92"/>
                  <a:pt x="56" y="92"/>
                  <a:pt x="56" y="92"/>
                </a:cubicBezTo>
                <a:cubicBezTo>
                  <a:pt x="52" y="92"/>
                  <a:pt x="48" y="91"/>
                  <a:pt x="46" y="88"/>
                </a:cubicBezTo>
                <a:cubicBezTo>
                  <a:pt x="43" y="85"/>
                  <a:pt x="41" y="81"/>
                  <a:pt x="41" y="77"/>
                </a:cubicBezTo>
                <a:cubicBezTo>
                  <a:pt x="41" y="73"/>
                  <a:pt x="43" y="69"/>
                  <a:pt x="46" y="66"/>
                </a:cubicBezTo>
                <a:cubicBezTo>
                  <a:pt x="48" y="63"/>
                  <a:pt x="52" y="61"/>
                  <a:pt x="56" y="61"/>
                </a:cubicBezTo>
                <a:cubicBezTo>
                  <a:pt x="65" y="61"/>
                  <a:pt x="72" y="68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84" y="77"/>
                  <a:pt x="84" y="77"/>
                  <a:pt x="84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4" y="73"/>
                  <a:pt x="86" y="69"/>
                  <a:pt x="89" y="66"/>
                </a:cubicBezTo>
                <a:cubicBezTo>
                  <a:pt x="92" y="63"/>
                  <a:pt x="96" y="61"/>
                  <a:pt x="100" y="61"/>
                </a:cubicBezTo>
                <a:cubicBezTo>
                  <a:pt x="104" y="61"/>
                  <a:pt x="108" y="63"/>
                  <a:pt x="111" y="66"/>
                </a:cubicBezTo>
                <a:cubicBezTo>
                  <a:pt x="114" y="69"/>
                  <a:pt x="115" y="73"/>
                  <a:pt x="115" y="77"/>
                </a:cubicBezTo>
                <a:cubicBezTo>
                  <a:pt x="115" y="81"/>
                  <a:pt x="114" y="85"/>
                  <a:pt x="111" y="88"/>
                </a:cubicBezTo>
                <a:cubicBezTo>
                  <a:pt x="108" y="91"/>
                  <a:pt x="104" y="92"/>
                  <a:pt x="100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2" y="153"/>
                  <a:pt x="93" y="153"/>
                  <a:pt x="94" y="153"/>
                </a:cubicBezTo>
                <a:cubicBezTo>
                  <a:pt x="100" y="153"/>
                  <a:pt x="102" y="151"/>
                  <a:pt x="103" y="146"/>
                </a:cubicBezTo>
                <a:cubicBezTo>
                  <a:pt x="105" y="140"/>
                  <a:pt x="106" y="132"/>
                  <a:pt x="108" y="126"/>
                </a:cubicBezTo>
                <a:cubicBezTo>
                  <a:pt x="113" y="115"/>
                  <a:pt x="119" y="107"/>
                  <a:pt x="124" y="96"/>
                </a:cubicBezTo>
                <a:cubicBezTo>
                  <a:pt x="130" y="84"/>
                  <a:pt x="133" y="72"/>
                  <a:pt x="130" y="60"/>
                </a:cubicBezTo>
                <a:close/>
                <a:moveTo>
                  <a:pt x="84" y="6"/>
                </a:moveTo>
                <a:cubicBezTo>
                  <a:pt x="84" y="3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5" y="0"/>
                  <a:pt x="72" y="3"/>
                  <a:pt x="72" y="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20"/>
                  <a:pt x="75" y="22"/>
                  <a:pt x="78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81" y="22"/>
                  <a:pt x="84" y="20"/>
                  <a:pt x="84" y="16"/>
                </a:cubicBezTo>
                <a:lnTo>
                  <a:pt x="84" y="6"/>
                </a:lnTo>
                <a:close/>
                <a:moveTo>
                  <a:pt x="115" y="15"/>
                </a:moveTo>
                <a:cubicBezTo>
                  <a:pt x="117" y="12"/>
                  <a:pt x="116" y="9"/>
                  <a:pt x="113" y="8"/>
                </a:cubicBezTo>
                <a:cubicBezTo>
                  <a:pt x="113" y="8"/>
                  <a:pt x="113" y="8"/>
                  <a:pt x="113" y="8"/>
                </a:cubicBezTo>
                <a:cubicBezTo>
                  <a:pt x="110" y="6"/>
                  <a:pt x="107" y="7"/>
                  <a:pt x="105" y="1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9" y="22"/>
                  <a:pt x="100" y="25"/>
                  <a:pt x="103" y="27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5" y="28"/>
                  <a:pt x="109" y="27"/>
                  <a:pt x="110" y="24"/>
                </a:cubicBezTo>
                <a:lnTo>
                  <a:pt x="115" y="15"/>
                </a:lnTo>
                <a:close/>
                <a:moveTo>
                  <a:pt x="139" y="34"/>
                </a:moveTo>
                <a:cubicBezTo>
                  <a:pt x="141" y="31"/>
                  <a:pt x="141" y="28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7" y="23"/>
                  <a:pt x="133" y="23"/>
                  <a:pt x="131" y="25"/>
                </a:cubicBezTo>
                <a:cubicBezTo>
                  <a:pt x="123" y="32"/>
                  <a:pt x="123" y="32"/>
                  <a:pt x="123" y="32"/>
                </a:cubicBezTo>
                <a:cubicBezTo>
                  <a:pt x="121" y="34"/>
                  <a:pt x="121" y="38"/>
                  <a:pt x="123" y="4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5" y="42"/>
                  <a:pt x="128" y="43"/>
                  <a:pt x="131" y="41"/>
                </a:cubicBezTo>
                <a:lnTo>
                  <a:pt x="139" y="34"/>
                </a:lnTo>
                <a:close/>
                <a:moveTo>
                  <a:pt x="151" y="61"/>
                </a:moveTo>
                <a:cubicBezTo>
                  <a:pt x="154" y="61"/>
                  <a:pt x="156" y="58"/>
                  <a:pt x="155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5" y="52"/>
                  <a:pt x="152" y="50"/>
                  <a:pt x="149" y="50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5" y="53"/>
                  <a:pt x="133" y="56"/>
                  <a:pt x="134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4" y="62"/>
                  <a:pt x="137" y="64"/>
                  <a:pt x="140" y="63"/>
                </a:cubicBezTo>
                <a:lnTo>
                  <a:pt x="151" y="61"/>
                </a:lnTo>
                <a:close/>
                <a:moveTo>
                  <a:pt x="148" y="92"/>
                </a:moveTo>
                <a:cubicBezTo>
                  <a:pt x="151" y="92"/>
                  <a:pt x="154" y="90"/>
                  <a:pt x="155" y="87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56" y="84"/>
                  <a:pt x="154" y="81"/>
                  <a:pt x="150" y="81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37" y="78"/>
                  <a:pt x="134" y="80"/>
                  <a:pt x="134" y="83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3" y="86"/>
                  <a:pt x="135" y="89"/>
                  <a:pt x="138" y="90"/>
                </a:cubicBezTo>
                <a:lnTo>
                  <a:pt x="148" y="92"/>
                </a:lnTo>
                <a:close/>
                <a:moveTo>
                  <a:pt x="45" y="24"/>
                </a:moveTo>
                <a:cubicBezTo>
                  <a:pt x="47" y="27"/>
                  <a:pt x="50" y="28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6" y="25"/>
                  <a:pt x="57" y="22"/>
                  <a:pt x="55" y="19"/>
                </a:cubicBezTo>
                <a:cubicBezTo>
                  <a:pt x="50" y="10"/>
                  <a:pt x="50" y="10"/>
                  <a:pt x="50" y="10"/>
                </a:cubicBezTo>
                <a:cubicBezTo>
                  <a:pt x="49" y="7"/>
                  <a:pt x="45" y="6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9"/>
                  <a:pt x="39" y="12"/>
                  <a:pt x="40" y="15"/>
                </a:cubicBezTo>
                <a:lnTo>
                  <a:pt x="45" y="24"/>
                </a:lnTo>
                <a:close/>
                <a:moveTo>
                  <a:pt x="25" y="41"/>
                </a:moveTo>
                <a:cubicBezTo>
                  <a:pt x="27" y="43"/>
                  <a:pt x="31" y="42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38"/>
                  <a:pt x="35" y="34"/>
                  <a:pt x="32" y="32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23"/>
                  <a:pt x="19" y="23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8"/>
                  <a:pt x="15" y="31"/>
                  <a:pt x="17" y="34"/>
                </a:cubicBezTo>
                <a:lnTo>
                  <a:pt x="25" y="41"/>
                </a:lnTo>
                <a:close/>
                <a:moveTo>
                  <a:pt x="15" y="63"/>
                </a:moveTo>
                <a:cubicBezTo>
                  <a:pt x="18" y="64"/>
                  <a:pt x="21" y="62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6"/>
                  <a:pt x="20" y="53"/>
                  <a:pt x="17" y="52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50"/>
                  <a:pt x="1" y="52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2" y="61"/>
                  <a:pt x="5" y="61"/>
                </a:cubicBezTo>
                <a:lnTo>
                  <a:pt x="15" y="63"/>
                </a:lnTo>
                <a:close/>
                <a:moveTo>
                  <a:pt x="18" y="90"/>
                </a:moveTo>
                <a:cubicBezTo>
                  <a:pt x="21" y="89"/>
                  <a:pt x="23" y="86"/>
                  <a:pt x="22" y="83"/>
                </a:cubicBezTo>
                <a:cubicBezTo>
                  <a:pt x="22" y="83"/>
                  <a:pt x="22" y="83"/>
                  <a:pt x="22" y="83"/>
                </a:cubicBezTo>
                <a:cubicBezTo>
                  <a:pt x="21" y="80"/>
                  <a:pt x="18" y="78"/>
                  <a:pt x="15" y="79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1"/>
                  <a:pt x="0" y="84"/>
                  <a:pt x="1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0"/>
                  <a:pt x="4" y="92"/>
                  <a:pt x="7" y="92"/>
                </a:cubicBezTo>
                <a:lnTo>
                  <a:pt x="18" y="90"/>
                </a:ln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6" name="Google Shape;1846;p61"/>
          <p:cNvSpPr/>
          <p:nvPr/>
        </p:nvSpPr>
        <p:spPr>
          <a:xfrm>
            <a:off x="4740275" y="1798637"/>
            <a:ext cx="706437" cy="593725"/>
          </a:xfrm>
          <a:custGeom>
            <a:avLst/>
            <a:gdLst/>
            <a:ahLst/>
            <a:cxnLst/>
            <a:rect l="l" t="t" r="r" b="b"/>
            <a:pathLst>
              <a:path w="188" h="158" extrusionOk="0">
                <a:moveTo>
                  <a:pt x="25" y="129"/>
                </a:moveTo>
                <a:cubicBezTo>
                  <a:pt x="25" y="86"/>
                  <a:pt x="25" y="86"/>
                  <a:pt x="25" y="86"/>
                </a:cubicBezTo>
                <a:cubicBezTo>
                  <a:pt x="25" y="83"/>
                  <a:pt x="28" y="80"/>
                  <a:pt x="3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0"/>
                  <a:pt x="48" y="83"/>
                  <a:pt x="48" y="86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8" y="133"/>
                  <a:pt x="45" y="135"/>
                  <a:pt x="4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35"/>
                  <a:pt x="25" y="133"/>
                  <a:pt x="25" y="129"/>
                </a:cubicBezTo>
                <a:close/>
                <a:moveTo>
                  <a:pt x="69" y="65"/>
                </a:moveTo>
                <a:cubicBezTo>
                  <a:pt x="66" y="65"/>
                  <a:pt x="63" y="68"/>
                  <a:pt x="63" y="71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33"/>
                  <a:pt x="66" y="135"/>
                  <a:pt x="6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3" y="135"/>
                  <a:pt x="86" y="133"/>
                  <a:pt x="86" y="129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68"/>
                  <a:pt x="83" y="65"/>
                  <a:pt x="79" y="65"/>
                </a:cubicBezTo>
                <a:lnTo>
                  <a:pt x="69" y="65"/>
                </a:lnTo>
                <a:close/>
                <a:moveTo>
                  <a:pt x="107" y="52"/>
                </a:moveTo>
                <a:cubicBezTo>
                  <a:pt x="103" y="52"/>
                  <a:pt x="101" y="55"/>
                  <a:pt x="101" y="58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33"/>
                  <a:pt x="103" y="135"/>
                  <a:pt x="107" y="135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21" y="135"/>
                  <a:pt x="123" y="133"/>
                  <a:pt x="123" y="129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5"/>
                  <a:pt x="121" y="52"/>
                  <a:pt x="117" y="52"/>
                </a:cubicBezTo>
                <a:lnTo>
                  <a:pt x="107" y="52"/>
                </a:lnTo>
                <a:close/>
                <a:moveTo>
                  <a:pt x="145" y="39"/>
                </a:moveTo>
                <a:cubicBezTo>
                  <a:pt x="141" y="39"/>
                  <a:pt x="138" y="42"/>
                  <a:pt x="138" y="45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8" y="133"/>
                  <a:pt x="141" y="135"/>
                  <a:pt x="145" y="135"/>
                </a:cubicBezTo>
                <a:cubicBezTo>
                  <a:pt x="155" y="135"/>
                  <a:pt x="155" y="135"/>
                  <a:pt x="155" y="135"/>
                </a:cubicBezTo>
                <a:cubicBezTo>
                  <a:pt x="158" y="135"/>
                  <a:pt x="161" y="133"/>
                  <a:pt x="161" y="129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1" y="42"/>
                  <a:pt x="158" y="39"/>
                  <a:pt x="155" y="39"/>
                </a:cubicBezTo>
                <a:lnTo>
                  <a:pt x="145" y="39"/>
                </a:lnTo>
                <a:close/>
                <a:moveTo>
                  <a:pt x="28" y="64"/>
                </a:moveTo>
                <a:cubicBezTo>
                  <a:pt x="68" y="56"/>
                  <a:pt x="106" y="42"/>
                  <a:pt x="140" y="22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55" y="9"/>
                  <a:pt x="155" y="9"/>
                  <a:pt x="155" y="9"/>
                </a:cubicBezTo>
                <a:cubicBezTo>
                  <a:pt x="133" y="8"/>
                  <a:pt x="133" y="8"/>
                  <a:pt x="133" y="8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03" y="34"/>
                  <a:pt x="66" y="48"/>
                  <a:pt x="27" y="55"/>
                </a:cubicBezTo>
                <a:lnTo>
                  <a:pt x="28" y="64"/>
                </a:lnTo>
                <a:close/>
                <a:moveTo>
                  <a:pt x="188" y="147"/>
                </a:moveTo>
                <a:cubicBezTo>
                  <a:pt x="169" y="136"/>
                  <a:pt x="169" y="136"/>
                  <a:pt x="169" y="136"/>
                </a:cubicBezTo>
                <a:cubicBezTo>
                  <a:pt x="169" y="143"/>
                  <a:pt x="169" y="143"/>
                  <a:pt x="169" y="143"/>
                </a:cubicBezTo>
                <a:cubicBezTo>
                  <a:pt x="15" y="143"/>
                  <a:pt x="15" y="143"/>
                  <a:pt x="15" y="143"/>
                </a:cubicBezTo>
                <a:cubicBezTo>
                  <a:pt x="15" y="20"/>
                  <a:pt x="15" y="20"/>
                  <a:pt x="1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9" y="158"/>
                  <a:pt x="169" y="158"/>
                  <a:pt x="169" y="158"/>
                </a:cubicBezTo>
                <a:lnTo>
                  <a:pt x="188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61"/>
          <p:cNvSpPr/>
          <p:nvPr/>
        </p:nvSpPr>
        <p:spPr>
          <a:xfrm>
            <a:off x="4468812" y="5646737"/>
            <a:ext cx="998537" cy="517525"/>
          </a:xfrm>
          <a:custGeom>
            <a:avLst/>
            <a:gdLst/>
            <a:ahLst/>
            <a:cxnLst/>
            <a:rect l="l" t="t" r="r" b="b"/>
            <a:pathLst>
              <a:path w="266" h="138" extrusionOk="0">
                <a:moveTo>
                  <a:pt x="192" y="130"/>
                </a:moveTo>
                <a:cubicBezTo>
                  <a:pt x="188" y="132"/>
                  <a:pt x="184" y="133"/>
                  <a:pt x="180" y="134"/>
                </a:cubicBezTo>
                <a:cubicBezTo>
                  <a:pt x="167" y="137"/>
                  <a:pt x="153" y="138"/>
                  <a:pt x="136" y="138"/>
                </a:cubicBezTo>
                <a:cubicBezTo>
                  <a:pt x="120" y="138"/>
                  <a:pt x="106" y="137"/>
                  <a:pt x="93" y="134"/>
                </a:cubicBezTo>
                <a:cubicBezTo>
                  <a:pt x="89" y="133"/>
                  <a:pt x="85" y="132"/>
                  <a:pt x="81" y="130"/>
                </a:cubicBezTo>
                <a:cubicBezTo>
                  <a:pt x="69" y="125"/>
                  <a:pt x="69" y="115"/>
                  <a:pt x="76" y="109"/>
                </a:cubicBezTo>
                <a:cubicBezTo>
                  <a:pt x="83" y="102"/>
                  <a:pt x="91" y="97"/>
                  <a:pt x="100" y="93"/>
                </a:cubicBezTo>
                <a:cubicBezTo>
                  <a:pt x="104" y="91"/>
                  <a:pt x="109" y="89"/>
                  <a:pt x="113" y="88"/>
                </a:cubicBezTo>
                <a:cubicBezTo>
                  <a:pt x="120" y="85"/>
                  <a:pt x="123" y="77"/>
                  <a:pt x="117" y="71"/>
                </a:cubicBezTo>
                <a:cubicBezTo>
                  <a:pt x="105" y="59"/>
                  <a:pt x="101" y="45"/>
                  <a:pt x="102" y="30"/>
                </a:cubicBezTo>
                <a:cubicBezTo>
                  <a:pt x="102" y="13"/>
                  <a:pt x="112" y="5"/>
                  <a:pt x="127" y="1"/>
                </a:cubicBezTo>
                <a:cubicBezTo>
                  <a:pt x="130" y="0"/>
                  <a:pt x="133" y="0"/>
                  <a:pt x="136" y="0"/>
                </a:cubicBezTo>
                <a:cubicBezTo>
                  <a:pt x="140" y="0"/>
                  <a:pt x="143" y="0"/>
                  <a:pt x="146" y="1"/>
                </a:cubicBezTo>
                <a:cubicBezTo>
                  <a:pt x="161" y="5"/>
                  <a:pt x="171" y="13"/>
                  <a:pt x="171" y="30"/>
                </a:cubicBezTo>
                <a:cubicBezTo>
                  <a:pt x="172" y="45"/>
                  <a:pt x="168" y="60"/>
                  <a:pt x="156" y="71"/>
                </a:cubicBezTo>
                <a:cubicBezTo>
                  <a:pt x="150" y="77"/>
                  <a:pt x="153" y="85"/>
                  <a:pt x="160" y="88"/>
                </a:cubicBezTo>
                <a:cubicBezTo>
                  <a:pt x="164" y="89"/>
                  <a:pt x="169" y="91"/>
                  <a:pt x="173" y="93"/>
                </a:cubicBezTo>
                <a:cubicBezTo>
                  <a:pt x="182" y="97"/>
                  <a:pt x="190" y="102"/>
                  <a:pt x="197" y="109"/>
                </a:cubicBezTo>
                <a:cubicBezTo>
                  <a:pt x="202" y="113"/>
                  <a:pt x="203" y="125"/>
                  <a:pt x="192" y="130"/>
                </a:cubicBezTo>
                <a:close/>
                <a:moveTo>
                  <a:pt x="262" y="118"/>
                </a:moveTo>
                <a:cubicBezTo>
                  <a:pt x="257" y="113"/>
                  <a:pt x="251" y="109"/>
                  <a:pt x="245" y="106"/>
                </a:cubicBezTo>
                <a:cubicBezTo>
                  <a:pt x="242" y="105"/>
                  <a:pt x="239" y="104"/>
                  <a:pt x="236" y="103"/>
                </a:cubicBezTo>
                <a:cubicBezTo>
                  <a:pt x="231" y="101"/>
                  <a:pt x="229" y="95"/>
                  <a:pt x="233" y="92"/>
                </a:cubicBezTo>
                <a:cubicBezTo>
                  <a:pt x="241" y="84"/>
                  <a:pt x="244" y="74"/>
                  <a:pt x="244" y="63"/>
                </a:cubicBezTo>
                <a:cubicBezTo>
                  <a:pt x="243" y="51"/>
                  <a:pt x="237" y="45"/>
                  <a:pt x="226" y="43"/>
                </a:cubicBezTo>
                <a:cubicBezTo>
                  <a:pt x="224" y="42"/>
                  <a:pt x="222" y="42"/>
                  <a:pt x="219" y="42"/>
                </a:cubicBezTo>
                <a:cubicBezTo>
                  <a:pt x="217" y="42"/>
                  <a:pt x="215" y="42"/>
                  <a:pt x="213" y="43"/>
                </a:cubicBezTo>
                <a:cubicBezTo>
                  <a:pt x="202" y="45"/>
                  <a:pt x="196" y="51"/>
                  <a:pt x="195" y="63"/>
                </a:cubicBezTo>
                <a:cubicBezTo>
                  <a:pt x="195" y="74"/>
                  <a:pt x="198" y="83"/>
                  <a:pt x="206" y="92"/>
                </a:cubicBezTo>
                <a:cubicBezTo>
                  <a:pt x="210" y="95"/>
                  <a:pt x="208" y="101"/>
                  <a:pt x="203" y="103"/>
                </a:cubicBezTo>
                <a:cubicBezTo>
                  <a:pt x="203" y="103"/>
                  <a:pt x="202" y="103"/>
                  <a:pt x="202" y="103"/>
                </a:cubicBezTo>
                <a:cubicBezTo>
                  <a:pt x="203" y="104"/>
                  <a:pt x="204" y="105"/>
                  <a:pt x="205" y="106"/>
                </a:cubicBezTo>
                <a:cubicBezTo>
                  <a:pt x="208" y="109"/>
                  <a:pt x="210" y="115"/>
                  <a:pt x="209" y="121"/>
                </a:cubicBezTo>
                <a:cubicBezTo>
                  <a:pt x="208" y="127"/>
                  <a:pt x="204" y="131"/>
                  <a:pt x="198" y="134"/>
                </a:cubicBezTo>
                <a:cubicBezTo>
                  <a:pt x="197" y="135"/>
                  <a:pt x="195" y="136"/>
                  <a:pt x="193" y="136"/>
                </a:cubicBezTo>
                <a:cubicBezTo>
                  <a:pt x="201" y="138"/>
                  <a:pt x="210" y="138"/>
                  <a:pt x="219" y="138"/>
                </a:cubicBezTo>
                <a:cubicBezTo>
                  <a:pt x="231" y="138"/>
                  <a:pt x="241" y="137"/>
                  <a:pt x="250" y="135"/>
                </a:cubicBezTo>
                <a:cubicBezTo>
                  <a:pt x="253" y="135"/>
                  <a:pt x="256" y="134"/>
                  <a:pt x="258" y="132"/>
                </a:cubicBezTo>
                <a:cubicBezTo>
                  <a:pt x="266" y="129"/>
                  <a:pt x="265" y="121"/>
                  <a:pt x="262" y="118"/>
                </a:cubicBezTo>
                <a:close/>
                <a:moveTo>
                  <a:pt x="63" y="121"/>
                </a:moveTo>
                <a:cubicBezTo>
                  <a:pt x="62" y="115"/>
                  <a:pt x="64" y="110"/>
                  <a:pt x="68" y="106"/>
                </a:cubicBezTo>
                <a:cubicBezTo>
                  <a:pt x="70" y="104"/>
                  <a:pt x="72" y="102"/>
                  <a:pt x="74" y="101"/>
                </a:cubicBezTo>
                <a:cubicBezTo>
                  <a:pt x="73" y="100"/>
                  <a:pt x="72" y="100"/>
                  <a:pt x="70" y="99"/>
                </a:cubicBezTo>
                <a:cubicBezTo>
                  <a:pt x="64" y="97"/>
                  <a:pt x="63" y="91"/>
                  <a:pt x="67" y="87"/>
                </a:cubicBezTo>
                <a:cubicBezTo>
                  <a:pt x="76" y="78"/>
                  <a:pt x="79" y="67"/>
                  <a:pt x="79" y="55"/>
                </a:cubicBezTo>
                <a:cubicBezTo>
                  <a:pt x="78" y="42"/>
                  <a:pt x="71" y="35"/>
                  <a:pt x="59" y="32"/>
                </a:cubicBezTo>
                <a:cubicBezTo>
                  <a:pt x="57" y="32"/>
                  <a:pt x="54" y="32"/>
                  <a:pt x="52" y="31"/>
                </a:cubicBezTo>
                <a:cubicBezTo>
                  <a:pt x="50" y="32"/>
                  <a:pt x="47" y="32"/>
                  <a:pt x="45" y="32"/>
                </a:cubicBezTo>
                <a:cubicBezTo>
                  <a:pt x="33" y="35"/>
                  <a:pt x="26" y="42"/>
                  <a:pt x="25" y="55"/>
                </a:cubicBezTo>
                <a:cubicBezTo>
                  <a:pt x="25" y="67"/>
                  <a:pt x="28" y="78"/>
                  <a:pt x="37" y="87"/>
                </a:cubicBezTo>
                <a:cubicBezTo>
                  <a:pt x="41" y="91"/>
                  <a:pt x="40" y="97"/>
                  <a:pt x="34" y="99"/>
                </a:cubicBezTo>
                <a:cubicBezTo>
                  <a:pt x="31" y="100"/>
                  <a:pt x="27" y="102"/>
                  <a:pt x="24" y="103"/>
                </a:cubicBezTo>
                <a:cubicBezTo>
                  <a:pt x="17" y="106"/>
                  <a:pt x="11" y="110"/>
                  <a:pt x="5" y="116"/>
                </a:cubicBezTo>
                <a:cubicBezTo>
                  <a:pt x="0" y="121"/>
                  <a:pt x="0" y="128"/>
                  <a:pt x="9" y="132"/>
                </a:cubicBezTo>
                <a:cubicBezTo>
                  <a:pt x="12" y="133"/>
                  <a:pt x="15" y="134"/>
                  <a:pt x="18" y="135"/>
                </a:cubicBezTo>
                <a:cubicBezTo>
                  <a:pt x="29" y="137"/>
                  <a:pt x="39" y="138"/>
                  <a:pt x="52" y="138"/>
                </a:cubicBezTo>
                <a:cubicBezTo>
                  <a:pt x="62" y="138"/>
                  <a:pt x="71" y="137"/>
                  <a:pt x="79" y="136"/>
                </a:cubicBezTo>
                <a:cubicBezTo>
                  <a:pt x="78" y="136"/>
                  <a:pt x="76" y="135"/>
                  <a:pt x="75" y="134"/>
                </a:cubicBezTo>
                <a:cubicBezTo>
                  <a:pt x="68" y="131"/>
                  <a:pt x="64" y="126"/>
                  <a:pt x="63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61"/>
          <p:cNvSpPr txBox="1"/>
          <p:nvPr/>
        </p:nvSpPr>
        <p:spPr>
          <a:xfrm>
            <a:off x="6829425" y="2020887"/>
            <a:ext cx="676275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849" name="Google Shape;1849;p61"/>
          <p:cNvSpPr txBox="1"/>
          <p:nvPr/>
        </p:nvSpPr>
        <p:spPr>
          <a:xfrm>
            <a:off x="3714750" y="3800475"/>
            <a:ext cx="676275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850" name="Google Shape;1850;p61"/>
          <p:cNvSpPr txBox="1"/>
          <p:nvPr/>
        </p:nvSpPr>
        <p:spPr>
          <a:xfrm>
            <a:off x="6896100" y="5502275"/>
            <a:ext cx="676275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65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3F57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851" name="Google Shape;1851;p61"/>
          <p:cNvSpPr txBox="1"/>
          <p:nvPr/>
        </p:nvSpPr>
        <p:spPr>
          <a:xfrm>
            <a:off x="5573712" y="908050"/>
            <a:ext cx="13192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52" name="Google Shape;1852;p61"/>
          <p:cNvSpPr txBox="1"/>
          <p:nvPr/>
        </p:nvSpPr>
        <p:spPr>
          <a:xfrm>
            <a:off x="3282950" y="4646612"/>
            <a:ext cx="13192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53" name="Google Shape;1853;p61"/>
          <p:cNvSpPr txBox="1"/>
          <p:nvPr/>
        </p:nvSpPr>
        <p:spPr>
          <a:xfrm>
            <a:off x="7635875" y="4803775"/>
            <a:ext cx="13192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65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3F5765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/>
          <p:nvPr/>
        </p:nvSpPr>
        <p:spPr>
          <a:xfrm>
            <a:off x="1212850" y="68580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390525" y="2262187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393700" y="4168775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1222375" y="5684837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9172575" y="731837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10020300" y="2227262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9" name="Google Shape;329;p17"/>
          <p:cNvSpPr txBox="1"/>
          <p:nvPr/>
        </p:nvSpPr>
        <p:spPr>
          <a:xfrm>
            <a:off x="10020300" y="4184650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30" name="Google Shape;330;p17"/>
          <p:cNvSpPr txBox="1"/>
          <p:nvPr/>
        </p:nvSpPr>
        <p:spPr>
          <a:xfrm>
            <a:off x="9172575" y="5684837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pic>
        <p:nvPicPr>
          <p:cNvPr id="331" name="Google Shape;3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8350" y="641350"/>
            <a:ext cx="5575300" cy="55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7"/>
          <p:cNvSpPr/>
          <p:nvPr/>
        </p:nvSpPr>
        <p:spPr>
          <a:xfrm>
            <a:off x="9563100" y="2908300"/>
            <a:ext cx="74612" cy="1042987"/>
          </a:xfrm>
          <a:custGeom>
            <a:avLst/>
            <a:gdLst/>
            <a:ahLst/>
            <a:cxnLst/>
            <a:rect l="l" t="t" r="r" b="b"/>
            <a:pathLst>
              <a:path w="18" h="255" extrusionOk="0">
                <a:moveTo>
                  <a:pt x="5" y="255"/>
                </a:moveTo>
                <a:cubicBezTo>
                  <a:pt x="5" y="255"/>
                  <a:pt x="4" y="255"/>
                  <a:pt x="4" y="255"/>
                </a:cubicBezTo>
                <a:cubicBezTo>
                  <a:pt x="2" y="254"/>
                  <a:pt x="0" y="252"/>
                  <a:pt x="0" y="249"/>
                </a:cubicBezTo>
                <a:cubicBezTo>
                  <a:pt x="6" y="209"/>
                  <a:pt x="9" y="168"/>
                  <a:pt x="9" y="128"/>
                </a:cubicBezTo>
                <a:cubicBezTo>
                  <a:pt x="9" y="87"/>
                  <a:pt x="6" y="46"/>
                  <a:pt x="0" y="6"/>
                </a:cubicBezTo>
                <a:cubicBezTo>
                  <a:pt x="0" y="3"/>
                  <a:pt x="2" y="1"/>
                  <a:pt x="4" y="0"/>
                </a:cubicBezTo>
                <a:cubicBezTo>
                  <a:pt x="7" y="0"/>
                  <a:pt x="9" y="2"/>
                  <a:pt x="10" y="4"/>
                </a:cubicBezTo>
                <a:cubicBezTo>
                  <a:pt x="15" y="45"/>
                  <a:pt x="18" y="86"/>
                  <a:pt x="18" y="128"/>
                </a:cubicBezTo>
                <a:cubicBezTo>
                  <a:pt x="18" y="169"/>
                  <a:pt x="15" y="210"/>
                  <a:pt x="10" y="251"/>
                </a:cubicBezTo>
                <a:cubicBezTo>
                  <a:pt x="9" y="253"/>
                  <a:pt x="7" y="255"/>
                  <a:pt x="5" y="255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8897937" y="1301750"/>
            <a:ext cx="457200" cy="752475"/>
          </a:xfrm>
          <a:custGeom>
            <a:avLst/>
            <a:gdLst/>
            <a:ahLst/>
            <a:cxnLst/>
            <a:rect l="l" t="t" r="r" b="b"/>
            <a:pathLst>
              <a:path w="112" h="184" extrusionOk="0">
                <a:moveTo>
                  <a:pt x="106" y="184"/>
                </a:moveTo>
                <a:cubicBezTo>
                  <a:pt x="105" y="184"/>
                  <a:pt x="103" y="183"/>
                  <a:pt x="102" y="182"/>
                </a:cubicBezTo>
                <a:cubicBezTo>
                  <a:pt x="76" y="120"/>
                  <a:pt x="42" y="62"/>
                  <a:pt x="1" y="8"/>
                </a:cubicBezTo>
                <a:cubicBezTo>
                  <a:pt x="0" y="6"/>
                  <a:pt x="0" y="3"/>
                  <a:pt x="2" y="1"/>
                </a:cubicBezTo>
                <a:cubicBezTo>
                  <a:pt x="4" y="0"/>
                  <a:pt x="7" y="0"/>
                  <a:pt x="9" y="2"/>
                </a:cubicBezTo>
                <a:cubicBezTo>
                  <a:pt x="50" y="57"/>
                  <a:pt x="84" y="116"/>
                  <a:pt x="111" y="178"/>
                </a:cubicBezTo>
                <a:cubicBezTo>
                  <a:pt x="112" y="180"/>
                  <a:pt x="111" y="183"/>
                  <a:pt x="108" y="184"/>
                </a:cubicBezTo>
                <a:cubicBezTo>
                  <a:pt x="108" y="184"/>
                  <a:pt x="107" y="184"/>
                  <a:pt x="106" y="18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7"/>
          <p:cNvSpPr/>
          <p:nvPr/>
        </p:nvSpPr>
        <p:spPr>
          <a:xfrm>
            <a:off x="8897937" y="4830762"/>
            <a:ext cx="457200" cy="752475"/>
          </a:xfrm>
          <a:custGeom>
            <a:avLst/>
            <a:gdLst/>
            <a:ahLst/>
            <a:cxnLst/>
            <a:rect l="l" t="t" r="r" b="b"/>
            <a:pathLst>
              <a:path w="112" h="184" extrusionOk="0">
                <a:moveTo>
                  <a:pt x="5" y="184"/>
                </a:moveTo>
                <a:cubicBezTo>
                  <a:pt x="4" y="184"/>
                  <a:pt x="3" y="184"/>
                  <a:pt x="2" y="183"/>
                </a:cubicBezTo>
                <a:cubicBezTo>
                  <a:pt x="0" y="182"/>
                  <a:pt x="0" y="179"/>
                  <a:pt x="1" y="177"/>
                </a:cubicBezTo>
                <a:cubicBezTo>
                  <a:pt x="42" y="123"/>
                  <a:pt x="76" y="65"/>
                  <a:pt x="102" y="3"/>
                </a:cubicBezTo>
                <a:cubicBezTo>
                  <a:pt x="103" y="1"/>
                  <a:pt x="106" y="0"/>
                  <a:pt x="108" y="1"/>
                </a:cubicBezTo>
                <a:cubicBezTo>
                  <a:pt x="111" y="2"/>
                  <a:pt x="112" y="4"/>
                  <a:pt x="111" y="7"/>
                </a:cubicBezTo>
                <a:cubicBezTo>
                  <a:pt x="84" y="69"/>
                  <a:pt x="50" y="128"/>
                  <a:pt x="9" y="183"/>
                </a:cubicBezTo>
                <a:cubicBezTo>
                  <a:pt x="8" y="184"/>
                  <a:pt x="6" y="184"/>
                  <a:pt x="5" y="18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2557462" y="2908300"/>
            <a:ext cx="77787" cy="1042987"/>
          </a:xfrm>
          <a:custGeom>
            <a:avLst/>
            <a:gdLst/>
            <a:ahLst/>
            <a:cxnLst/>
            <a:rect l="l" t="t" r="r" b="b"/>
            <a:pathLst>
              <a:path w="19" h="255" extrusionOk="0">
                <a:moveTo>
                  <a:pt x="14" y="255"/>
                </a:moveTo>
                <a:cubicBezTo>
                  <a:pt x="11" y="255"/>
                  <a:pt x="9" y="253"/>
                  <a:pt x="9" y="251"/>
                </a:cubicBezTo>
                <a:cubicBezTo>
                  <a:pt x="3" y="210"/>
                  <a:pt x="0" y="169"/>
                  <a:pt x="0" y="128"/>
                </a:cubicBezTo>
                <a:cubicBezTo>
                  <a:pt x="0" y="86"/>
                  <a:pt x="3" y="45"/>
                  <a:pt x="9" y="4"/>
                </a:cubicBezTo>
                <a:cubicBezTo>
                  <a:pt x="10" y="2"/>
                  <a:pt x="12" y="0"/>
                  <a:pt x="14" y="0"/>
                </a:cubicBezTo>
                <a:cubicBezTo>
                  <a:pt x="17" y="1"/>
                  <a:pt x="19" y="3"/>
                  <a:pt x="18" y="6"/>
                </a:cubicBezTo>
                <a:cubicBezTo>
                  <a:pt x="13" y="46"/>
                  <a:pt x="10" y="87"/>
                  <a:pt x="10" y="128"/>
                </a:cubicBezTo>
                <a:cubicBezTo>
                  <a:pt x="10" y="168"/>
                  <a:pt x="13" y="209"/>
                  <a:pt x="18" y="249"/>
                </a:cubicBezTo>
                <a:cubicBezTo>
                  <a:pt x="19" y="252"/>
                  <a:pt x="17" y="254"/>
                  <a:pt x="14" y="255"/>
                </a:cubicBezTo>
                <a:cubicBezTo>
                  <a:pt x="14" y="255"/>
                  <a:pt x="14" y="255"/>
                  <a:pt x="14" y="255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2843212" y="1301750"/>
            <a:ext cx="458787" cy="752475"/>
          </a:xfrm>
          <a:custGeom>
            <a:avLst/>
            <a:gdLst/>
            <a:ahLst/>
            <a:cxnLst/>
            <a:rect l="l" t="t" r="r" b="b"/>
            <a:pathLst>
              <a:path w="112" h="184" extrusionOk="0">
                <a:moveTo>
                  <a:pt x="5" y="184"/>
                </a:moveTo>
                <a:cubicBezTo>
                  <a:pt x="5" y="184"/>
                  <a:pt x="4" y="184"/>
                  <a:pt x="3" y="184"/>
                </a:cubicBezTo>
                <a:cubicBezTo>
                  <a:pt x="1" y="183"/>
                  <a:pt x="0" y="180"/>
                  <a:pt x="1" y="178"/>
                </a:cubicBezTo>
                <a:cubicBezTo>
                  <a:pt x="28" y="116"/>
                  <a:pt x="62" y="57"/>
                  <a:pt x="103" y="2"/>
                </a:cubicBezTo>
                <a:cubicBezTo>
                  <a:pt x="104" y="0"/>
                  <a:pt x="107" y="0"/>
                  <a:pt x="109" y="1"/>
                </a:cubicBezTo>
                <a:cubicBezTo>
                  <a:pt x="111" y="3"/>
                  <a:pt x="112" y="6"/>
                  <a:pt x="110" y="8"/>
                </a:cubicBezTo>
                <a:cubicBezTo>
                  <a:pt x="70" y="62"/>
                  <a:pt x="36" y="120"/>
                  <a:pt x="10" y="182"/>
                </a:cubicBezTo>
                <a:cubicBezTo>
                  <a:pt x="9" y="183"/>
                  <a:pt x="7" y="184"/>
                  <a:pt x="5" y="18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2843212" y="4830762"/>
            <a:ext cx="458787" cy="752475"/>
          </a:xfrm>
          <a:custGeom>
            <a:avLst/>
            <a:gdLst/>
            <a:ahLst/>
            <a:cxnLst/>
            <a:rect l="l" t="t" r="r" b="b"/>
            <a:pathLst>
              <a:path w="112" h="184" extrusionOk="0">
                <a:moveTo>
                  <a:pt x="107" y="184"/>
                </a:moveTo>
                <a:cubicBezTo>
                  <a:pt x="105" y="184"/>
                  <a:pt x="104" y="184"/>
                  <a:pt x="103" y="183"/>
                </a:cubicBezTo>
                <a:cubicBezTo>
                  <a:pt x="62" y="128"/>
                  <a:pt x="28" y="69"/>
                  <a:pt x="1" y="7"/>
                </a:cubicBezTo>
                <a:cubicBezTo>
                  <a:pt x="0" y="4"/>
                  <a:pt x="1" y="2"/>
                  <a:pt x="3" y="1"/>
                </a:cubicBezTo>
                <a:cubicBezTo>
                  <a:pt x="6" y="0"/>
                  <a:pt x="9" y="1"/>
                  <a:pt x="10" y="3"/>
                </a:cubicBezTo>
                <a:cubicBezTo>
                  <a:pt x="36" y="65"/>
                  <a:pt x="70" y="123"/>
                  <a:pt x="110" y="177"/>
                </a:cubicBezTo>
                <a:cubicBezTo>
                  <a:pt x="112" y="179"/>
                  <a:pt x="111" y="182"/>
                  <a:pt x="109" y="183"/>
                </a:cubicBezTo>
                <a:cubicBezTo>
                  <a:pt x="109" y="184"/>
                  <a:pt x="108" y="184"/>
                  <a:pt x="107" y="18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3162300" y="5526087"/>
            <a:ext cx="763587" cy="763587"/>
          </a:xfrm>
          <a:prstGeom prst="ellipse">
            <a:avLst/>
          </a:prstGeom>
          <a:solidFill>
            <a:srgbClr val="AB2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2328862" y="4013200"/>
            <a:ext cx="763587" cy="763587"/>
          </a:xfrm>
          <a:prstGeom prst="ellipse">
            <a:avLst/>
          </a:prstGeom>
          <a:solidFill>
            <a:srgbClr val="EB47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2333625" y="2087562"/>
            <a:ext cx="763587" cy="763587"/>
          </a:xfrm>
          <a:prstGeom prst="ellipse">
            <a:avLst/>
          </a:prstGeom>
          <a:solidFill>
            <a:srgbClr val="FF95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3211512" y="569912"/>
            <a:ext cx="763587" cy="765175"/>
          </a:xfrm>
          <a:prstGeom prst="ellipse">
            <a:avLst/>
          </a:prstGeom>
          <a:solidFill>
            <a:srgbClr val="FFCF6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8269287" y="569912"/>
            <a:ext cx="763587" cy="765175"/>
          </a:xfrm>
          <a:prstGeom prst="ellipse">
            <a:avLst/>
          </a:prstGeom>
          <a:solidFill>
            <a:srgbClr val="95DB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9105900" y="2087562"/>
            <a:ext cx="763587" cy="763587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9102725" y="4013200"/>
            <a:ext cx="763587" cy="763587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8220075" y="5526087"/>
            <a:ext cx="763587" cy="763587"/>
          </a:xfrm>
          <a:prstGeom prst="ellipse">
            <a:avLst/>
          </a:prstGeom>
          <a:solidFill>
            <a:srgbClr val="075A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2513012" y="2262187"/>
            <a:ext cx="404812" cy="388937"/>
          </a:xfrm>
          <a:custGeom>
            <a:avLst/>
            <a:gdLst/>
            <a:ahLst/>
            <a:cxnLst/>
            <a:rect l="l" t="t" r="r" b="b"/>
            <a:pathLst>
              <a:path w="99" h="95" extrusionOk="0">
                <a:moveTo>
                  <a:pt x="59" y="4"/>
                </a:moveTo>
                <a:cubicBezTo>
                  <a:pt x="59" y="4"/>
                  <a:pt x="59" y="4"/>
                  <a:pt x="59" y="4"/>
                </a:cubicBezTo>
                <a:cubicBezTo>
                  <a:pt x="77" y="7"/>
                  <a:pt x="91" y="21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9"/>
                  <a:pt x="93" y="40"/>
                  <a:pt x="93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5"/>
                  <a:pt x="59" y="4"/>
                  <a:pt x="59" y="4"/>
                </a:cubicBezTo>
                <a:moveTo>
                  <a:pt x="42" y="10"/>
                </a:moveTo>
                <a:cubicBezTo>
                  <a:pt x="43" y="10"/>
                  <a:pt x="43" y="11"/>
                  <a:pt x="43" y="11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51"/>
                  <a:pt x="47" y="55"/>
                  <a:pt x="51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5" y="76"/>
                  <a:pt x="67" y="91"/>
                  <a:pt x="47" y="91"/>
                </a:cubicBezTo>
                <a:cubicBezTo>
                  <a:pt x="46" y="91"/>
                  <a:pt x="44" y="91"/>
                  <a:pt x="43" y="91"/>
                </a:cubicBezTo>
                <a:cubicBezTo>
                  <a:pt x="24" y="89"/>
                  <a:pt x="9" y="74"/>
                  <a:pt x="7" y="55"/>
                </a:cubicBezTo>
                <a:cubicBezTo>
                  <a:pt x="5" y="33"/>
                  <a:pt x="20" y="14"/>
                  <a:pt x="42" y="10"/>
                </a:cubicBezTo>
                <a:cubicBezTo>
                  <a:pt x="42" y="10"/>
                  <a:pt x="42" y="10"/>
                  <a:pt x="42" y="10"/>
                </a:cubicBezTo>
                <a:moveTo>
                  <a:pt x="59" y="0"/>
                </a:moveTo>
                <a:cubicBezTo>
                  <a:pt x="56" y="0"/>
                  <a:pt x="54" y="2"/>
                  <a:pt x="54" y="5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3"/>
                  <a:pt x="55" y="44"/>
                  <a:pt x="56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9" y="41"/>
                  <a:pt x="98" y="38"/>
                </a:cubicBezTo>
                <a:cubicBezTo>
                  <a:pt x="96" y="18"/>
                  <a:pt x="80" y="2"/>
                  <a:pt x="60" y="0"/>
                </a:cubicBezTo>
                <a:cubicBezTo>
                  <a:pt x="59" y="0"/>
                  <a:pt x="59" y="0"/>
                  <a:pt x="59" y="0"/>
                </a:cubicBezTo>
                <a:close/>
                <a:moveTo>
                  <a:pt x="42" y="6"/>
                </a:moveTo>
                <a:cubicBezTo>
                  <a:pt x="42" y="6"/>
                  <a:pt x="41" y="6"/>
                  <a:pt x="41" y="6"/>
                </a:cubicBezTo>
                <a:cubicBezTo>
                  <a:pt x="18" y="9"/>
                  <a:pt x="0" y="31"/>
                  <a:pt x="3" y="56"/>
                </a:cubicBezTo>
                <a:cubicBezTo>
                  <a:pt x="5" y="76"/>
                  <a:pt x="22" y="93"/>
                  <a:pt x="42" y="95"/>
                </a:cubicBezTo>
                <a:cubicBezTo>
                  <a:pt x="44" y="95"/>
                  <a:pt x="46" y="95"/>
                  <a:pt x="47" y="95"/>
                </a:cubicBezTo>
                <a:cubicBezTo>
                  <a:pt x="70" y="95"/>
                  <a:pt x="89" y="79"/>
                  <a:pt x="92" y="57"/>
                </a:cubicBezTo>
                <a:cubicBezTo>
                  <a:pt x="92" y="53"/>
                  <a:pt x="90" y="50"/>
                  <a:pt x="87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0"/>
                  <a:pt x="47" y="49"/>
                  <a:pt x="47" y="46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8"/>
                  <a:pt x="45" y="6"/>
                  <a:pt x="4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8440737" y="741362"/>
            <a:ext cx="423862" cy="422275"/>
          </a:xfrm>
          <a:custGeom>
            <a:avLst/>
            <a:gdLst/>
            <a:ahLst/>
            <a:cxnLst/>
            <a:rect l="l" t="t" r="r" b="b"/>
            <a:pathLst>
              <a:path w="104" h="103" extrusionOk="0">
                <a:moveTo>
                  <a:pt x="57" y="103"/>
                </a:moveTo>
                <a:cubicBezTo>
                  <a:pt x="47" y="103"/>
                  <a:pt x="47" y="103"/>
                  <a:pt x="47" y="103"/>
                </a:cubicBezTo>
                <a:cubicBezTo>
                  <a:pt x="45" y="103"/>
                  <a:pt x="43" y="102"/>
                  <a:pt x="42" y="100"/>
                </a:cubicBez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0" y="89"/>
                  <a:pt x="40" y="89"/>
                </a:cubicBezTo>
                <a:cubicBezTo>
                  <a:pt x="38" y="88"/>
                  <a:pt x="36" y="87"/>
                  <a:pt x="34" y="86"/>
                </a:cubicBezTo>
                <a:cubicBezTo>
                  <a:pt x="34" y="86"/>
                  <a:pt x="33" y="86"/>
                  <a:pt x="33" y="86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4"/>
                  <a:pt x="20" y="93"/>
                  <a:pt x="19" y="92"/>
                </a:cubicBezTo>
                <a:cubicBezTo>
                  <a:pt x="12" y="85"/>
                  <a:pt x="12" y="85"/>
                  <a:pt x="12" y="85"/>
                </a:cubicBezTo>
                <a:cubicBezTo>
                  <a:pt x="10" y="83"/>
                  <a:pt x="10" y="81"/>
                  <a:pt x="11" y="79"/>
                </a:cubicBezTo>
                <a:cubicBezTo>
                  <a:pt x="17" y="71"/>
                  <a:pt x="17" y="71"/>
                  <a:pt x="17" y="71"/>
                </a:cubicBezTo>
                <a:cubicBezTo>
                  <a:pt x="18" y="70"/>
                  <a:pt x="18" y="70"/>
                  <a:pt x="17" y="69"/>
                </a:cubicBezTo>
                <a:cubicBezTo>
                  <a:pt x="16" y="68"/>
                  <a:pt x="16" y="66"/>
                  <a:pt x="15" y="64"/>
                </a:cubicBezTo>
                <a:cubicBezTo>
                  <a:pt x="15" y="63"/>
                  <a:pt x="14" y="63"/>
                  <a:pt x="14" y="63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5"/>
                  <a:pt x="2" y="43"/>
                  <a:pt x="4" y="42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5" y="40"/>
                  <a:pt x="15" y="40"/>
                </a:cubicBezTo>
                <a:cubicBezTo>
                  <a:pt x="16" y="38"/>
                  <a:pt x="16" y="36"/>
                  <a:pt x="17" y="34"/>
                </a:cubicBezTo>
                <a:cubicBezTo>
                  <a:pt x="18" y="34"/>
                  <a:pt x="18" y="33"/>
                  <a:pt x="17" y="33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3"/>
                  <a:pt x="10" y="20"/>
                  <a:pt x="12" y="19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23" y="10"/>
                  <a:pt x="25" y="11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7"/>
                </a:cubicBezTo>
                <a:cubicBezTo>
                  <a:pt x="36" y="16"/>
                  <a:pt x="38" y="15"/>
                  <a:pt x="40" y="15"/>
                </a:cubicBezTo>
                <a:cubicBezTo>
                  <a:pt x="40" y="15"/>
                  <a:pt x="41" y="14"/>
                  <a:pt x="41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2"/>
                  <a:pt x="45" y="0"/>
                  <a:pt x="4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1" y="2"/>
                  <a:pt x="61" y="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5"/>
                  <a:pt x="64" y="15"/>
                </a:cubicBezTo>
                <a:cubicBezTo>
                  <a:pt x="66" y="15"/>
                  <a:pt x="68" y="16"/>
                  <a:pt x="70" y="17"/>
                </a:cubicBezTo>
                <a:cubicBezTo>
                  <a:pt x="70" y="17"/>
                  <a:pt x="70" y="17"/>
                  <a:pt x="71" y="17"/>
                </a:cubicBezTo>
                <a:cubicBezTo>
                  <a:pt x="79" y="11"/>
                  <a:pt x="79" y="11"/>
                  <a:pt x="79" y="11"/>
                </a:cubicBezTo>
                <a:cubicBezTo>
                  <a:pt x="81" y="10"/>
                  <a:pt x="83" y="10"/>
                  <a:pt x="85" y="12"/>
                </a:cubicBezTo>
                <a:cubicBezTo>
                  <a:pt x="92" y="19"/>
                  <a:pt x="92" y="19"/>
                  <a:pt x="92" y="19"/>
                </a:cubicBezTo>
                <a:cubicBezTo>
                  <a:pt x="93" y="20"/>
                  <a:pt x="94" y="23"/>
                  <a:pt x="92" y="25"/>
                </a:cubicBezTo>
                <a:cubicBezTo>
                  <a:pt x="86" y="33"/>
                  <a:pt x="86" y="33"/>
                  <a:pt x="86" y="33"/>
                </a:cubicBezTo>
                <a:cubicBezTo>
                  <a:pt x="86" y="33"/>
                  <a:pt x="86" y="34"/>
                  <a:pt x="86" y="34"/>
                </a:cubicBezTo>
                <a:cubicBezTo>
                  <a:pt x="87" y="36"/>
                  <a:pt x="88" y="38"/>
                  <a:pt x="89" y="40"/>
                </a:cubicBezTo>
                <a:cubicBezTo>
                  <a:pt x="89" y="40"/>
                  <a:pt x="89" y="41"/>
                  <a:pt x="90" y="41"/>
                </a:cubicBezTo>
                <a:cubicBezTo>
                  <a:pt x="100" y="42"/>
                  <a:pt x="100" y="42"/>
                  <a:pt x="100" y="42"/>
                </a:cubicBezTo>
                <a:cubicBezTo>
                  <a:pt x="100" y="42"/>
                  <a:pt x="100" y="42"/>
                  <a:pt x="100" y="42"/>
                </a:cubicBezTo>
                <a:cubicBezTo>
                  <a:pt x="102" y="43"/>
                  <a:pt x="104" y="45"/>
                  <a:pt x="104" y="4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9"/>
                  <a:pt x="102" y="61"/>
                  <a:pt x="100" y="61"/>
                </a:cubicBezTo>
                <a:cubicBezTo>
                  <a:pt x="90" y="63"/>
                  <a:pt x="90" y="63"/>
                  <a:pt x="90" y="63"/>
                </a:cubicBezTo>
                <a:cubicBezTo>
                  <a:pt x="89" y="63"/>
                  <a:pt x="89" y="63"/>
                  <a:pt x="89" y="64"/>
                </a:cubicBezTo>
                <a:cubicBezTo>
                  <a:pt x="88" y="66"/>
                  <a:pt x="87" y="68"/>
                  <a:pt x="86" y="69"/>
                </a:cubicBezTo>
                <a:cubicBezTo>
                  <a:pt x="86" y="70"/>
                  <a:pt x="86" y="70"/>
                  <a:pt x="86" y="71"/>
                </a:cubicBezTo>
                <a:cubicBezTo>
                  <a:pt x="92" y="79"/>
                  <a:pt x="92" y="79"/>
                  <a:pt x="92" y="79"/>
                </a:cubicBezTo>
                <a:cubicBezTo>
                  <a:pt x="94" y="81"/>
                  <a:pt x="93" y="83"/>
                  <a:pt x="92" y="85"/>
                </a:cubicBezTo>
                <a:cubicBezTo>
                  <a:pt x="85" y="92"/>
                  <a:pt x="85" y="92"/>
                  <a:pt x="85" y="92"/>
                </a:cubicBezTo>
                <a:cubicBezTo>
                  <a:pt x="83" y="93"/>
                  <a:pt x="81" y="94"/>
                  <a:pt x="79" y="92"/>
                </a:cubicBezTo>
                <a:cubicBezTo>
                  <a:pt x="71" y="86"/>
                  <a:pt x="71" y="86"/>
                  <a:pt x="71" y="86"/>
                </a:cubicBezTo>
                <a:cubicBezTo>
                  <a:pt x="70" y="86"/>
                  <a:pt x="70" y="86"/>
                  <a:pt x="70" y="86"/>
                </a:cubicBezTo>
                <a:cubicBezTo>
                  <a:pt x="68" y="87"/>
                  <a:pt x="66" y="88"/>
                  <a:pt x="64" y="89"/>
                </a:cubicBezTo>
                <a:cubicBezTo>
                  <a:pt x="63" y="89"/>
                  <a:pt x="63" y="89"/>
                  <a:pt x="63" y="89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2"/>
                  <a:pt x="59" y="103"/>
                  <a:pt x="57" y="103"/>
                </a:cubicBezTo>
                <a:close/>
                <a:moveTo>
                  <a:pt x="47" y="99"/>
                </a:moveTo>
                <a:cubicBezTo>
                  <a:pt x="57" y="99"/>
                  <a:pt x="57" y="99"/>
                  <a:pt x="57" y="99"/>
                </a:cubicBezTo>
                <a:cubicBezTo>
                  <a:pt x="58" y="89"/>
                  <a:pt x="58" y="89"/>
                  <a:pt x="58" y="89"/>
                </a:cubicBezTo>
                <a:cubicBezTo>
                  <a:pt x="59" y="87"/>
                  <a:pt x="60" y="85"/>
                  <a:pt x="62" y="84"/>
                </a:cubicBezTo>
                <a:cubicBezTo>
                  <a:pt x="64" y="84"/>
                  <a:pt x="66" y="83"/>
                  <a:pt x="67" y="82"/>
                </a:cubicBezTo>
                <a:cubicBezTo>
                  <a:pt x="69" y="81"/>
                  <a:pt x="72" y="81"/>
                  <a:pt x="74" y="82"/>
                </a:cubicBezTo>
                <a:cubicBezTo>
                  <a:pt x="82" y="88"/>
                  <a:pt x="82" y="88"/>
                  <a:pt x="82" y="88"/>
                </a:cubicBezTo>
                <a:cubicBezTo>
                  <a:pt x="88" y="82"/>
                  <a:pt x="88" y="82"/>
                  <a:pt x="88" y="82"/>
                </a:cubicBezTo>
                <a:cubicBezTo>
                  <a:pt x="83" y="73"/>
                  <a:pt x="83" y="73"/>
                  <a:pt x="83" y="73"/>
                </a:cubicBezTo>
                <a:cubicBezTo>
                  <a:pt x="81" y="72"/>
                  <a:pt x="81" y="69"/>
                  <a:pt x="82" y="67"/>
                </a:cubicBezTo>
                <a:cubicBezTo>
                  <a:pt x="83" y="66"/>
                  <a:pt x="84" y="64"/>
                  <a:pt x="84" y="62"/>
                </a:cubicBezTo>
                <a:cubicBezTo>
                  <a:pt x="85" y="60"/>
                  <a:pt x="87" y="58"/>
                  <a:pt x="89" y="58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47"/>
                  <a:pt x="99" y="47"/>
                  <a:pt x="99" y="47"/>
                </a:cubicBezTo>
                <a:cubicBezTo>
                  <a:pt x="89" y="45"/>
                  <a:pt x="89" y="45"/>
                  <a:pt x="89" y="45"/>
                </a:cubicBezTo>
                <a:cubicBezTo>
                  <a:pt x="87" y="45"/>
                  <a:pt x="85" y="43"/>
                  <a:pt x="84" y="41"/>
                </a:cubicBezTo>
                <a:cubicBezTo>
                  <a:pt x="84" y="40"/>
                  <a:pt x="83" y="38"/>
                  <a:pt x="82" y="36"/>
                </a:cubicBezTo>
                <a:cubicBezTo>
                  <a:pt x="81" y="34"/>
                  <a:pt x="81" y="32"/>
                  <a:pt x="83" y="30"/>
                </a:cubicBezTo>
                <a:cubicBezTo>
                  <a:pt x="88" y="22"/>
                  <a:pt x="88" y="22"/>
                  <a:pt x="88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74" y="21"/>
                  <a:pt x="74" y="21"/>
                  <a:pt x="74" y="21"/>
                </a:cubicBezTo>
                <a:cubicBezTo>
                  <a:pt x="72" y="22"/>
                  <a:pt x="69" y="22"/>
                  <a:pt x="67" y="21"/>
                </a:cubicBezTo>
                <a:cubicBezTo>
                  <a:pt x="66" y="21"/>
                  <a:pt x="64" y="20"/>
                  <a:pt x="62" y="19"/>
                </a:cubicBezTo>
                <a:cubicBezTo>
                  <a:pt x="60" y="19"/>
                  <a:pt x="59" y="17"/>
                  <a:pt x="58" y="15"/>
                </a:cubicBezTo>
                <a:cubicBezTo>
                  <a:pt x="57" y="5"/>
                  <a:pt x="57" y="5"/>
                  <a:pt x="5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7"/>
                  <a:pt x="44" y="19"/>
                  <a:pt x="41" y="19"/>
                </a:cubicBezTo>
                <a:cubicBezTo>
                  <a:pt x="40" y="20"/>
                  <a:pt x="38" y="21"/>
                  <a:pt x="36" y="21"/>
                </a:cubicBezTo>
                <a:cubicBezTo>
                  <a:pt x="34" y="22"/>
                  <a:pt x="32" y="22"/>
                  <a:pt x="30" y="21"/>
                </a:cubicBezTo>
                <a:cubicBezTo>
                  <a:pt x="22" y="15"/>
                  <a:pt x="22" y="15"/>
                  <a:pt x="22" y="15"/>
                </a:cubicBezTo>
                <a:cubicBezTo>
                  <a:pt x="15" y="22"/>
                  <a:pt x="15" y="22"/>
                  <a:pt x="15" y="22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32"/>
                  <a:pt x="23" y="34"/>
                  <a:pt x="22" y="36"/>
                </a:cubicBezTo>
                <a:cubicBezTo>
                  <a:pt x="21" y="38"/>
                  <a:pt x="20" y="40"/>
                  <a:pt x="19" y="41"/>
                </a:cubicBezTo>
                <a:cubicBezTo>
                  <a:pt x="19" y="43"/>
                  <a:pt x="17" y="45"/>
                  <a:pt x="15" y="45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57"/>
                  <a:pt x="5" y="57"/>
                  <a:pt x="5" y="57"/>
                </a:cubicBezTo>
                <a:cubicBezTo>
                  <a:pt x="15" y="58"/>
                  <a:pt x="15" y="58"/>
                  <a:pt x="15" y="58"/>
                </a:cubicBezTo>
                <a:cubicBezTo>
                  <a:pt x="17" y="58"/>
                  <a:pt x="19" y="60"/>
                  <a:pt x="19" y="62"/>
                </a:cubicBezTo>
                <a:cubicBezTo>
                  <a:pt x="20" y="64"/>
                  <a:pt x="21" y="66"/>
                  <a:pt x="22" y="67"/>
                </a:cubicBezTo>
                <a:cubicBezTo>
                  <a:pt x="23" y="69"/>
                  <a:pt x="22" y="72"/>
                  <a:pt x="21" y="73"/>
                </a:cubicBezTo>
                <a:cubicBezTo>
                  <a:pt x="15" y="82"/>
                  <a:pt x="15" y="82"/>
                  <a:pt x="15" y="82"/>
                </a:cubicBezTo>
                <a:cubicBezTo>
                  <a:pt x="22" y="88"/>
                  <a:pt x="22" y="88"/>
                  <a:pt x="22" y="88"/>
                </a:cubicBezTo>
                <a:cubicBezTo>
                  <a:pt x="30" y="82"/>
                  <a:pt x="30" y="82"/>
                  <a:pt x="30" y="82"/>
                </a:cubicBezTo>
                <a:cubicBezTo>
                  <a:pt x="32" y="81"/>
                  <a:pt x="34" y="81"/>
                  <a:pt x="36" y="82"/>
                </a:cubicBezTo>
                <a:cubicBezTo>
                  <a:pt x="38" y="83"/>
                  <a:pt x="40" y="84"/>
                  <a:pt x="41" y="84"/>
                </a:cubicBezTo>
                <a:cubicBezTo>
                  <a:pt x="44" y="85"/>
                  <a:pt x="45" y="87"/>
                  <a:pt x="45" y="89"/>
                </a:cubicBezTo>
                <a:lnTo>
                  <a:pt x="47" y="99"/>
                </a:lnTo>
                <a:close/>
                <a:moveTo>
                  <a:pt x="15" y="82"/>
                </a:moveTo>
                <a:cubicBezTo>
                  <a:pt x="15" y="82"/>
                  <a:pt x="15" y="82"/>
                  <a:pt x="15" y="82"/>
                </a:cubicBezTo>
                <a:close/>
                <a:moveTo>
                  <a:pt x="89" y="81"/>
                </a:moveTo>
                <a:cubicBezTo>
                  <a:pt x="89" y="81"/>
                  <a:pt x="89" y="81"/>
                  <a:pt x="89" y="81"/>
                </a:cubicBezTo>
                <a:close/>
                <a:moveTo>
                  <a:pt x="99" y="57"/>
                </a:moveTo>
                <a:cubicBezTo>
                  <a:pt x="99" y="57"/>
                  <a:pt x="99" y="57"/>
                  <a:pt x="99" y="57"/>
                </a:cubicBezTo>
                <a:close/>
                <a:moveTo>
                  <a:pt x="5" y="57"/>
                </a:move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lose/>
                <a:moveTo>
                  <a:pt x="99" y="57"/>
                </a:moveTo>
                <a:cubicBezTo>
                  <a:pt x="99" y="57"/>
                  <a:pt x="99" y="57"/>
                  <a:pt x="99" y="57"/>
                </a:cubicBezTo>
                <a:close/>
                <a:moveTo>
                  <a:pt x="5" y="57"/>
                </a:move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lose/>
                <a:moveTo>
                  <a:pt x="82" y="15"/>
                </a:moveTo>
                <a:cubicBezTo>
                  <a:pt x="82" y="15"/>
                  <a:pt x="82" y="15"/>
                  <a:pt x="82" y="15"/>
                </a:cubicBezTo>
                <a:cubicBezTo>
                  <a:pt x="82" y="15"/>
                  <a:pt x="82" y="15"/>
                  <a:pt x="82" y="15"/>
                </a:cubicBezTo>
                <a:close/>
                <a:moveTo>
                  <a:pt x="82" y="15"/>
                </a:moveTo>
                <a:cubicBezTo>
                  <a:pt x="82" y="15"/>
                  <a:pt x="82" y="15"/>
                  <a:pt x="82" y="15"/>
                </a:cubicBezTo>
                <a:close/>
                <a:moveTo>
                  <a:pt x="52" y="72"/>
                </a:moveTo>
                <a:cubicBezTo>
                  <a:pt x="46" y="72"/>
                  <a:pt x="41" y="70"/>
                  <a:pt x="37" y="66"/>
                </a:cubicBezTo>
                <a:cubicBezTo>
                  <a:pt x="32" y="61"/>
                  <a:pt x="30" y="54"/>
                  <a:pt x="32" y="47"/>
                </a:cubicBezTo>
                <a:cubicBezTo>
                  <a:pt x="34" y="39"/>
                  <a:pt x="40" y="33"/>
                  <a:pt x="47" y="32"/>
                </a:cubicBezTo>
                <a:cubicBezTo>
                  <a:pt x="54" y="30"/>
                  <a:pt x="61" y="32"/>
                  <a:pt x="66" y="37"/>
                </a:cubicBezTo>
                <a:cubicBezTo>
                  <a:pt x="71" y="42"/>
                  <a:pt x="73" y="49"/>
                  <a:pt x="72" y="56"/>
                </a:cubicBezTo>
                <a:cubicBezTo>
                  <a:pt x="70" y="64"/>
                  <a:pt x="64" y="70"/>
                  <a:pt x="57" y="72"/>
                </a:cubicBezTo>
                <a:cubicBezTo>
                  <a:pt x="55" y="72"/>
                  <a:pt x="53" y="72"/>
                  <a:pt x="52" y="72"/>
                </a:cubicBezTo>
                <a:close/>
                <a:moveTo>
                  <a:pt x="52" y="36"/>
                </a:moveTo>
                <a:cubicBezTo>
                  <a:pt x="51" y="36"/>
                  <a:pt x="49" y="36"/>
                  <a:pt x="48" y="36"/>
                </a:cubicBezTo>
                <a:cubicBezTo>
                  <a:pt x="42" y="38"/>
                  <a:pt x="38" y="42"/>
                  <a:pt x="36" y="48"/>
                </a:cubicBezTo>
                <a:cubicBezTo>
                  <a:pt x="35" y="53"/>
                  <a:pt x="37" y="59"/>
                  <a:pt x="41" y="63"/>
                </a:cubicBezTo>
                <a:cubicBezTo>
                  <a:pt x="45" y="67"/>
                  <a:pt x="50" y="68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61" y="66"/>
                  <a:pt x="66" y="61"/>
                  <a:pt x="67" y="55"/>
                </a:cubicBezTo>
                <a:cubicBezTo>
                  <a:pt x="68" y="50"/>
                  <a:pt x="67" y="44"/>
                  <a:pt x="63" y="41"/>
                </a:cubicBezTo>
                <a:cubicBezTo>
                  <a:pt x="60" y="38"/>
                  <a:pt x="56" y="36"/>
                  <a:pt x="52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2471737" y="4241800"/>
            <a:ext cx="477837" cy="301625"/>
          </a:xfrm>
          <a:custGeom>
            <a:avLst/>
            <a:gdLst/>
            <a:ahLst/>
            <a:cxnLst/>
            <a:rect l="l" t="t" r="r" b="b"/>
            <a:pathLst>
              <a:path w="117" h="74" extrusionOk="0">
                <a:moveTo>
                  <a:pt x="102" y="74"/>
                </a:moveTo>
                <a:cubicBezTo>
                  <a:pt x="15" y="74"/>
                  <a:pt x="15" y="74"/>
                  <a:pt x="15" y="74"/>
                </a:cubicBezTo>
                <a:cubicBezTo>
                  <a:pt x="7" y="74"/>
                  <a:pt x="0" y="67"/>
                  <a:pt x="0" y="5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0" y="0"/>
                  <a:pt x="117" y="7"/>
                  <a:pt x="117" y="15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67"/>
                  <a:pt x="110" y="74"/>
                  <a:pt x="102" y="74"/>
                </a:cubicBezTo>
                <a:close/>
                <a:moveTo>
                  <a:pt x="15" y="5"/>
                </a:moveTo>
                <a:cubicBezTo>
                  <a:pt x="9" y="5"/>
                  <a:pt x="5" y="10"/>
                  <a:pt x="5" y="15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65"/>
                  <a:pt x="9" y="69"/>
                  <a:pt x="15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8" y="69"/>
                  <a:pt x="112" y="65"/>
                  <a:pt x="112" y="59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0"/>
                  <a:pt x="108" y="5"/>
                  <a:pt x="102" y="5"/>
                </a:cubicBezTo>
                <a:lnTo>
                  <a:pt x="15" y="5"/>
                </a:lnTo>
                <a:close/>
                <a:moveTo>
                  <a:pt x="100" y="62"/>
                </a:moveTo>
                <a:cubicBezTo>
                  <a:pt x="100" y="62"/>
                  <a:pt x="99" y="62"/>
                  <a:pt x="99" y="62"/>
                </a:cubicBezTo>
                <a:cubicBezTo>
                  <a:pt x="73" y="40"/>
                  <a:pt x="73" y="40"/>
                  <a:pt x="73" y="40"/>
                </a:cubicBezTo>
                <a:cubicBezTo>
                  <a:pt x="60" y="51"/>
                  <a:pt x="60" y="51"/>
                  <a:pt x="60" y="51"/>
                </a:cubicBezTo>
                <a:cubicBezTo>
                  <a:pt x="59" y="51"/>
                  <a:pt x="58" y="51"/>
                  <a:pt x="57" y="51"/>
                </a:cubicBezTo>
                <a:cubicBezTo>
                  <a:pt x="44" y="40"/>
                  <a:pt x="44" y="40"/>
                  <a:pt x="44" y="40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5" y="62"/>
                  <a:pt x="15" y="61"/>
                </a:cubicBezTo>
                <a:cubicBezTo>
                  <a:pt x="14" y="60"/>
                  <a:pt x="14" y="59"/>
                  <a:pt x="15" y="58"/>
                </a:cubicBezTo>
                <a:cubicBezTo>
                  <a:pt x="40" y="37"/>
                  <a:pt x="40" y="37"/>
                  <a:pt x="40" y="3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5" y="14"/>
                  <a:pt x="17" y="14"/>
                  <a:pt x="18" y="14"/>
                </a:cubicBezTo>
                <a:cubicBezTo>
                  <a:pt x="58" y="46"/>
                  <a:pt x="58" y="46"/>
                  <a:pt x="58" y="46"/>
                </a:cubicBezTo>
                <a:cubicBezTo>
                  <a:pt x="99" y="14"/>
                  <a:pt x="99" y="14"/>
                  <a:pt x="99" y="14"/>
                </a:cubicBezTo>
                <a:cubicBezTo>
                  <a:pt x="100" y="14"/>
                  <a:pt x="101" y="14"/>
                  <a:pt x="102" y="15"/>
                </a:cubicBezTo>
                <a:cubicBezTo>
                  <a:pt x="103" y="16"/>
                  <a:pt x="103" y="17"/>
                  <a:pt x="102" y="18"/>
                </a:cubicBezTo>
                <a:cubicBezTo>
                  <a:pt x="77" y="37"/>
                  <a:pt x="77" y="37"/>
                  <a:pt x="77" y="37"/>
                </a:cubicBezTo>
                <a:cubicBezTo>
                  <a:pt x="102" y="58"/>
                  <a:pt x="102" y="58"/>
                  <a:pt x="102" y="58"/>
                </a:cubicBezTo>
                <a:cubicBezTo>
                  <a:pt x="103" y="59"/>
                  <a:pt x="103" y="60"/>
                  <a:pt x="102" y="61"/>
                </a:cubicBezTo>
                <a:cubicBezTo>
                  <a:pt x="101" y="62"/>
                  <a:pt x="101" y="62"/>
                  <a:pt x="10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8404225" y="5689600"/>
            <a:ext cx="423862" cy="404812"/>
          </a:xfrm>
          <a:custGeom>
            <a:avLst/>
            <a:gdLst/>
            <a:ahLst/>
            <a:cxnLst/>
            <a:rect l="l" t="t" r="r" b="b"/>
            <a:pathLst>
              <a:path w="104" h="99" extrusionOk="0">
                <a:moveTo>
                  <a:pt x="12" y="32"/>
                </a:moveTo>
                <a:cubicBezTo>
                  <a:pt x="7" y="42"/>
                  <a:pt x="5" y="53"/>
                  <a:pt x="8" y="63"/>
                </a:cubicBezTo>
                <a:cubicBezTo>
                  <a:pt x="9" y="65"/>
                  <a:pt x="8" y="66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4" y="67"/>
                  <a:pt x="3" y="66"/>
                  <a:pt x="3" y="65"/>
                </a:cubicBezTo>
                <a:cubicBezTo>
                  <a:pt x="0" y="53"/>
                  <a:pt x="1" y="40"/>
                  <a:pt x="7" y="29"/>
                </a:cubicBezTo>
                <a:cubicBezTo>
                  <a:pt x="13" y="20"/>
                  <a:pt x="21" y="13"/>
                  <a:pt x="3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5"/>
                  <a:pt x="24" y="3"/>
                  <a:pt x="25" y="2"/>
                </a:cubicBezTo>
                <a:cubicBezTo>
                  <a:pt x="26" y="0"/>
                  <a:pt x="27" y="0"/>
                  <a:pt x="29" y="1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0"/>
                  <a:pt x="39" y="11"/>
                </a:cubicBezTo>
                <a:cubicBezTo>
                  <a:pt x="38" y="22"/>
                  <a:pt x="38" y="22"/>
                  <a:pt x="38" y="22"/>
                </a:cubicBezTo>
                <a:cubicBezTo>
                  <a:pt x="37" y="23"/>
                  <a:pt x="36" y="24"/>
                  <a:pt x="35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3" y="24"/>
                  <a:pt x="33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3" y="14"/>
                  <a:pt x="33" y="14"/>
                  <a:pt x="33" y="14"/>
                </a:cubicBezTo>
                <a:cubicBezTo>
                  <a:pt x="24" y="18"/>
                  <a:pt x="17" y="24"/>
                  <a:pt x="12" y="32"/>
                </a:cubicBezTo>
                <a:close/>
                <a:moveTo>
                  <a:pt x="104" y="60"/>
                </a:moveTo>
                <a:cubicBezTo>
                  <a:pt x="103" y="61"/>
                  <a:pt x="103" y="61"/>
                  <a:pt x="102" y="62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0" y="66"/>
                </a:cubicBezTo>
                <a:cubicBezTo>
                  <a:pt x="90" y="66"/>
                  <a:pt x="89" y="66"/>
                  <a:pt x="89" y="66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8" y="56"/>
                  <a:pt x="79" y="55"/>
                </a:cubicBezTo>
                <a:cubicBezTo>
                  <a:pt x="80" y="54"/>
                  <a:pt x="81" y="54"/>
                  <a:pt x="81" y="54"/>
                </a:cubicBezTo>
                <a:cubicBezTo>
                  <a:pt x="82" y="54"/>
                  <a:pt x="83" y="54"/>
                  <a:pt x="83" y="55"/>
                </a:cubicBezTo>
                <a:cubicBezTo>
                  <a:pt x="89" y="59"/>
                  <a:pt x="89" y="59"/>
                  <a:pt x="89" y="59"/>
                </a:cubicBezTo>
                <a:cubicBezTo>
                  <a:pt x="90" y="49"/>
                  <a:pt x="88" y="40"/>
                  <a:pt x="83" y="32"/>
                </a:cubicBezTo>
                <a:cubicBezTo>
                  <a:pt x="78" y="22"/>
                  <a:pt x="69" y="15"/>
                  <a:pt x="58" y="13"/>
                </a:cubicBezTo>
                <a:cubicBezTo>
                  <a:pt x="58" y="13"/>
                  <a:pt x="57" y="12"/>
                  <a:pt x="57" y="11"/>
                </a:cubicBezTo>
                <a:cubicBezTo>
                  <a:pt x="56" y="11"/>
                  <a:pt x="56" y="10"/>
                  <a:pt x="56" y="9"/>
                </a:cubicBezTo>
                <a:cubicBezTo>
                  <a:pt x="57" y="8"/>
                  <a:pt x="58" y="7"/>
                  <a:pt x="60" y="7"/>
                </a:cubicBezTo>
                <a:cubicBezTo>
                  <a:pt x="72" y="10"/>
                  <a:pt x="82" y="18"/>
                  <a:pt x="88" y="29"/>
                </a:cubicBezTo>
                <a:cubicBezTo>
                  <a:pt x="94" y="38"/>
                  <a:pt x="96" y="49"/>
                  <a:pt x="94" y="5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1" y="56"/>
                  <a:pt x="101" y="56"/>
                  <a:pt x="102" y="56"/>
                </a:cubicBezTo>
                <a:cubicBezTo>
                  <a:pt x="103" y="57"/>
                  <a:pt x="103" y="57"/>
                  <a:pt x="104" y="58"/>
                </a:cubicBezTo>
                <a:cubicBezTo>
                  <a:pt x="104" y="59"/>
                  <a:pt x="104" y="59"/>
                  <a:pt x="104" y="60"/>
                </a:cubicBezTo>
                <a:close/>
                <a:moveTo>
                  <a:pt x="81" y="58"/>
                </a:move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8"/>
                </a:cubicBezTo>
                <a:close/>
                <a:moveTo>
                  <a:pt x="77" y="81"/>
                </a:moveTo>
                <a:cubicBezTo>
                  <a:pt x="77" y="81"/>
                  <a:pt x="77" y="81"/>
                  <a:pt x="77" y="81"/>
                </a:cubicBezTo>
                <a:cubicBezTo>
                  <a:pt x="70" y="89"/>
                  <a:pt x="59" y="94"/>
                  <a:pt x="48" y="94"/>
                </a:cubicBezTo>
                <a:cubicBezTo>
                  <a:pt x="48" y="94"/>
                  <a:pt x="48" y="94"/>
                  <a:pt x="48" y="94"/>
                </a:cubicBezTo>
                <a:cubicBezTo>
                  <a:pt x="39" y="94"/>
                  <a:pt x="30" y="90"/>
                  <a:pt x="22" y="85"/>
                </a:cubicBezTo>
                <a:cubicBezTo>
                  <a:pt x="29" y="82"/>
                  <a:pt x="29" y="82"/>
                  <a:pt x="29" y="82"/>
                </a:cubicBezTo>
                <a:cubicBezTo>
                  <a:pt x="30" y="82"/>
                  <a:pt x="31" y="80"/>
                  <a:pt x="30" y="79"/>
                </a:cubicBezTo>
                <a:cubicBezTo>
                  <a:pt x="29" y="77"/>
                  <a:pt x="28" y="76"/>
                  <a:pt x="26" y="77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81"/>
                  <a:pt x="15" y="82"/>
                  <a:pt x="15" y="82"/>
                </a:cubicBezTo>
                <a:cubicBezTo>
                  <a:pt x="15" y="83"/>
                  <a:pt x="15" y="83"/>
                  <a:pt x="14" y="83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7"/>
                  <a:pt x="14" y="98"/>
                  <a:pt x="15" y="98"/>
                </a:cubicBezTo>
                <a:cubicBezTo>
                  <a:pt x="17" y="98"/>
                  <a:pt x="18" y="97"/>
                  <a:pt x="19" y="96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96"/>
                  <a:pt x="38" y="99"/>
                  <a:pt x="48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61" y="99"/>
                  <a:pt x="72" y="94"/>
                  <a:pt x="81" y="85"/>
                </a:cubicBezTo>
                <a:cubicBezTo>
                  <a:pt x="82" y="84"/>
                  <a:pt x="82" y="82"/>
                  <a:pt x="81" y="81"/>
                </a:cubicBezTo>
                <a:cubicBezTo>
                  <a:pt x="80" y="80"/>
                  <a:pt x="78" y="80"/>
                  <a:pt x="77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3232150" y="5734050"/>
            <a:ext cx="628650" cy="314325"/>
          </a:xfrm>
          <a:custGeom>
            <a:avLst/>
            <a:gdLst/>
            <a:ahLst/>
            <a:cxnLst/>
            <a:rect l="l" t="t" r="r" b="b"/>
            <a:pathLst>
              <a:path w="154" h="77" extrusionOk="0">
                <a:moveTo>
                  <a:pt x="78" y="77"/>
                </a:moveTo>
                <a:cubicBezTo>
                  <a:pt x="70" y="77"/>
                  <a:pt x="62" y="77"/>
                  <a:pt x="55" y="75"/>
                </a:cubicBezTo>
                <a:cubicBezTo>
                  <a:pt x="52" y="74"/>
                  <a:pt x="50" y="74"/>
                  <a:pt x="48" y="73"/>
                </a:cubicBezTo>
                <a:cubicBezTo>
                  <a:pt x="44" y="71"/>
                  <a:pt x="42" y="68"/>
                  <a:pt x="42" y="66"/>
                </a:cubicBezTo>
                <a:cubicBezTo>
                  <a:pt x="42" y="63"/>
                  <a:pt x="43" y="60"/>
                  <a:pt x="45" y="58"/>
                </a:cubicBezTo>
                <a:cubicBezTo>
                  <a:pt x="48" y="55"/>
                  <a:pt x="52" y="52"/>
                  <a:pt x="58" y="49"/>
                </a:cubicBezTo>
                <a:cubicBezTo>
                  <a:pt x="60" y="48"/>
                  <a:pt x="62" y="48"/>
                  <a:pt x="64" y="4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6"/>
                  <a:pt x="67" y="45"/>
                  <a:pt x="68" y="44"/>
                </a:cubicBezTo>
                <a:cubicBezTo>
                  <a:pt x="68" y="43"/>
                  <a:pt x="67" y="42"/>
                  <a:pt x="67" y="41"/>
                </a:cubicBezTo>
                <a:cubicBezTo>
                  <a:pt x="60" y="35"/>
                  <a:pt x="57" y="27"/>
                  <a:pt x="58" y="18"/>
                </a:cubicBezTo>
                <a:cubicBezTo>
                  <a:pt x="58" y="9"/>
                  <a:pt x="63" y="3"/>
                  <a:pt x="73" y="0"/>
                </a:cubicBezTo>
                <a:cubicBezTo>
                  <a:pt x="75" y="0"/>
                  <a:pt x="77" y="0"/>
                  <a:pt x="78" y="0"/>
                </a:cubicBezTo>
                <a:cubicBezTo>
                  <a:pt x="80" y="0"/>
                  <a:pt x="82" y="0"/>
                  <a:pt x="84" y="0"/>
                </a:cubicBezTo>
                <a:cubicBezTo>
                  <a:pt x="94" y="3"/>
                  <a:pt x="99" y="9"/>
                  <a:pt x="99" y="18"/>
                </a:cubicBezTo>
                <a:cubicBezTo>
                  <a:pt x="99" y="27"/>
                  <a:pt x="97" y="35"/>
                  <a:pt x="90" y="41"/>
                </a:cubicBezTo>
                <a:cubicBezTo>
                  <a:pt x="89" y="42"/>
                  <a:pt x="89" y="43"/>
                  <a:pt x="89" y="44"/>
                </a:cubicBezTo>
                <a:cubicBezTo>
                  <a:pt x="90" y="45"/>
                  <a:pt x="90" y="46"/>
                  <a:pt x="92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5" y="48"/>
                  <a:pt x="97" y="48"/>
                  <a:pt x="98" y="49"/>
                </a:cubicBezTo>
                <a:cubicBezTo>
                  <a:pt x="105" y="52"/>
                  <a:pt x="109" y="55"/>
                  <a:pt x="112" y="58"/>
                </a:cubicBezTo>
                <a:cubicBezTo>
                  <a:pt x="114" y="60"/>
                  <a:pt x="115" y="63"/>
                  <a:pt x="114" y="66"/>
                </a:cubicBezTo>
                <a:cubicBezTo>
                  <a:pt x="114" y="69"/>
                  <a:pt x="112" y="71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7" y="74"/>
                  <a:pt x="105" y="74"/>
                  <a:pt x="102" y="75"/>
                </a:cubicBezTo>
                <a:cubicBezTo>
                  <a:pt x="95" y="77"/>
                  <a:pt x="87" y="77"/>
                  <a:pt x="78" y="77"/>
                </a:cubicBezTo>
                <a:close/>
                <a:moveTo>
                  <a:pt x="78" y="4"/>
                </a:moveTo>
                <a:cubicBezTo>
                  <a:pt x="77" y="4"/>
                  <a:pt x="75" y="4"/>
                  <a:pt x="74" y="4"/>
                </a:cubicBezTo>
                <a:cubicBezTo>
                  <a:pt x="66" y="6"/>
                  <a:pt x="62" y="11"/>
                  <a:pt x="62" y="18"/>
                </a:cubicBezTo>
                <a:cubicBezTo>
                  <a:pt x="62" y="26"/>
                  <a:pt x="64" y="33"/>
                  <a:pt x="70" y="38"/>
                </a:cubicBezTo>
                <a:cubicBezTo>
                  <a:pt x="71" y="40"/>
                  <a:pt x="72" y="42"/>
                  <a:pt x="72" y="45"/>
                </a:cubicBezTo>
                <a:cubicBezTo>
                  <a:pt x="71" y="47"/>
                  <a:pt x="69" y="49"/>
                  <a:pt x="67" y="50"/>
                </a:cubicBezTo>
                <a:cubicBezTo>
                  <a:pt x="65" y="51"/>
                  <a:pt x="65" y="51"/>
                  <a:pt x="65" y="51"/>
                </a:cubicBezTo>
                <a:cubicBezTo>
                  <a:pt x="64" y="52"/>
                  <a:pt x="62" y="52"/>
                  <a:pt x="60" y="53"/>
                </a:cubicBezTo>
                <a:cubicBezTo>
                  <a:pt x="55" y="56"/>
                  <a:pt x="51" y="58"/>
                  <a:pt x="48" y="61"/>
                </a:cubicBezTo>
                <a:cubicBezTo>
                  <a:pt x="46" y="62"/>
                  <a:pt x="46" y="64"/>
                  <a:pt x="46" y="65"/>
                </a:cubicBezTo>
                <a:cubicBezTo>
                  <a:pt x="46" y="67"/>
                  <a:pt x="48" y="68"/>
                  <a:pt x="50" y="69"/>
                </a:cubicBezTo>
                <a:cubicBezTo>
                  <a:pt x="52" y="70"/>
                  <a:pt x="54" y="70"/>
                  <a:pt x="56" y="71"/>
                </a:cubicBezTo>
                <a:cubicBezTo>
                  <a:pt x="63" y="73"/>
                  <a:pt x="70" y="73"/>
                  <a:pt x="78" y="73"/>
                </a:cubicBezTo>
                <a:cubicBezTo>
                  <a:pt x="87" y="73"/>
                  <a:pt x="94" y="73"/>
                  <a:pt x="101" y="71"/>
                </a:cubicBezTo>
                <a:cubicBezTo>
                  <a:pt x="103" y="70"/>
                  <a:pt x="105" y="70"/>
                  <a:pt x="107" y="69"/>
                </a:cubicBezTo>
                <a:cubicBezTo>
                  <a:pt x="109" y="68"/>
                  <a:pt x="110" y="67"/>
                  <a:pt x="110" y="65"/>
                </a:cubicBezTo>
                <a:cubicBezTo>
                  <a:pt x="111" y="63"/>
                  <a:pt x="110" y="62"/>
                  <a:pt x="109" y="61"/>
                </a:cubicBezTo>
                <a:cubicBezTo>
                  <a:pt x="106" y="58"/>
                  <a:pt x="102" y="56"/>
                  <a:pt x="97" y="53"/>
                </a:cubicBezTo>
                <a:cubicBezTo>
                  <a:pt x="95" y="52"/>
                  <a:pt x="93" y="52"/>
                  <a:pt x="92" y="51"/>
                </a:cubicBezTo>
                <a:cubicBezTo>
                  <a:pt x="90" y="50"/>
                  <a:pt x="90" y="50"/>
                  <a:pt x="90" y="50"/>
                </a:cubicBezTo>
                <a:cubicBezTo>
                  <a:pt x="88" y="49"/>
                  <a:pt x="86" y="47"/>
                  <a:pt x="85" y="45"/>
                </a:cubicBezTo>
                <a:cubicBezTo>
                  <a:pt x="85" y="42"/>
                  <a:pt x="86" y="40"/>
                  <a:pt x="87" y="38"/>
                </a:cubicBezTo>
                <a:cubicBezTo>
                  <a:pt x="93" y="33"/>
                  <a:pt x="95" y="26"/>
                  <a:pt x="95" y="18"/>
                </a:cubicBezTo>
                <a:cubicBezTo>
                  <a:pt x="95" y="11"/>
                  <a:pt x="91" y="6"/>
                  <a:pt x="83" y="4"/>
                </a:cubicBezTo>
                <a:cubicBezTo>
                  <a:pt x="82" y="4"/>
                  <a:pt x="80" y="4"/>
                  <a:pt x="78" y="4"/>
                </a:cubicBezTo>
                <a:close/>
                <a:moveTo>
                  <a:pt x="108" y="71"/>
                </a:moveTo>
                <a:cubicBezTo>
                  <a:pt x="108" y="71"/>
                  <a:pt x="108" y="71"/>
                  <a:pt x="108" y="71"/>
                </a:cubicBezTo>
                <a:close/>
                <a:moveTo>
                  <a:pt x="128" y="77"/>
                </a:moveTo>
                <a:cubicBezTo>
                  <a:pt x="126" y="77"/>
                  <a:pt x="126" y="77"/>
                  <a:pt x="126" y="77"/>
                </a:cubicBezTo>
                <a:cubicBezTo>
                  <a:pt x="122" y="77"/>
                  <a:pt x="121" y="77"/>
                  <a:pt x="116" y="77"/>
                </a:cubicBezTo>
                <a:cubicBezTo>
                  <a:pt x="115" y="76"/>
                  <a:pt x="114" y="75"/>
                  <a:pt x="114" y="74"/>
                </a:cubicBezTo>
                <a:cubicBezTo>
                  <a:pt x="115" y="73"/>
                  <a:pt x="116" y="72"/>
                  <a:pt x="117" y="72"/>
                </a:cubicBezTo>
                <a:cubicBezTo>
                  <a:pt x="121" y="73"/>
                  <a:pt x="122" y="73"/>
                  <a:pt x="126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33" y="73"/>
                  <a:pt x="138" y="73"/>
                  <a:pt x="143" y="72"/>
                </a:cubicBezTo>
                <a:cubicBezTo>
                  <a:pt x="145" y="71"/>
                  <a:pt x="146" y="71"/>
                  <a:pt x="147" y="70"/>
                </a:cubicBezTo>
                <a:cubicBezTo>
                  <a:pt x="148" y="70"/>
                  <a:pt x="149" y="69"/>
                  <a:pt x="149" y="68"/>
                </a:cubicBezTo>
                <a:cubicBezTo>
                  <a:pt x="149" y="67"/>
                  <a:pt x="149" y="66"/>
                  <a:pt x="148" y="66"/>
                </a:cubicBezTo>
                <a:cubicBezTo>
                  <a:pt x="146" y="64"/>
                  <a:pt x="144" y="62"/>
                  <a:pt x="140" y="60"/>
                </a:cubicBezTo>
                <a:cubicBezTo>
                  <a:pt x="139" y="60"/>
                  <a:pt x="138" y="59"/>
                  <a:pt x="136" y="59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3" y="58"/>
                  <a:pt x="132" y="56"/>
                  <a:pt x="132" y="54"/>
                </a:cubicBezTo>
                <a:cubicBezTo>
                  <a:pt x="131" y="52"/>
                  <a:pt x="132" y="50"/>
                  <a:pt x="133" y="49"/>
                </a:cubicBezTo>
                <a:cubicBezTo>
                  <a:pt x="137" y="45"/>
                  <a:pt x="139" y="41"/>
                  <a:pt x="138" y="35"/>
                </a:cubicBezTo>
                <a:cubicBezTo>
                  <a:pt x="138" y="31"/>
                  <a:pt x="136" y="28"/>
                  <a:pt x="131" y="27"/>
                </a:cubicBezTo>
                <a:cubicBezTo>
                  <a:pt x="130" y="26"/>
                  <a:pt x="129" y="26"/>
                  <a:pt x="128" y="26"/>
                </a:cubicBezTo>
                <a:cubicBezTo>
                  <a:pt x="127" y="26"/>
                  <a:pt x="126" y="26"/>
                  <a:pt x="125" y="27"/>
                </a:cubicBezTo>
                <a:cubicBezTo>
                  <a:pt x="119" y="28"/>
                  <a:pt x="117" y="31"/>
                  <a:pt x="117" y="35"/>
                </a:cubicBezTo>
                <a:cubicBezTo>
                  <a:pt x="117" y="41"/>
                  <a:pt x="118" y="45"/>
                  <a:pt x="122" y="49"/>
                </a:cubicBezTo>
                <a:cubicBezTo>
                  <a:pt x="123" y="51"/>
                  <a:pt x="124" y="53"/>
                  <a:pt x="124" y="54"/>
                </a:cubicBezTo>
                <a:cubicBezTo>
                  <a:pt x="123" y="56"/>
                  <a:pt x="122" y="57"/>
                  <a:pt x="120" y="58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9" y="59"/>
                  <a:pt x="118" y="58"/>
                  <a:pt x="117" y="57"/>
                </a:cubicBezTo>
                <a:cubicBezTo>
                  <a:pt x="117" y="56"/>
                  <a:pt x="117" y="55"/>
                  <a:pt x="118" y="54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20" y="54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4" y="47"/>
                  <a:pt x="112" y="42"/>
                  <a:pt x="113" y="35"/>
                </a:cubicBezTo>
                <a:cubicBezTo>
                  <a:pt x="113" y="31"/>
                  <a:pt x="115" y="25"/>
                  <a:pt x="124" y="22"/>
                </a:cubicBezTo>
                <a:cubicBezTo>
                  <a:pt x="125" y="22"/>
                  <a:pt x="126" y="22"/>
                  <a:pt x="128" y="22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40" y="25"/>
                  <a:pt x="142" y="31"/>
                  <a:pt x="143" y="35"/>
                </a:cubicBezTo>
                <a:cubicBezTo>
                  <a:pt x="143" y="42"/>
                  <a:pt x="141" y="48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4"/>
                  <a:pt x="136" y="54"/>
                  <a:pt x="137" y="55"/>
                </a:cubicBezTo>
                <a:cubicBezTo>
                  <a:pt x="138" y="55"/>
                  <a:pt x="138" y="55"/>
                  <a:pt x="138" y="55"/>
                </a:cubicBezTo>
                <a:cubicBezTo>
                  <a:pt x="139" y="55"/>
                  <a:pt x="141" y="56"/>
                  <a:pt x="142" y="56"/>
                </a:cubicBezTo>
                <a:cubicBezTo>
                  <a:pt x="146" y="58"/>
                  <a:pt x="149" y="60"/>
                  <a:pt x="151" y="63"/>
                </a:cubicBezTo>
                <a:cubicBezTo>
                  <a:pt x="153" y="64"/>
                  <a:pt x="154" y="67"/>
                  <a:pt x="153" y="69"/>
                </a:cubicBezTo>
                <a:cubicBezTo>
                  <a:pt x="153" y="71"/>
                  <a:pt x="151" y="73"/>
                  <a:pt x="149" y="74"/>
                </a:cubicBezTo>
                <a:cubicBezTo>
                  <a:pt x="148" y="75"/>
                  <a:pt x="146" y="75"/>
                  <a:pt x="144" y="76"/>
                </a:cubicBezTo>
                <a:cubicBezTo>
                  <a:pt x="139" y="77"/>
                  <a:pt x="134" y="77"/>
                  <a:pt x="128" y="77"/>
                </a:cubicBezTo>
                <a:close/>
                <a:moveTo>
                  <a:pt x="29" y="77"/>
                </a:moveTo>
                <a:cubicBezTo>
                  <a:pt x="22" y="77"/>
                  <a:pt x="16" y="77"/>
                  <a:pt x="11" y="76"/>
                </a:cubicBezTo>
                <a:cubicBezTo>
                  <a:pt x="9" y="75"/>
                  <a:pt x="7" y="74"/>
                  <a:pt x="5" y="74"/>
                </a:cubicBezTo>
                <a:cubicBezTo>
                  <a:pt x="3" y="72"/>
                  <a:pt x="1" y="70"/>
                  <a:pt x="0" y="68"/>
                </a:cubicBezTo>
                <a:cubicBezTo>
                  <a:pt x="0" y="66"/>
                  <a:pt x="1" y="63"/>
                  <a:pt x="3" y="62"/>
                </a:cubicBezTo>
                <a:cubicBezTo>
                  <a:pt x="5" y="59"/>
                  <a:pt x="9" y="57"/>
                  <a:pt x="13" y="55"/>
                </a:cubicBezTo>
                <a:cubicBezTo>
                  <a:pt x="15" y="54"/>
                  <a:pt x="16" y="53"/>
                  <a:pt x="18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2"/>
                  <a:pt x="20" y="52"/>
                  <a:pt x="20" y="51"/>
                </a:cubicBezTo>
                <a:cubicBezTo>
                  <a:pt x="20" y="50"/>
                  <a:pt x="20" y="50"/>
                  <a:pt x="20" y="49"/>
                </a:cubicBezTo>
                <a:cubicBezTo>
                  <a:pt x="15" y="44"/>
                  <a:pt x="12" y="38"/>
                  <a:pt x="13" y="31"/>
                </a:cubicBezTo>
                <a:cubicBezTo>
                  <a:pt x="13" y="26"/>
                  <a:pt x="15" y="19"/>
                  <a:pt x="25" y="17"/>
                </a:cubicBezTo>
                <a:cubicBezTo>
                  <a:pt x="26" y="17"/>
                  <a:pt x="28" y="16"/>
                  <a:pt x="29" y="16"/>
                </a:cubicBezTo>
                <a:cubicBezTo>
                  <a:pt x="31" y="16"/>
                  <a:pt x="32" y="17"/>
                  <a:pt x="33" y="17"/>
                </a:cubicBezTo>
                <a:cubicBezTo>
                  <a:pt x="43" y="19"/>
                  <a:pt x="45" y="26"/>
                  <a:pt x="45" y="31"/>
                </a:cubicBezTo>
                <a:cubicBezTo>
                  <a:pt x="46" y="38"/>
                  <a:pt x="43" y="44"/>
                  <a:pt x="39" y="49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2"/>
                  <a:pt x="39" y="52"/>
                  <a:pt x="40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3"/>
                  <a:pt x="42" y="55"/>
                  <a:pt x="42" y="56"/>
                </a:cubicBezTo>
                <a:cubicBezTo>
                  <a:pt x="41" y="57"/>
                  <a:pt x="40" y="57"/>
                  <a:pt x="39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6" y="56"/>
                  <a:pt x="34" y="54"/>
                  <a:pt x="34" y="52"/>
                </a:cubicBezTo>
                <a:cubicBezTo>
                  <a:pt x="33" y="50"/>
                  <a:pt x="34" y="48"/>
                  <a:pt x="36" y="46"/>
                </a:cubicBezTo>
                <a:cubicBezTo>
                  <a:pt x="40" y="42"/>
                  <a:pt x="41" y="37"/>
                  <a:pt x="41" y="31"/>
                </a:cubicBezTo>
                <a:cubicBezTo>
                  <a:pt x="41" y="26"/>
                  <a:pt x="38" y="23"/>
                  <a:pt x="32" y="21"/>
                </a:cubicBezTo>
                <a:cubicBezTo>
                  <a:pt x="31" y="21"/>
                  <a:pt x="30" y="21"/>
                  <a:pt x="29" y="21"/>
                </a:cubicBezTo>
                <a:cubicBezTo>
                  <a:pt x="28" y="21"/>
                  <a:pt x="27" y="21"/>
                  <a:pt x="26" y="21"/>
                </a:cubicBezTo>
                <a:cubicBezTo>
                  <a:pt x="20" y="23"/>
                  <a:pt x="17" y="26"/>
                  <a:pt x="17" y="31"/>
                </a:cubicBezTo>
                <a:cubicBezTo>
                  <a:pt x="17" y="37"/>
                  <a:pt x="18" y="42"/>
                  <a:pt x="23" y="46"/>
                </a:cubicBezTo>
                <a:cubicBezTo>
                  <a:pt x="24" y="48"/>
                  <a:pt x="25" y="50"/>
                  <a:pt x="24" y="52"/>
                </a:cubicBezTo>
                <a:cubicBezTo>
                  <a:pt x="24" y="54"/>
                  <a:pt x="22" y="56"/>
                  <a:pt x="20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18" y="57"/>
                  <a:pt x="16" y="58"/>
                  <a:pt x="15" y="58"/>
                </a:cubicBezTo>
                <a:cubicBezTo>
                  <a:pt x="11" y="60"/>
                  <a:pt x="8" y="62"/>
                  <a:pt x="6" y="65"/>
                </a:cubicBezTo>
                <a:cubicBezTo>
                  <a:pt x="5" y="65"/>
                  <a:pt x="5" y="66"/>
                  <a:pt x="5" y="67"/>
                </a:cubicBezTo>
                <a:cubicBezTo>
                  <a:pt x="5" y="68"/>
                  <a:pt x="6" y="69"/>
                  <a:pt x="7" y="70"/>
                </a:cubicBezTo>
                <a:cubicBezTo>
                  <a:pt x="9" y="70"/>
                  <a:pt x="10" y="71"/>
                  <a:pt x="12" y="71"/>
                </a:cubicBezTo>
                <a:cubicBezTo>
                  <a:pt x="17" y="73"/>
                  <a:pt x="22" y="73"/>
                  <a:pt x="29" y="73"/>
                </a:cubicBezTo>
                <a:cubicBezTo>
                  <a:pt x="33" y="73"/>
                  <a:pt x="36" y="73"/>
                  <a:pt x="39" y="72"/>
                </a:cubicBezTo>
                <a:cubicBezTo>
                  <a:pt x="41" y="72"/>
                  <a:pt x="42" y="73"/>
                  <a:pt x="42" y="74"/>
                </a:cubicBezTo>
                <a:cubicBezTo>
                  <a:pt x="42" y="76"/>
                  <a:pt x="41" y="77"/>
                  <a:pt x="40" y="77"/>
                </a:cubicBezTo>
                <a:cubicBezTo>
                  <a:pt x="37" y="77"/>
                  <a:pt x="33" y="77"/>
                  <a:pt x="29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9274175" y="2274887"/>
            <a:ext cx="423862" cy="368300"/>
          </a:xfrm>
          <a:custGeom>
            <a:avLst/>
            <a:gdLst/>
            <a:ahLst/>
            <a:cxnLst/>
            <a:rect l="l" t="t" r="r" b="b"/>
            <a:pathLst>
              <a:path w="104" h="90" extrusionOk="0">
                <a:moveTo>
                  <a:pt x="92" y="90"/>
                </a:moveTo>
                <a:cubicBezTo>
                  <a:pt x="12" y="90"/>
                  <a:pt x="12" y="90"/>
                  <a:pt x="12" y="90"/>
                </a:cubicBezTo>
                <a:cubicBezTo>
                  <a:pt x="6" y="90"/>
                  <a:pt x="0" y="85"/>
                  <a:pt x="0" y="78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1" y="56"/>
                  <a:pt x="2" y="56"/>
                </a:cubicBezTo>
                <a:cubicBezTo>
                  <a:pt x="4" y="56"/>
                  <a:pt x="5" y="57"/>
                  <a:pt x="5" y="59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83"/>
                  <a:pt x="8" y="86"/>
                  <a:pt x="1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6" y="86"/>
                  <a:pt x="100" y="83"/>
                  <a:pt x="100" y="7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57"/>
                  <a:pt x="101" y="56"/>
                  <a:pt x="102" y="56"/>
                </a:cubicBezTo>
                <a:cubicBezTo>
                  <a:pt x="103" y="56"/>
                  <a:pt x="104" y="57"/>
                  <a:pt x="104" y="59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5"/>
                  <a:pt x="99" y="90"/>
                  <a:pt x="92" y="90"/>
                </a:cubicBezTo>
                <a:close/>
                <a:moveTo>
                  <a:pt x="56" y="65"/>
                </a:moveTo>
                <a:cubicBezTo>
                  <a:pt x="48" y="65"/>
                  <a:pt x="48" y="65"/>
                  <a:pt x="48" y="65"/>
                </a:cubicBezTo>
                <a:cubicBezTo>
                  <a:pt x="45" y="65"/>
                  <a:pt x="42" y="62"/>
                  <a:pt x="42" y="5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5"/>
                  <a:pt x="45" y="42"/>
                  <a:pt x="48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0" y="42"/>
                  <a:pt x="62" y="45"/>
                  <a:pt x="62" y="4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62"/>
                  <a:pt x="60" y="65"/>
                  <a:pt x="56" y="65"/>
                </a:cubicBezTo>
                <a:close/>
                <a:moveTo>
                  <a:pt x="48" y="46"/>
                </a:moveTo>
                <a:cubicBezTo>
                  <a:pt x="47" y="46"/>
                  <a:pt x="47" y="47"/>
                  <a:pt x="47" y="48"/>
                </a:cubicBezTo>
                <a:cubicBezTo>
                  <a:pt x="47" y="58"/>
                  <a:pt x="47" y="58"/>
                  <a:pt x="47" y="58"/>
                </a:cubicBezTo>
                <a:cubicBezTo>
                  <a:pt x="47" y="59"/>
                  <a:pt x="47" y="60"/>
                  <a:pt x="48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7" y="60"/>
                  <a:pt x="58" y="59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7"/>
                  <a:pt x="57" y="46"/>
                  <a:pt x="56" y="46"/>
                </a:cubicBezTo>
                <a:lnTo>
                  <a:pt x="48" y="46"/>
                </a:lnTo>
                <a:close/>
                <a:moveTo>
                  <a:pt x="92" y="55"/>
                </a:moveTo>
                <a:cubicBezTo>
                  <a:pt x="69" y="55"/>
                  <a:pt x="69" y="55"/>
                  <a:pt x="69" y="55"/>
                </a:cubicBezTo>
                <a:cubicBezTo>
                  <a:pt x="68" y="55"/>
                  <a:pt x="66" y="54"/>
                  <a:pt x="66" y="53"/>
                </a:cubicBezTo>
                <a:cubicBezTo>
                  <a:pt x="66" y="52"/>
                  <a:pt x="68" y="51"/>
                  <a:pt x="69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6" y="51"/>
                  <a:pt x="100" y="48"/>
                  <a:pt x="100" y="43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4"/>
                  <a:pt x="96" y="20"/>
                  <a:pt x="9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24"/>
                  <a:pt x="5" y="28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8"/>
                  <a:pt x="8" y="51"/>
                  <a:pt x="12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7" y="51"/>
                  <a:pt x="38" y="52"/>
                  <a:pt x="38" y="53"/>
                </a:cubicBezTo>
                <a:cubicBezTo>
                  <a:pt x="38" y="54"/>
                  <a:pt x="37" y="55"/>
                  <a:pt x="36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6" y="55"/>
                  <a:pt x="0" y="50"/>
                  <a:pt x="0" y="4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6" y="16"/>
                  <a:pt x="1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9" y="16"/>
                  <a:pt x="104" y="21"/>
                  <a:pt x="104" y="28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3" y="52"/>
                  <a:pt x="98" y="55"/>
                  <a:pt x="92" y="55"/>
                </a:cubicBezTo>
                <a:close/>
                <a:moveTo>
                  <a:pt x="70" y="12"/>
                </a:moveTo>
                <a:cubicBezTo>
                  <a:pt x="68" y="12"/>
                  <a:pt x="67" y="11"/>
                  <a:pt x="67" y="10"/>
                </a:cubicBezTo>
                <a:cubicBezTo>
                  <a:pt x="67" y="7"/>
                  <a:pt x="64" y="4"/>
                  <a:pt x="61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0" y="4"/>
                  <a:pt x="37" y="7"/>
                  <a:pt x="37" y="10"/>
                </a:cubicBezTo>
                <a:cubicBezTo>
                  <a:pt x="37" y="11"/>
                  <a:pt x="36" y="12"/>
                  <a:pt x="35" y="12"/>
                </a:cubicBezTo>
                <a:cubicBezTo>
                  <a:pt x="34" y="12"/>
                  <a:pt x="33" y="11"/>
                  <a:pt x="33" y="10"/>
                </a:cubicBezTo>
                <a:cubicBezTo>
                  <a:pt x="33" y="4"/>
                  <a:pt x="38" y="0"/>
                  <a:pt x="4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7" y="0"/>
                  <a:pt x="72" y="4"/>
                  <a:pt x="72" y="10"/>
                </a:cubicBezTo>
                <a:cubicBezTo>
                  <a:pt x="72" y="11"/>
                  <a:pt x="71" y="12"/>
                  <a:pt x="7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3382962" y="741362"/>
            <a:ext cx="433387" cy="388937"/>
          </a:xfrm>
          <a:custGeom>
            <a:avLst/>
            <a:gdLst/>
            <a:ahLst/>
            <a:cxnLst/>
            <a:rect l="l" t="t" r="r" b="b"/>
            <a:pathLst>
              <a:path w="106" h="95" extrusionOk="0">
                <a:moveTo>
                  <a:pt x="23" y="43"/>
                </a:moveTo>
                <a:cubicBezTo>
                  <a:pt x="20" y="43"/>
                  <a:pt x="17" y="46"/>
                  <a:pt x="17" y="49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7"/>
                  <a:pt x="20" y="79"/>
                  <a:pt x="23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32" y="79"/>
                  <a:pt x="35" y="77"/>
                  <a:pt x="35" y="73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6"/>
                  <a:pt x="32" y="43"/>
                  <a:pt x="29" y="43"/>
                </a:cubicBezTo>
                <a:lnTo>
                  <a:pt x="23" y="43"/>
                </a:lnTo>
                <a:close/>
                <a:moveTo>
                  <a:pt x="30" y="49"/>
                </a:move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29" y="75"/>
                  <a:pt x="29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2" y="75"/>
                  <a:pt x="21" y="74"/>
                  <a:pt x="21" y="73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8"/>
                  <a:pt x="22" y="48"/>
                  <a:pt x="23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30" y="48"/>
                  <a:pt x="30" y="49"/>
                </a:cubicBezTo>
                <a:close/>
                <a:moveTo>
                  <a:pt x="44" y="34"/>
                </a:moveTo>
                <a:cubicBezTo>
                  <a:pt x="41" y="34"/>
                  <a:pt x="39" y="37"/>
                  <a:pt x="39" y="40"/>
                </a:cubicBezTo>
                <a:cubicBezTo>
                  <a:pt x="39" y="73"/>
                  <a:pt x="39" y="73"/>
                  <a:pt x="39" y="73"/>
                </a:cubicBezTo>
                <a:cubicBezTo>
                  <a:pt x="39" y="77"/>
                  <a:pt x="41" y="79"/>
                  <a:pt x="44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4" y="79"/>
                  <a:pt x="56" y="77"/>
                  <a:pt x="56" y="73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37"/>
                  <a:pt x="54" y="34"/>
                  <a:pt x="50" y="34"/>
                </a:cubicBezTo>
                <a:lnTo>
                  <a:pt x="44" y="34"/>
                </a:lnTo>
                <a:close/>
                <a:moveTo>
                  <a:pt x="52" y="40"/>
                </a:moveTo>
                <a:cubicBezTo>
                  <a:pt x="52" y="73"/>
                  <a:pt x="52" y="73"/>
                  <a:pt x="52" y="73"/>
                </a:cubicBezTo>
                <a:cubicBezTo>
                  <a:pt x="52" y="74"/>
                  <a:pt x="51" y="75"/>
                  <a:pt x="50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3" y="74"/>
                  <a:pt x="43" y="73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4" y="39"/>
                  <a:pt x="44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1" y="39"/>
                  <a:pt x="52" y="40"/>
                  <a:pt x="52" y="40"/>
                </a:cubicBezTo>
                <a:close/>
                <a:moveTo>
                  <a:pt x="66" y="27"/>
                </a:moveTo>
                <a:cubicBezTo>
                  <a:pt x="63" y="27"/>
                  <a:pt x="60" y="30"/>
                  <a:pt x="60" y="3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7"/>
                  <a:pt x="63" y="79"/>
                  <a:pt x="66" y="79"/>
                </a:cubicBezTo>
                <a:cubicBezTo>
                  <a:pt x="72" y="79"/>
                  <a:pt x="72" y="79"/>
                  <a:pt x="72" y="79"/>
                </a:cubicBezTo>
                <a:cubicBezTo>
                  <a:pt x="75" y="79"/>
                  <a:pt x="78" y="77"/>
                  <a:pt x="78" y="7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0"/>
                  <a:pt x="75" y="27"/>
                  <a:pt x="72" y="27"/>
                </a:cubicBezTo>
                <a:lnTo>
                  <a:pt x="66" y="27"/>
                </a:lnTo>
                <a:close/>
                <a:moveTo>
                  <a:pt x="73" y="33"/>
                </a:moveTo>
                <a:cubicBezTo>
                  <a:pt x="73" y="73"/>
                  <a:pt x="73" y="73"/>
                  <a:pt x="73" y="73"/>
                </a:cubicBezTo>
                <a:cubicBezTo>
                  <a:pt x="73" y="74"/>
                  <a:pt x="73" y="75"/>
                  <a:pt x="72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5" y="75"/>
                  <a:pt x="65" y="74"/>
                  <a:pt x="65" y="7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2"/>
                  <a:pt x="65" y="32"/>
                  <a:pt x="66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3" y="32"/>
                  <a:pt x="73" y="32"/>
                  <a:pt x="73" y="33"/>
                </a:cubicBezTo>
                <a:close/>
                <a:moveTo>
                  <a:pt x="82" y="25"/>
                </a:moveTo>
                <a:cubicBezTo>
                  <a:pt x="82" y="73"/>
                  <a:pt x="82" y="73"/>
                  <a:pt x="82" y="73"/>
                </a:cubicBezTo>
                <a:cubicBezTo>
                  <a:pt x="82" y="77"/>
                  <a:pt x="84" y="79"/>
                  <a:pt x="88" y="79"/>
                </a:cubicBezTo>
                <a:cubicBezTo>
                  <a:pt x="94" y="79"/>
                  <a:pt x="94" y="79"/>
                  <a:pt x="94" y="79"/>
                </a:cubicBezTo>
                <a:cubicBezTo>
                  <a:pt x="97" y="79"/>
                  <a:pt x="99" y="77"/>
                  <a:pt x="99" y="73"/>
                </a:cubicBezTo>
                <a:cubicBezTo>
                  <a:pt x="99" y="25"/>
                  <a:pt x="99" y="25"/>
                  <a:pt x="99" y="25"/>
                </a:cubicBezTo>
                <a:cubicBezTo>
                  <a:pt x="99" y="22"/>
                  <a:pt x="97" y="19"/>
                  <a:pt x="94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84" y="19"/>
                  <a:pt x="82" y="22"/>
                  <a:pt x="82" y="25"/>
                </a:cubicBezTo>
                <a:close/>
                <a:moveTo>
                  <a:pt x="95" y="25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4" y="75"/>
                  <a:pt x="94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7" y="75"/>
                  <a:pt x="86" y="74"/>
                  <a:pt x="86" y="73"/>
                </a:cubicBezTo>
                <a:cubicBezTo>
                  <a:pt x="86" y="25"/>
                  <a:pt x="86" y="25"/>
                  <a:pt x="86" y="25"/>
                </a:cubicBezTo>
                <a:cubicBezTo>
                  <a:pt x="86" y="25"/>
                  <a:pt x="87" y="24"/>
                  <a:pt x="88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4" y="24"/>
                  <a:pt x="95" y="25"/>
                  <a:pt x="95" y="25"/>
                </a:cubicBezTo>
                <a:close/>
                <a:moveTo>
                  <a:pt x="55" y="19"/>
                </a:moveTo>
                <a:cubicBezTo>
                  <a:pt x="69" y="13"/>
                  <a:pt x="83" y="5"/>
                  <a:pt x="83" y="5"/>
                </a:cubicBezTo>
                <a:cubicBezTo>
                  <a:pt x="80" y="0"/>
                  <a:pt x="80" y="0"/>
                  <a:pt x="80" y="0"/>
                </a:cubicBezTo>
                <a:cubicBezTo>
                  <a:pt x="85" y="2"/>
                  <a:pt x="85" y="2"/>
                  <a:pt x="85" y="2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9"/>
                  <a:pt x="89" y="9"/>
                  <a:pt x="89" y="9"/>
                </a:cubicBezTo>
                <a:cubicBezTo>
                  <a:pt x="87" y="14"/>
                  <a:pt x="87" y="14"/>
                  <a:pt x="87" y="14"/>
                </a:cubicBezTo>
                <a:cubicBezTo>
                  <a:pt x="85" y="9"/>
                  <a:pt x="85" y="9"/>
                  <a:pt x="85" y="9"/>
                </a:cubicBezTo>
                <a:cubicBezTo>
                  <a:pt x="83" y="10"/>
                  <a:pt x="70" y="18"/>
                  <a:pt x="56" y="23"/>
                </a:cubicBezTo>
                <a:cubicBezTo>
                  <a:pt x="40" y="29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8" y="33"/>
                  <a:pt x="18" y="31"/>
                </a:cubicBezTo>
                <a:cubicBezTo>
                  <a:pt x="17" y="30"/>
                  <a:pt x="18" y="29"/>
                  <a:pt x="19" y="29"/>
                </a:cubicBezTo>
                <a:cubicBezTo>
                  <a:pt x="20" y="29"/>
                  <a:pt x="39" y="25"/>
                  <a:pt x="55" y="19"/>
                </a:cubicBezTo>
                <a:close/>
                <a:moveTo>
                  <a:pt x="106" y="87"/>
                </a:moveTo>
                <a:cubicBezTo>
                  <a:pt x="103" y="91"/>
                  <a:pt x="103" y="91"/>
                  <a:pt x="103" y="91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90"/>
                  <a:pt x="99" y="90"/>
                  <a:pt x="9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7" y="90"/>
                  <a:pt x="6" y="89"/>
                  <a:pt x="6" y="87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11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3" y="11"/>
                  <a:pt x="13" y="11"/>
                  <a:pt x="13" y="11"/>
                </a:cubicBezTo>
                <a:cubicBezTo>
                  <a:pt x="18" y="15"/>
                  <a:pt x="18" y="15"/>
                  <a:pt x="18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85"/>
                  <a:pt x="11" y="85"/>
                  <a:pt x="11" y="85"/>
                </a:cubicBezTo>
                <a:cubicBezTo>
                  <a:pt x="99" y="85"/>
                  <a:pt x="99" y="85"/>
                  <a:pt x="99" y="85"/>
                </a:cubicBezTo>
                <a:cubicBezTo>
                  <a:pt x="99" y="80"/>
                  <a:pt x="99" y="80"/>
                  <a:pt x="99" y="80"/>
                </a:cubicBezTo>
                <a:cubicBezTo>
                  <a:pt x="103" y="83"/>
                  <a:pt x="103" y="83"/>
                  <a:pt x="103" y="83"/>
                </a:cubicBezTo>
                <a:lnTo>
                  <a:pt x="106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9274175" y="4143375"/>
            <a:ext cx="423862" cy="498475"/>
          </a:xfrm>
          <a:custGeom>
            <a:avLst/>
            <a:gdLst/>
            <a:ahLst/>
            <a:cxnLst/>
            <a:rect l="l" t="t" r="r" b="b"/>
            <a:pathLst>
              <a:path w="104" h="122" extrusionOk="0">
                <a:moveTo>
                  <a:pt x="59" y="122"/>
                </a:moveTo>
                <a:cubicBezTo>
                  <a:pt x="43" y="122"/>
                  <a:pt x="43" y="122"/>
                  <a:pt x="43" y="122"/>
                </a:cubicBezTo>
                <a:cubicBezTo>
                  <a:pt x="41" y="122"/>
                  <a:pt x="40" y="121"/>
                  <a:pt x="40" y="120"/>
                </a:cubicBezTo>
                <a:cubicBezTo>
                  <a:pt x="40" y="118"/>
                  <a:pt x="41" y="117"/>
                  <a:pt x="43" y="117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7"/>
                  <a:pt x="62" y="118"/>
                  <a:pt x="62" y="120"/>
                </a:cubicBezTo>
                <a:cubicBezTo>
                  <a:pt x="62" y="121"/>
                  <a:pt x="61" y="122"/>
                  <a:pt x="59" y="122"/>
                </a:cubicBezTo>
                <a:close/>
                <a:moveTo>
                  <a:pt x="64" y="114"/>
                </a:moveTo>
                <a:cubicBezTo>
                  <a:pt x="38" y="114"/>
                  <a:pt x="38" y="114"/>
                  <a:pt x="38" y="114"/>
                </a:cubicBezTo>
                <a:cubicBezTo>
                  <a:pt x="37" y="114"/>
                  <a:pt x="36" y="113"/>
                  <a:pt x="36" y="112"/>
                </a:cubicBezTo>
                <a:cubicBezTo>
                  <a:pt x="36" y="110"/>
                  <a:pt x="37" y="109"/>
                  <a:pt x="38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6" y="110"/>
                  <a:pt x="66" y="112"/>
                </a:cubicBezTo>
                <a:cubicBezTo>
                  <a:pt x="66" y="113"/>
                  <a:pt x="65" y="114"/>
                  <a:pt x="64" y="114"/>
                </a:cubicBezTo>
                <a:close/>
                <a:moveTo>
                  <a:pt x="51" y="106"/>
                </a:moveTo>
                <a:cubicBezTo>
                  <a:pt x="46" y="106"/>
                  <a:pt x="41" y="106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6" y="106"/>
                  <a:pt x="34" y="104"/>
                  <a:pt x="33" y="100"/>
                </a:cubicBezTo>
                <a:cubicBezTo>
                  <a:pt x="33" y="98"/>
                  <a:pt x="32" y="96"/>
                  <a:pt x="32" y="94"/>
                </a:cubicBezTo>
                <a:cubicBezTo>
                  <a:pt x="32" y="92"/>
                  <a:pt x="32" y="90"/>
                  <a:pt x="31" y="88"/>
                </a:cubicBezTo>
                <a:cubicBezTo>
                  <a:pt x="28" y="82"/>
                  <a:pt x="25" y="77"/>
                  <a:pt x="22" y="71"/>
                </a:cubicBezTo>
                <a:cubicBezTo>
                  <a:pt x="19" y="64"/>
                  <a:pt x="15" y="54"/>
                  <a:pt x="17" y="45"/>
                </a:cubicBezTo>
                <a:cubicBezTo>
                  <a:pt x="20" y="34"/>
                  <a:pt x="33" y="22"/>
                  <a:pt x="51" y="22"/>
                </a:cubicBezTo>
                <a:cubicBezTo>
                  <a:pt x="69" y="22"/>
                  <a:pt x="81" y="34"/>
                  <a:pt x="84" y="45"/>
                </a:cubicBezTo>
                <a:cubicBezTo>
                  <a:pt x="86" y="54"/>
                  <a:pt x="83" y="64"/>
                  <a:pt x="79" y="71"/>
                </a:cubicBezTo>
                <a:cubicBezTo>
                  <a:pt x="76" y="77"/>
                  <a:pt x="74" y="82"/>
                  <a:pt x="70" y="88"/>
                </a:cubicBezTo>
                <a:cubicBezTo>
                  <a:pt x="69" y="90"/>
                  <a:pt x="69" y="92"/>
                  <a:pt x="69" y="94"/>
                </a:cubicBezTo>
                <a:cubicBezTo>
                  <a:pt x="69" y="96"/>
                  <a:pt x="69" y="98"/>
                  <a:pt x="68" y="100"/>
                </a:cubicBezTo>
                <a:cubicBezTo>
                  <a:pt x="67" y="104"/>
                  <a:pt x="65" y="106"/>
                  <a:pt x="61" y="106"/>
                </a:cubicBezTo>
                <a:cubicBezTo>
                  <a:pt x="60" y="106"/>
                  <a:pt x="56" y="106"/>
                  <a:pt x="51" y="106"/>
                </a:cubicBezTo>
                <a:close/>
                <a:moveTo>
                  <a:pt x="41" y="101"/>
                </a:moveTo>
                <a:cubicBezTo>
                  <a:pt x="41" y="101"/>
                  <a:pt x="60" y="101"/>
                  <a:pt x="61" y="101"/>
                </a:cubicBezTo>
                <a:cubicBezTo>
                  <a:pt x="63" y="101"/>
                  <a:pt x="63" y="100"/>
                  <a:pt x="64" y="99"/>
                </a:cubicBezTo>
                <a:cubicBezTo>
                  <a:pt x="64" y="97"/>
                  <a:pt x="64" y="96"/>
                  <a:pt x="64" y="94"/>
                </a:cubicBezTo>
                <a:cubicBezTo>
                  <a:pt x="64" y="91"/>
                  <a:pt x="64" y="89"/>
                  <a:pt x="66" y="86"/>
                </a:cubicBezTo>
                <a:cubicBezTo>
                  <a:pt x="70" y="80"/>
                  <a:pt x="72" y="75"/>
                  <a:pt x="75" y="69"/>
                </a:cubicBezTo>
                <a:cubicBezTo>
                  <a:pt x="78" y="64"/>
                  <a:pt x="82" y="55"/>
                  <a:pt x="79" y="46"/>
                </a:cubicBezTo>
                <a:cubicBezTo>
                  <a:pt x="77" y="37"/>
                  <a:pt x="66" y="27"/>
                  <a:pt x="51" y="27"/>
                </a:cubicBezTo>
                <a:cubicBezTo>
                  <a:pt x="35" y="27"/>
                  <a:pt x="24" y="37"/>
                  <a:pt x="22" y="46"/>
                </a:cubicBezTo>
                <a:cubicBezTo>
                  <a:pt x="20" y="55"/>
                  <a:pt x="24" y="64"/>
                  <a:pt x="26" y="69"/>
                </a:cubicBezTo>
                <a:cubicBezTo>
                  <a:pt x="29" y="75"/>
                  <a:pt x="32" y="80"/>
                  <a:pt x="35" y="86"/>
                </a:cubicBezTo>
                <a:cubicBezTo>
                  <a:pt x="37" y="89"/>
                  <a:pt x="37" y="91"/>
                  <a:pt x="37" y="94"/>
                </a:cubicBezTo>
                <a:cubicBezTo>
                  <a:pt x="37" y="96"/>
                  <a:pt x="37" y="97"/>
                  <a:pt x="37" y="99"/>
                </a:cubicBezTo>
                <a:cubicBezTo>
                  <a:pt x="38" y="100"/>
                  <a:pt x="38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11" y="56"/>
                </a:move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5"/>
                  <a:pt x="0" y="54"/>
                </a:cubicBezTo>
                <a:cubicBezTo>
                  <a:pt x="0" y="53"/>
                  <a:pt x="1" y="52"/>
                  <a:pt x="2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3" y="53"/>
                  <a:pt x="13" y="54"/>
                </a:cubicBezTo>
                <a:cubicBezTo>
                  <a:pt x="13" y="55"/>
                  <a:pt x="12" y="56"/>
                  <a:pt x="11" y="56"/>
                </a:cubicBezTo>
                <a:close/>
                <a:moveTo>
                  <a:pt x="101" y="54"/>
                </a:moveTo>
                <a:cubicBezTo>
                  <a:pt x="90" y="54"/>
                  <a:pt x="90" y="54"/>
                  <a:pt x="90" y="54"/>
                </a:cubicBezTo>
                <a:cubicBezTo>
                  <a:pt x="89" y="54"/>
                  <a:pt x="88" y="53"/>
                  <a:pt x="88" y="52"/>
                </a:cubicBezTo>
                <a:cubicBezTo>
                  <a:pt x="88" y="51"/>
                  <a:pt x="89" y="50"/>
                  <a:pt x="90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3" y="50"/>
                  <a:pt x="104" y="51"/>
                  <a:pt x="104" y="52"/>
                </a:cubicBezTo>
                <a:cubicBezTo>
                  <a:pt x="104" y="53"/>
                  <a:pt x="103" y="54"/>
                  <a:pt x="101" y="54"/>
                </a:cubicBezTo>
                <a:close/>
                <a:moveTo>
                  <a:pt x="30" y="53"/>
                </a:moveTo>
                <a:cubicBezTo>
                  <a:pt x="30" y="53"/>
                  <a:pt x="30" y="53"/>
                  <a:pt x="30" y="53"/>
                </a:cubicBezTo>
                <a:cubicBezTo>
                  <a:pt x="28" y="52"/>
                  <a:pt x="28" y="51"/>
                  <a:pt x="28" y="50"/>
                </a:cubicBezTo>
                <a:cubicBezTo>
                  <a:pt x="30" y="41"/>
                  <a:pt x="39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3" y="33"/>
                  <a:pt x="54" y="34"/>
                  <a:pt x="54" y="35"/>
                </a:cubicBezTo>
                <a:cubicBezTo>
                  <a:pt x="54" y="37"/>
                  <a:pt x="53" y="38"/>
                  <a:pt x="52" y="38"/>
                </a:cubicBezTo>
                <a:cubicBezTo>
                  <a:pt x="41" y="38"/>
                  <a:pt x="34" y="44"/>
                  <a:pt x="32" y="51"/>
                </a:cubicBezTo>
                <a:cubicBezTo>
                  <a:pt x="32" y="52"/>
                  <a:pt x="31" y="53"/>
                  <a:pt x="30" y="53"/>
                </a:cubicBezTo>
                <a:close/>
                <a:moveTo>
                  <a:pt x="80" y="28"/>
                </a:moveTo>
                <a:cubicBezTo>
                  <a:pt x="79" y="28"/>
                  <a:pt x="78" y="28"/>
                  <a:pt x="78" y="27"/>
                </a:cubicBezTo>
                <a:cubicBezTo>
                  <a:pt x="77" y="26"/>
                  <a:pt x="77" y="25"/>
                  <a:pt x="78" y="24"/>
                </a:cubicBezTo>
                <a:cubicBezTo>
                  <a:pt x="86" y="16"/>
                  <a:pt x="86" y="16"/>
                  <a:pt x="86" y="16"/>
                </a:cubicBezTo>
                <a:cubicBezTo>
                  <a:pt x="87" y="15"/>
                  <a:pt x="88" y="15"/>
                  <a:pt x="89" y="16"/>
                </a:cubicBezTo>
                <a:cubicBezTo>
                  <a:pt x="90" y="17"/>
                  <a:pt x="90" y="19"/>
                  <a:pt x="89" y="19"/>
                </a:cubicBezTo>
                <a:cubicBezTo>
                  <a:pt x="81" y="27"/>
                  <a:pt x="81" y="27"/>
                  <a:pt x="81" y="27"/>
                </a:cubicBezTo>
                <a:cubicBezTo>
                  <a:pt x="81" y="28"/>
                  <a:pt x="80" y="28"/>
                  <a:pt x="80" y="28"/>
                </a:cubicBezTo>
                <a:close/>
                <a:moveTo>
                  <a:pt x="22" y="28"/>
                </a:moveTo>
                <a:cubicBezTo>
                  <a:pt x="22" y="28"/>
                  <a:pt x="21" y="28"/>
                  <a:pt x="21" y="27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2" y="17"/>
                  <a:pt x="13" y="16"/>
                </a:cubicBezTo>
                <a:cubicBezTo>
                  <a:pt x="14" y="15"/>
                  <a:pt x="15" y="15"/>
                  <a:pt x="16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5"/>
                  <a:pt x="25" y="26"/>
                  <a:pt x="24" y="27"/>
                </a:cubicBezTo>
                <a:cubicBezTo>
                  <a:pt x="23" y="28"/>
                  <a:pt x="23" y="28"/>
                  <a:pt x="22" y="28"/>
                </a:cubicBezTo>
                <a:close/>
                <a:moveTo>
                  <a:pt x="51" y="18"/>
                </a:move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1"/>
                  <a:pt x="49" y="0"/>
                  <a:pt x="51" y="0"/>
                </a:cubicBezTo>
                <a:cubicBezTo>
                  <a:pt x="52" y="0"/>
                  <a:pt x="53" y="1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 txBox="1"/>
          <p:nvPr/>
        </p:nvSpPr>
        <p:spPr>
          <a:xfrm>
            <a:off x="9253537" y="479425"/>
            <a:ext cx="132873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D1C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94D1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55" name="Google Shape;355;p17"/>
          <p:cNvSpPr txBox="1"/>
          <p:nvPr/>
        </p:nvSpPr>
        <p:spPr>
          <a:xfrm>
            <a:off x="1739582" y="466725"/>
            <a:ext cx="11033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3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CBB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56" name="Google Shape;356;p17"/>
          <p:cNvSpPr txBox="1"/>
          <p:nvPr/>
        </p:nvSpPr>
        <p:spPr>
          <a:xfrm>
            <a:off x="9253537" y="5459412"/>
            <a:ext cx="14589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5A8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75A8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57" name="Google Shape;357;p17"/>
          <p:cNvSpPr txBox="1"/>
          <p:nvPr/>
        </p:nvSpPr>
        <p:spPr>
          <a:xfrm>
            <a:off x="10102850" y="1987550"/>
            <a:ext cx="117633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4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58" name="Google Shape;358;p17"/>
          <p:cNvSpPr txBox="1"/>
          <p:nvPr/>
        </p:nvSpPr>
        <p:spPr>
          <a:xfrm>
            <a:off x="10102849" y="3933826"/>
            <a:ext cx="1176337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4B2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59" name="Google Shape;359;p17"/>
          <p:cNvSpPr txBox="1"/>
          <p:nvPr/>
        </p:nvSpPr>
        <p:spPr>
          <a:xfrm>
            <a:off x="1363662" y="5459412"/>
            <a:ext cx="14462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295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AB295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60" name="Google Shape;360;p17"/>
          <p:cNvSpPr txBox="1"/>
          <p:nvPr/>
        </p:nvSpPr>
        <p:spPr>
          <a:xfrm>
            <a:off x="941705" y="3933825"/>
            <a:ext cx="107473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4754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EB47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61" name="Google Shape;361;p17"/>
          <p:cNvSpPr txBox="1"/>
          <p:nvPr/>
        </p:nvSpPr>
        <p:spPr>
          <a:xfrm>
            <a:off x="766762" y="2025650"/>
            <a:ext cx="121443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3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95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62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859" name="Google Shape;1859;p62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860" name="Google Shape;1860;p62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861" name="Google Shape;1861;p62"/>
          <p:cNvSpPr/>
          <p:nvPr/>
        </p:nvSpPr>
        <p:spPr>
          <a:xfrm>
            <a:off x="3154362" y="2276475"/>
            <a:ext cx="3455987" cy="4094162"/>
          </a:xfrm>
          <a:custGeom>
            <a:avLst/>
            <a:gdLst/>
            <a:ahLst/>
            <a:cxnLst/>
            <a:rect l="l" t="t" r="r" b="b"/>
            <a:pathLst>
              <a:path w="920" h="1090" extrusionOk="0">
                <a:moveTo>
                  <a:pt x="0" y="659"/>
                </a:moveTo>
                <a:cubicBezTo>
                  <a:pt x="0" y="669"/>
                  <a:pt x="0" y="669"/>
                  <a:pt x="0" y="669"/>
                </a:cubicBezTo>
                <a:cubicBezTo>
                  <a:pt x="0" y="901"/>
                  <a:pt x="189" y="1090"/>
                  <a:pt x="421" y="1090"/>
                </a:cubicBezTo>
                <a:cubicBezTo>
                  <a:pt x="920" y="1090"/>
                  <a:pt x="920" y="1090"/>
                  <a:pt x="920" y="1090"/>
                </a:cubicBezTo>
                <a:cubicBezTo>
                  <a:pt x="916" y="1089"/>
                  <a:pt x="912" y="1087"/>
                  <a:pt x="908" y="1086"/>
                </a:cubicBezTo>
                <a:cubicBezTo>
                  <a:pt x="780" y="1038"/>
                  <a:pt x="657" y="961"/>
                  <a:pt x="542" y="857"/>
                </a:cubicBezTo>
                <a:cubicBezTo>
                  <a:pt x="386" y="715"/>
                  <a:pt x="319" y="573"/>
                  <a:pt x="290" y="480"/>
                </a:cubicBezTo>
                <a:cubicBezTo>
                  <a:pt x="260" y="383"/>
                  <a:pt x="264" y="316"/>
                  <a:pt x="264" y="306"/>
                </a:cubicBezTo>
                <a:cubicBezTo>
                  <a:pt x="265" y="192"/>
                  <a:pt x="302" y="86"/>
                  <a:pt x="365" y="0"/>
                </a:cubicBezTo>
                <a:cubicBezTo>
                  <a:pt x="333" y="27"/>
                  <a:pt x="299" y="59"/>
                  <a:pt x="266" y="96"/>
                </a:cubicBezTo>
                <a:cubicBezTo>
                  <a:pt x="29" y="355"/>
                  <a:pt x="2" y="591"/>
                  <a:pt x="0" y="659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62"/>
          <p:cNvSpPr/>
          <p:nvPr/>
        </p:nvSpPr>
        <p:spPr>
          <a:xfrm>
            <a:off x="3154362" y="487362"/>
            <a:ext cx="4090987" cy="3455987"/>
          </a:xfrm>
          <a:custGeom>
            <a:avLst/>
            <a:gdLst/>
            <a:ahLst/>
            <a:cxnLst/>
            <a:rect l="l" t="t" r="r" b="b"/>
            <a:pathLst>
              <a:path w="1089" h="920" extrusionOk="0">
                <a:moveTo>
                  <a:pt x="994" y="266"/>
                </a:moveTo>
                <a:cubicBezTo>
                  <a:pt x="735" y="29"/>
                  <a:pt x="498" y="2"/>
                  <a:pt x="431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189" y="0"/>
                  <a:pt x="0" y="189"/>
                  <a:pt x="0" y="421"/>
                </a:cubicBezTo>
                <a:cubicBezTo>
                  <a:pt x="0" y="920"/>
                  <a:pt x="0" y="920"/>
                  <a:pt x="0" y="920"/>
                </a:cubicBezTo>
                <a:cubicBezTo>
                  <a:pt x="1" y="916"/>
                  <a:pt x="3" y="912"/>
                  <a:pt x="4" y="908"/>
                </a:cubicBezTo>
                <a:cubicBezTo>
                  <a:pt x="51" y="780"/>
                  <a:pt x="128" y="657"/>
                  <a:pt x="233" y="542"/>
                </a:cubicBezTo>
                <a:cubicBezTo>
                  <a:pt x="469" y="284"/>
                  <a:pt x="702" y="264"/>
                  <a:pt x="768" y="264"/>
                </a:cubicBezTo>
                <a:cubicBezTo>
                  <a:pt x="776" y="264"/>
                  <a:pt x="782" y="264"/>
                  <a:pt x="784" y="264"/>
                </a:cubicBezTo>
                <a:cubicBezTo>
                  <a:pt x="898" y="265"/>
                  <a:pt x="1004" y="302"/>
                  <a:pt x="1089" y="365"/>
                </a:cubicBezTo>
                <a:cubicBezTo>
                  <a:pt x="1062" y="332"/>
                  <a:pt x="1031" y="299"/>
                  <a:pt x="994" y="266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62"/>
          <p:cNvSpPr/>
          <p:nvPr/>
        </p:nvSpPr>
        <p:spPr>
          <a:xfrm>
            <a:off x="4943475" y="2914650"/>
            <a:ext cx="4094162" cy="3455987"/>
          </a:xfrm>
          <a:custGeom>
            <a:avLst/>
            <a:gdLst/>
            <a:ahLst/>
            <a:cxnLst/>
            <a:rect l="l" t="t" r="r" b="b"/>
            <a:pathLst>
              <a:path w="1090" h="920" extrusionOk="0">
                <a:moveTo>
                  <a:pt x="322" y="656"/>
                </a:moveTo>
                <a:cubicBezTo>
                  <a:pt x="314" y="656"/>
                  <a:pt x="308" y="656"/>
                  <a:pt x="306" y="655"/>
                </a:cubicBezTo>
                <a:cubicBezTo>
                  <a:pt x="192" y="655"/>
                  <a:pt x="86" y="618"/>
                  <a:pt x="0" y="555"/>
                </a:cubicBezTo>
                <a:cubicBezTo>
                  <a:pt x="27" y="588"/>
                  <a:pt x="59" y="621"/>
                  <a:pt x="96" y="654"/>
                </a:cubicBezTo>
                <a:cubicBezTo>
                  <a:pt x="355" y="891"/>
                  <a:pt x="591" y="917"/>
                  <a:pt x="659" y="920"/>
                </a:cubicBezTo>
                <a:cubicBezTo>
                  <a:pt x="669" y="920"/>
                  <a:pt x="669" y="920"/>
                  <a:pt x="669" y="920"/>
                </a:cubicBezTo>
                <a:cubicBezTo>
                  <a:pt x="901" y="920"/>
                  <a:pt x="1090" y="731"/>
                  <a:pt x="1090" y="499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89" y="4"/>
                  <a:pt x="1087" y="8"/>
                  <a:pt x="1086" y="12"/>
                </a:cubicBezTo>
                <a:cubicBezTo>
                  <a:pt x="1038" y="140"/>
                  <a:pt x="961" y="263"/>
                  <a:pt x="857" y="378"/>
                </a:cubicBezTo>
                <a:cubicBezTo>
                  <a:pt x="621" y="636"/>
                  <a:pt x="388" y="656"/>
                  <a:pt x="322" y="6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62"/>
          <p:cNvSpPr/>
          <p:nvPr/>
        </p:nvSpPr>
        <p:spPr>
          <a:xfrm>
            <a:off x="5581650" y="487362"/>
            <a:ext cx="3455987" cy="4095750"/>
          </a:xfrm>
          <a:custGeom>
            <a:avLst/>
            <a:gdLst/>
            <a:ahLst/>
            <a:cxnLst/>
            <a:rect l="l" t="t" r="r" b="b"/>
            <a:pathLst>
              <a:path w="920" h="1090" extrusionOk="0">
                <a:moveTo>
                  <a:pt x="920" y="431"/>
                </a:moveTo>
                <a:cubicBezTo>
                  <a:pt x="920" y="421"/>
                  <a:pt x="920" y="421"/>
                  <a:pt x="920" y="421"/>
                </a:cubicBezTo>
                <a:cubicBezTo>
                  <a:pt x="920" y="189"/>
                  <a:pt x="731" y="0"/>
                  <a:pt x="499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"/>
                  <a:pt x="8" y="3"/>
                  <a:pt x="12" y="4"/>
                </a:cubicBezTo>
                <a:cubicBezTo>
                  <a:pt x="140" y="51"/>
                  <a:pt x="263" y="128"/>
                  <a:pt x="378" y="233"/>
                </a:cubicBezTo>
                <a:cubicBezTo>
                  <a:pt x="533" y="375"/>
                  <a:pt x="601" y="517"/>
                  <a:pt x="630" y="610"/>
                </a:cubicBezTo>
                <a:cubicBezTo>
                  <a:pt x="660" y="707"/>
                  <a:pt x="656" y="774"/>
                  <a:pt x="655" y="784"/>
                </a:cubicBezTo>
                <a:cubicBezTo>
                  <a:pt x="655" y="898"/>
                  <a:pt x="618" y="1004"/>
                  <a:pt x="554" y="1090"/>
                </a:cubicBezTo>
                <a:cubicBezTo>
                  <a:pt x="587" y="1063"/>
                  <a:pt x="621" y="1031"/>
                  <a:pt x="654" y="994"/>
                </a:cubicBezTo>
                <a:cubicBezTo>
                  <a:pt x="891" y="735"/>
                  <a:pt x="917" y="498"/>
                  <a:pt x="920" y="431"/>
                </a:cubicBezTo>
                <a:close/>
              </a:path>
            </a:pathLst>
          </a:cu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62"/>
          <p:cNvSpPr/>
          <p:nvPr/>
        </p:nvSpPr>
        <p:spPr>
          <a:xfrm>
            <a:off x="8124825" y="2400300"/>
            <a:ext cx="560387" cy="668337"/>
          </a:xfrm>
          <a:custGeom>
            <a:avLst/>
            <a:gdLst/>
            <a:ahLst/>
            <a:cxnLst/>
            <a:rect l="l" t="t" r="r" b="b"/>
            <a:pathLst>
              <a:path w="149" h="178" extrusionOk="0">
                <a:moveTo>
                  <a:pt x="99" y="172"/>
                </a:moveTo>
                <a:cubicBezTo>
                  <a:pt x="99" y="175"/>
                  <a:pt x="97" y="178"/>
                  <a:pt x="93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2" y="178"/>
                  <a:pt x="49" y="175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49" y="168"/>
                  <a:pt x="52" y="165"/>
                  <a:pt x="56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7" y="165"/>
                  <a:pt x="99" y="168"/>
                  <a:pt x="99" y="172"/>
                </a:cubicBezTo>
                <a:close/>
                <a:moveTo>
                  <a:pt x="99" y="155"/>
                </a:moveTo>
                <a:cubicBezTo>
                  <a:pt x="99" y="152"/>
                  <a:pt x="97" y="149"/>
                  <a:pt x="93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2" y="149"/>
                  <a:pt x="49" y="152"/>
                  <a:pt x="49" y="155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9" y="159"/>
                  <a:pt x="52" y="162"/>
                  <a:pt x="56" y="162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7" y="162"/>
                  <a:pt x="99" y="159"/>
                  <a:pt x="99" y="155"/>
                </a:cubicBezTo>
                <a:close/>
                <a:moveTo>
                  <a:pt x="80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70" y="146"/>
                  <a:pt x="72" y="146"/>
                  <a:pt x="74" y="146"/>
                </a:cubicBezTo>
                <a:cubicBezTo>
                  <a:pt x="74" y="145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5" y="146"/>
                  <a:pt x="75" y="146"/>
                </a:cubicBezTo>
                <a:cubicBezTo>
                  <a:pt x="75" y="146"/>
                  <a:pt x="75" y="145"/>
                  <a:pt x="75" y="146"/>
                </a:cubicBezTo>
                <a:cubicBezTo>
                  <a:pt x="77" y="146"/>
                  <a:pt x="78" y="146"/>
                  <a:pt x="80" y="146"/>
                </a:cubicBezTo>
                <a:lnTo>
                  <a:pt x="80" y="88"/>
                </a:lnTo>
                <a:close/>
                <a:moveTo>
                  <a:pt x="54" y="64"/>
                </a:moveTo>
                <a:cubicBezTo>
                  <a:pt x="49" y="64"/>
                  <a:pt x="45" y="68"/>
                  <a:pt x="45" y="73"/>
                </a:cubicBezTo>
                <a:cubicBezTo>
                  <a:pt x="45" y="78"/>
                  <a:pt x="49" y="82"/>
                  <a:pt x="5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68"/>
                  <a:pt x="59" y="64"/>
                  <a:pt x="54" y="64"/>
                </a:cubicBezTo>
                <a:close/>
                <a:moveTo>
                  <a:pt x="104" y="73"/>
                </a:moveTo>
                <a:cubicBezTo>
                  <a:pt x="104" y="68"/>
                  <a:pt x="100" y="64"/>
                  <a:pt x="95" y="64"/>
                </a:cubicBezTo>
                <a:cubicBezTo>
                  <a:pt x="90" y="64"/>
                  <a:pt x="86" y="68"/>
                  <a:pt x="86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100" y="82"/>
                  <a:pt x="104" y="78"/>
                  <a:pt x="104" y="73"/>
                </a:cubicBezTo>
                <a:close/>
                <a:moveTo>
                  <a:pt x="124" y="57"/>
                </a:moveTo>
                <a:cubicBezTo>
                  <a:pt x="120" y="41"/>
                  <a:pt x="101" y="24"/>
                  <a:pt x="74" y="24"/>
                </a:cubicBezTo>
                <a:cubicBezTo>
                  <a:pt x="48" y="24"/>
                  <a:pt x="29" y="41"/>
                  <a:pt x="25" y="57"/>
                </a:cubicBezTo>
                <a:cubicBezTo>
                  <a:pt x="22" y="69"/>
                  <a:pt x="25" y="80"/>
                  <a:pt x="31" y="91"/>
                </a:cubicBezTo>
                <a:cubicBezTo>
                  <a:pt x="36" y="101"/>
                  <a:pt x="41" y="109"/>
                  <a:pt x="46" y="120"/>
                </a:cubicBezTo>
                <a:cubicBezTo>
                  <a:pt x="48" y="125"/>
                  <a:pt x="49" y="133"/>
                  <a:pt x="50" y="139"/>
                </a:cubicBezTo>
                <a:cubicBezTo>
                  <a:pt x="52" y="144"/>
                  <a:pt x="53" y="145"/>
                  <a:pt x="59" y="146"/>
                </a:cubicBezTo>
                <a:cubicBezTo>
                  <a:pt x="60" y="146"/>
                  <a:pt x="61" y="146"/>
                  <a:pt x="63" y="146"/>
                </a:cubicBezTo>
                <a:cubicBezTo>
                  <a:pt x="63" y="88"/>
                  <a:pt x="63" y="88"/>
                  <a:pt x="63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0" y="88"/>
                  <a:pt x="46" y="86"/>
                  <a:pt x="43" y="83"/>
                </a:cubicBezTo>
                <a:cubicBezTo>
                  <a:pt x="41" y="80"/>
                  <a:pt x="39" y="77"/>
                  <a:pt x="39" y="73"/>
                </a:cubicBezTo>
                <a:cubicBezTo>
                  <a:pt x="39" y="69"/>
                  <a:pt x="41" y="65"/>
                  <a:pt x="43" y="62"/>
                </a:cubicBezTo>
                <a:cubicBezTo>
                  <a:pt x="46" y="60"/>
                  <a:pt x="50" y="58"/>
                  <a:pt x="54" y="58"/>
                </a:cubicBezTo>
                <a:cubicBezTo>
                  <a:pt x="62" y="58"/>
                  <a:pt x="68" y="65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82"/>
                  <a:pt x="68" y="82"/>
                  <a:pt x="68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69"/>
                  <a:pt x="82" y="65"/>
                  <a:pt x="85" y="62"/>
                </a:cubicBezTo>
                <a:cubicBezTo>
                  <a:pt x="87" y="60"/>
                  <a:pt x="91" y="58"/>
                  <a:pt x="95" y="58"/>
                </a:cubicBezTo>
                <a:cubicBezTo>
                  <a:pt x="99" y="58"/>
                  <a:pt x="103" y="60"/>
                  <a:pt x="105" y="62"/>
                </a:cubicBezTo>
                <a:cubicBezTo>
                  <a:pt x="108" y="65"/>
                  <a:pt x="110" y="69"/>
                  <a:pt x="110" y="73"/>
                </a:cubicBezTo>
                <a:cubicBezTo>
                  <a:pt x="110" y="77"/>
                  <a:pt x="108" y="80"/>
                  <a:pt x="105" y="83"/>
                </a:cubicBezTo>
                <a:cubicBezTo>
                  <a:pt x="103" y="86"/>
                  <a:pt x="99" y="88"/>
                  <a:pt x="95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7" y="146"/>
                  <a:pt x="88" y="146"/>
                  <a:pt x="90" y="146"/>
                </a:cubicBezTo>
                <a:cubicBezTo>
                  <a:pt x="95" y="145"/>
                  <a:pt x="97" y="144"/>
                  <a:pt x="98" y="139"/>
                </a:cubicBezTo>
                <a:cubicBezTo>
                  <a:pt x="100" y="133"/>
                  <a:pt x="101" y="125"/>
                  <a:pt x="103" y="120"/>
                </a:cubicBezTo>
                <a:cubicBezTo>
                  <a:pt x="107" y="109"/>
                  <a:pt x="113" y="101"/>
                  <a:pt x="118" y="91"/>
                </a:cubicBezTo>
                <a:cubicBezTo>
                  <a:pt x="124" y="80"/>
                  <a:pt x="127" y="69"/>
                  <a:pt x="124" y="57"/>
                </a:cubicBezTo>
                <a:close/>
                <a:moveTo>
                  <a:pt x="80" y="5"/>
                </a:moveTo>
                <a:cubicBezTo>
                  <a:pt x="80" y="2"/>
                  <a:pt x="77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0"/>
                  <a:pt x="69" y="2"/>
                  <a:pt x="69" y="5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8"/>
                  <a:pt x="71" y="21"/>
                  <a:pt x="74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7" y="21"/>
                  <a:pt x="80" y="18"/>
                  <a:pt x="80" y="15"/>
                </a:cubicBezTo>
                <a:lnTo>
                  <a:pt x="80" y="5"/>
                </a:lnTo>
                <a:close/>
                <a:moveTo>
                  <a:pt x="110" y="14"/>
                </a:moveTo>
                <a:cubicBezTo>
                  <a:pt x="111" y="11"/>
                  <a:pt x="110" y="8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5" y="5"/>
                  <a:pt x="102" y="6"/>
                  <a:pt x="100" y="9"/>
                </a:cubicBezTo>
                <a:cubicBezTo>
                  <a:pt x="96" y="18"/>
                  <a:pt x="96" y="18"/>
                  <a:pt x="96" y="18"/>
                </a:cubicBezTo>
                <a:cubicBezTo>
                  <a:pt x="94" y="20"/>
                  <a:pt x="95" y="24"/>
                  <a:pt x="9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100" y="27"/>
                  <a:pt x="104" y="26"/>
                  <a:pt x="105" y="23"/>
                </a:cubicBezTo>
                <a:lnTo>
                  <a:pt x="110" y="14"/>
                </a:lnTo>
                <a:close/>
                <a:moveTo>
                  <a:pt x="132" y="32"/>
                </a:moveTo>
                <a:cubicBezTo>
                  <a:pt x="134" y="30"/>
                  <a:pt x="134" y="2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0" y="22"/>
                  <a:pt x="127" y="22"/>
                  <a:pt x="125" y="24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5" y="32"/>
                  <a:pt x="115" y="36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9" y="40"/>
                  <a:pt x="122" y="40"/>
                  <a:pt x="124" y="38"/>
                </a:cubicBezTo>
                <a:lnTo>
                  <a:pt x="132" y="32"/>
                </a:lnTo>
                <a:close/>
                <a:moveTo>
                  <a:pt x="144" y="58"/>
                </a:moveTo>
                <a:cubicBezTo>
                  <a:pt x="147" y="58"/>
                  <a:pt x="149" y="55"/>
                  <a:pt x="148" y="52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7" y="49"/>
                  <a:pt x="145" y="47"/>
                  <a:pt x="142" y="48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29" y="50"/>
                  <a:pt x="127" y="53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9"/>
                  <a:pt x="131" y="60"/>
                  <a:pt x="134" y="60"/>
                </a:cubicBezTo>
                <a:lnTo>
                  <a:pt x="144" y="58"/>
                </a:lnTo>
                <a:close/>
                <a:moveTo>
                  <a:pt x="141" y="87"/>
                </a:moveTo>
                <a:cubicBezTo>
                  <a:pt x="144" y="88"/>
                  <a:pt x="147" y="86"/>
                  <a:pt x="148" y="83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0"/>
                  <a:pt x="146" y="77"/>
                  <a:pt x="143" y="77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1" y="74"/>
                  <a:pt x="128" y="76"/>
                  <a:pt x="127" y="79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27" y="82"/>
                  <a:pt x="129" y="85"/>
                  <a:pt x="131" y="85"/>
                </a:cubicBezTo>
                <a:lnTo>
                  <a:pt x="141" y="87"/>
                </a:lnTo>
                <a:close/>
                <a:moveTo>
                  <a:pt x="43" y="23"/>
                </a:moveTo>
                <a:cubicBezTo>
                  <a:pt x="44" y="26"/>
                  <a:pt x="48" y="27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3" y="24"/>
                  <a:pt x="54" y="20"/>
                  <a:pt x="52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6" y="6"/>
                  <a:pt x="43" y="5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8" y="8"/>
                  <a:pt x="37" y="11"/>
                  <a:pt x="38" y="14"/>
                </a:cubicBezTo>
                <a:lnTo>
                  <a:pt x="43" y="23"/>
                </a:lnTo>
                <a:close/>
                <a:moveTo>
                  <a:pt x="24" y="38"/>
                </a:moveTo>
                <a:cubicBezTo>
                  <a:pt x="26" y="40"/>
                  <a:pt x="29" y="40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3" y="36"/>
                  <a:pt x="33" y="32"/>
                  <a:pt x="31" y="3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2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30"/>
                  <a:pt x="16" y="32"/>
                </a:cubicBezTo>
                <a:lnTo>
                  <a:pt x="24" y="38"/>
                </a:lnTo>
                <a:close/>
                <a:moveTo>
                  <a:pt x="14" y="60"/>
                </a:moveTo>
                <a:cubicBezTo>
                  <a:pt x="17" y="60"/>
                  <a:pt x="20" y="59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3"/>
                  <a:pt x="19" y="50"/>
                  <a:pt x="16" y="49"/>
                </a:cubicBezTo>
                <a:cubicBezTo>
                  <a:pt x="6" y="48"/>
                  <a:pt x="6" y="48"/>
                  <a:pt x="6" y="48"/>
                </a:cubicBezTo>
                <a:cubicBezTo>
                  <a:pt x="3" y="47"/>
                  <a:pt x="1" y="49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1" y="58"/>
                  <a:pt x="4" y="58"/>
                </a:cubicBezTo>
                <a:lnTo>
                  <a:pt x="14" y="60"/>
                </a:lnTo>
                <a:close/>
                <a:moveTo>
                  <a:pt x="17" y="85"/>
                </a:moveTo>
                <a:cubicBezTo>
                  <a:pt x="20" y="85"/>
                  <a:pt x="21" y="82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0" y="76"/>
                  <a:pt x="17" y="74"/>
                  <a:pt x="14" y="75"/>
                </a:cubicBezTo>
                <a:cubicBezTo>
                  <a:pt x="5" y="77"/>
                  <a:pt x="5" y="77"/>
                  <a:pt x="5" y="77"/>
                </a:cubicBezTo>
                <a:cubicBezTo>
                  <a:pt x="2" y="77"/>
                  <a:pt x="0" y="80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1" y="86"/>
                  <a:pt x="4" y="88"/>
                  <a:pt x="7" y="87"/>
                </a:cubicBezTo>
                <a:lnTo>
                  <a:pt x="17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62"/>
          <p:cNvSpPr/>
          <p:nvPr/>
        </p:nvSpPr>
        <p:spPr>
          <a:xfrm>
            <a:off x="6381750" y="5491162"/>
            <a:ext cx="781050" cy="522287"/>
          </a:xfrm>
          <a:custGeom>
            <a:avLst/>
            <a:gdLst/>
            <a:ahLst/>
            <a:cxnLst/>
            <a:rect l="l" t="t" r="r" b="b"/>
            <a:pathLst>
              <a:path w="208" h="139" extrusionOk="0">
                <a:moveTo>
                  <a:pt x="165" y="14"/>
                </a:moveTo>
                <a:cubicBezTo>
                  <a:pt x="184" y="62"/>
                  <a:pt x="184" y="62"/>
                  <a:pt x="184" y="62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8" y="61"/>
                  <a:pt x="108" y="28"/>
                  <a:pt x="105" y="27"/>
                </a:cubicBezTo>
                <a:cubicBezTo>
                  <a:pt x="102" y="27"/>
                  <a:pt x="90" y="32"/>
                  <a:pt x="89" y="32"/>
                </a:cubicBezTo>
                <a:cubicBezTo>
                  <a:pt x="89" y="32"/>
                  <a:pt x="81" y="34"/>
                  <a:pt x="75" y="34"/>
                </a:cubicBezTo>
                <a:cubicBezTo>
                  <a:pt x="72" y="34"/>
                  <a:pt x="70" y="34"/>
                  <a:pt x="68" y="33"/>
                </a:cubicBezTo>
                <a:cubicBezTo>
                  <a:pt x="67" y="32"/>
                  <a:pt x="66" y="31"/>
                  <a:pt x="66" y="29"/>
                </a:cubicBezTo>
                <a:cubicBezTo>
                  <a:pt x="66" y="27"/>
                  <a:pt x="69" y="24"/>
                  <a:pt x="70" y="23"/>
                </a:cubicBezTo>
                <a:cubicBezTo>
                  <a:pt x="81" y="18"/>
                  <a:pt x="108" y="8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8" y="7"/>
                  <a:pt x="160" y="13"/>
                  <a:pt x="165" y="14"/>
                </a:cubicBezTo>
                <a:close/>
                <a:moveTo>
                  <a:pt x="182" y="0"/>
                </a:moveTo>
                <a:cubicBezTo>
                  <a:pt x="181" y="0"/>
                  <a:pt x="181" y="0"/>
                  <a:pt x="180" y="1"/>
                </a:cubicBezTo>
                <a:cubicBezTo>
                  <a:pt x="172" y="4"/>
                  <a:pt x="172" y="4"/>
                  <a:pt x="172" y="4"/>
                </a:cubicBezTo>
                <a:cubicBezTo>
                  <a:pt x="171" y="4"/>
                  <a:pt x="170" y="5"/>
                  <a:pt x="169" y="7"/>
                </a:cubicBezTo>
                <a:cubicBezTo>
                  <a:pt x="169" y="8"/>
                  <a:pt x="169" y="9"/>
                  <a:pt x="169" y="1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90" y="64"/>
                  <a:pt x="193" y="65"/>
                  <a:pt x="196" y="64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6" y="61"/>
                  <a:pt x="207" y="60"/>
                  <a:pt x="207" y="58"/>
                </a:cubicBezTo>
                <a:cubicBezTo>
                  <a:pt x="208" y="57"/>
                  <a:pt x="208" y="56"/>
                  <a:pt x="207" y="5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2"/>
                  <a:pt x="184" y="0"/>
                  <a:pt x="182" y="0"/>
                </a:cubicBezTo>
                <a:close/>
                <a:moveTo>
                  <a:pt x="0" y="70"/>
                </a:moveTo>
                <a:cubicBezTo>
                  <a:pt x="0" y="71"/>
                  <a:pt x="0" y="72"/>
                  <a:pt x="1" y="74"/>
                </a:cubicBezTo>
                <a:cubicBezTo>
                  <a:pt x="2" y="75"/>
                  <a:pt x="3" y="75"/>
                  <a:pt x="5" y="75"/>
                </a:cubicBezTo>
                <a:cubicBezTo>
                  <a:pt x="13" y="76"/>
                  <a:pt x="13" y="76"/>
                  <a:pt x="13" y="76"/>
                </a:cubicBezTo>
                <a:cubicBezTo>
                  <a:pt x="16" y="76"/>
                  <a:pt x="19" y="74"/>
                  <a:pt x="19" y="7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3" y="11"/>
                  <a:pt x="22" y="10"/>
                </a:cubicBezTo>
                <a:cubicBezTo>
                  <a:pt x="21" y="9"/>
                  <a:pt x="20" y="9"/>
                  <a:pt x="18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6" y="8"/>
                  <a:pt x="4" y="10"/>
                  <a:pt x="4" y="13"/>
                </a:cubicBezTo>
                <a:lnTo>
                  <a:pt x="0" y="70"/>
                </a:lnTo>
                <a:close/>
                <a:moveTo>
                  <a:pt x="85" y="120"/>
                </a:moveTo>
                <a:cubicBezTo>
                  <a:pt x="85" y="118"/>
                  <a:pt x="84" y="117"/>
                  <a:pt x="82" y="115"/>
                </a:cubicBezTo>
                <a:cubicBezTo>
                  <a:pt x="78" y="112"/>
                  <a:pt x="74" y="113"/>
                  <a:pt x="71" y="117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59" y="132"/>
                  <a:pt x="63" y="136"/>
                  <a:pt x="65" y="137"/>
                </a:cubicBezTo>
                <a:cubicBezTo>
                  <a:pt x="66" y="139"/>
                  <a:pt x="68" y="139"/>
                  <a:pt x="70" y="139"/>
                </a:cubicBezTo>
                <a:cubicBezTo>
                  <a:pt x="72" y="139"/>
                  <a:pt x="74" y="138"/>
                  <a:pt x="75" y="136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5" y="124"/>
                  <a:pt x="85" y="122"/>
                  <a:pt x="85" y="120"/>
                </a:cubicBezTo>
                <a:close/>
                <a:moveTo>
                  <a:pt x="45" y="117"/>
                </a:moveTo>
                <a:cubicBezTo>
                  <a:pt x="42" y="120"/>
                  <a:pt x="42" y="123"/>
                  <a:pt x="47" y="127"/>
                </a:cubicBezTo>
                <a:cubicBezTo>
                  <a:pt x="51" y="130"/>
                  <a:pt x="54" y="130"/>
                  <a:pt x="57" y="126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2" y="108"/>
                  <a:pt x="67" y="104"/>
                  <a:pt x="66" y="103"/>
                </a:cubicBezTo>
                <a:cubicBezTo>
                  <a:pt x="62" y="100"/>
                  <a:pt x="59" y="100"/>
                  <a:pt x="55" y="104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lnTo>
                  <a:pt x="45" y="117"/>
                </a:lnTo>
                <a:close/>
                <a:moveTo>
                  <a:pt x="30" y="103"/>
                </a:moveTo>
                <a:cubicBezTo>
                  <a:pt x="29" y="105"/>
                  <a:pt x="28" y="107"/>
                  <a:pt x="28" y="109"/>
                </a:cubicBezTo>
                <a:cubicBezTo>
                  <a:pt x="29" y="111"/>
                  <a:pt x="30" y="112"/>
                  <a:pt x="32" y="114"/>
                </a:cubicBezTo>
                <a:cubicBezTo>
                  <a:pt x="35" y="117"/>
                  <a:pt x="39" y="116"/>
                  <a:pt x="42" y="11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5" y="98"/>
                  <a:pt x="55" y="96"/>
                  <a:pt x="55" y="93"/>
                </a:cubicBezTo>
                <a:cubicBezTo>
                  <a:pt x="55" y="92"/>
                  <a:pt x="53" y="90"/>
                  <a:pt x="52" y="88"/>
                </a:cubicBezTo>
                <a:cubicBezTo>
                  <a:pt x="48" y="85"/>
                  <a:pt x="44" y="86"/>
                  <a:pt x="41" y="90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5" y="97"/>
                  <a:pt x="35" y="97"/>
                  <a:pt x="35" y="97"/>
                </a:cubicBezTo>
                <a:lnTo>
                  <a:pt x="30" y="103"/>
                </a:lnTo>
                <a:close/>
                <a:moveTo>
                  <a:pt x="28" y="98"/>
                </a:moveTo>
                <a:cubicBezTo>
                  <a:pt x="39" y="85"/>
                  <a:pt x="39" y="85"/>
                  <a:pt x="39" y="85"/>
                </a:cubicBezTo>
                <a:cubicBezTo>
                  <a:pt x="43" y="80"/>
                  <a:pt x="39" y="75"/>
                  <a:pt x="37" y="74"/>
                </a:cubicBezTo>
                <a:cubicBezTo>
                  <a:pt x="34" y="71"/>
                  <a:pt x="30" y="72"/>
                  <a:pt x="27" y="76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18" y="86"/>
                  <a:pt x="18" y="86"/>
                  <a:pt x="18" y="86"/>
                </a:cubicBezTo>
                <a:cubicBezTo>
                  <a:pt x="16" y="89"/>
                  <a:pt x="15" y="91"/>
                  <a:pt x="15" y="93"/>
                </a:cubicBezTo>
                <a:cubicBezTo>
                  <a:pt x="16" y="95"/>
                  <a:pt x="17" y="96"/>
                  <a:pt x="18" y="97"/>
                </a:cubicBezTo>
                <a:cubicBezTo>
                  <a:pt x="20" y="98"/>
                  <a:pt x="22" y="100"/>
                  <a:pt x="24" y="100"/>
                </a:cubicBezTo>
                <a:cubicBezTo>
                  <a:pt x="25" y="100"/>
                  <a:pt x="27" y="99"/>
                  <a:pt x="28" y="98"/>
                </a:cubicBezTo>
                <a:close/>
                <a:moveTo>
                  <a:pt x="157" y="87"/>
                </a:moveTo>
                <a:cubicBezTo>
                  <a:pt x="160" y="84"/>
                  <a:pt x="161" y="80"/>
                  <a:pt x="156" y="76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33" y="55"/>
                  <a:pt x="110" y="36"/>
                  <a:pt x="105" y="32"/>
                </a:cubicBezTo>
                <a:cubicBezTo>
                  <a:pt x="102" y="33"/>
                  <a:pt x="96" y="35"/>
                  <a:pt x="91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82" y="39"/>
                  <a:pt x="75" y="39"/>
                </a:cubicBezTo>
                <a:cubicBezTo>
                  <a:pt x="71" y="39"/>
                  <a:pt x="68" y="39"/>
                  <a:pt x="66" y="37"/>
                </a:cubicBezTo>
                <a:cubicBezTo>
                  <a:pt x="61" y="34"/>
                  <a:pt x="61" y="31"/>
                  <a:pt x="61" y="29"/>
                </a:cubicBezTo>
                <a:cubicBezTo>
                  <a:pt x="61" y="25"/>
                  <a:pt x="65" y="21"/>
                  <a:pt x="68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30" y="67"/>
                  <a:pt x="33" y="67"/>
                </a:cubicBezTo>
                <a:cubicBezTo>
                  <a:pt x="35" y="67"/>
                  <a:pt x="38" y="68"/>
                  <a:pt x="40" y="70"/>
                </a:cubicBezTo>
                <a:cubicBezTo>
                  <a:pt x="44" y="73"/>
                  <a:pt x="46" y="78"/>
                  <a:pt x="45" y="82"/>
                </a:cubicBezTo>
                <a:cubicBezTo>
                  <a:pt x="49" y="81"/>
                  <a:pt x="52" y="82"/>
                  <a:pt x="55" y="85"/>
                </a:cubicBezTo>
                <a:cubicBezTo>
                  <a:pt x="59" y="88"/>
                  <a:pt x="60" y="92"/>
                  <a:pt x="60" y="96"/>
                </a:cubicBezTo>
                <a:cubicBezTo>
                  <a:pt x="63" y="96"/>
                  <a:pt x="66" y="97"/>
                  <a:pt x="69" y="99"/>
                </a:cubicBezTo>
                <a:cubicBezTo>
                  <a:pt x="72" y="102"/>
                  <a:pt x="74" y="105"/>
                  <a:pt x="74" y="109"/>
                </a:cubicBezTo>
                <a:cubicBezTo>
                  <a:pt x="78" y="108"/>
                  <a:pt x="82" y="109"/>
                  <a:pt x="85" y="111"/>
                </a:cubicBezTo>
                <a:cubicBezTo>
                  <a:pt x="89" y="115"/>
                  <a:pt x="91" y="120"/>
                  <a:pt x="89" y="125"/>
                </a:cubicBezTo>
                <a:cubicBezTo>
                  <a:pt x="93" y="128"/>
                  <a:pt x="93" y="128"/>
                  <a:pt x="93" y="128"/>
                </a:cubicBezTo>
                <a:cubicBezTo>
                  <a:pt x="93" y="128"/>
                  <a:pt x="93" y="129"/>
                  <a:pt x="93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5" y="130"/>
                  <a:pt x="96" y="130"/>
                  <a:pt x="98" y="130"/>
                </a:cubicBezTo>
                <a:cubicBezTo>
                  <a:pt x="100" y="130"/>
                  <a:pt x="102" y="129"/>
                  <a:pt x="103" y="127"/>
                </a:cubicBezTo>
                <a:cubicBezTo>
                  <a:pt x="106" y="124"/>
                  <a:pt x="107" y="122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3"/>
                  <a:pt x="85" y="103"/>
                  <a:pt x="85" y="102"/>
                </a:cubicBezTo>
                <a:cubicBezTo>
                  <a:pt x="85" y="101"/>
                  <a:pt x="85" y="100"/>
                  <a:pt x="86" y="100"/>
                </a:cubicBezTo>
                <a:cubicBezTo>
                  <a:pt x="87" y="99"/>
                  <a:pt x="89" y="99"/>
                  <a:pt x="90" y="10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20"/>
                  <a:pt x="115" y="120"/>
                  <a:pt x="117" y="120"/>
                </a:cubicBezTo>
                <a:cubicBezTo>
                  <a:pt x="119" y="120"/>
                  <a:pt x="121" y="119"/>
                  <a:pt x="123" y="117"/>
                </a:cubicBezTo>
                <a:cubicBezTo>
                  <a:pt x="124" y="115"/>
                  <a:pt x="125" y="113"/>
                  <a:pt x="125" y="111"/>
                </a:cubicBezTo>
                <a:cubicBezTo>
                  <a:pt x="125" y="109"/>
                  <a:pt x="124" y="107"/>
                  <a:pt x="121" y="106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5" y="93"/>
                  <a:pt x="105" y="92"/>
                  <a:pt x="105" y="91"/>
                </a:cubicBezTo>
                <a:cubicBezTo>
                  <a:pt x="105" y="90"/>
                  <a:pt x="105" y="90"/>
                  <a:pt x="106" y="89"/>
                </a:cubicBezTo>
                <a:cubicBezTo>
                  <a:pt x="107" y="88"/>
                  <a:pt x="108" y="88"/>
                  <a:pt x="110" y="89"/>
                </a:cubicBezTo>
                <a:cubicBezTo>
                  <a:pt x="131" y="106"/>
                  <a:pt x="131" y="106"/>
                  <a:pt x="131" y="106"/>
                </a:cubicBezTo>
                <a:cubicBezTo>
                  <a:pt x="132" y="107"/>
                  <a:pt x="134" y="108"/>
                  <a:pt x="135" y="108"/>
                </a:cubicBezTo>
                <a:cubicBezTo>
                  <a:pt x="138" y="108"/>
                  <a:pt x="141" y="106"/>
                  <a:pt x="143" y="104"/>
                </a:cubicBezTo>
                <a:cubicBezTo>
                  <a:pt x="144" y="102"/>
                  <a:pt x="145" y="100"/>
                  <a:pt x="145" y="98"/>
                </a:cubicBezTo>
                <a:cubicBezTo>
                  <a:pt x="144" y="96"/>
                  <a:pt x="143" y="94"/>
                  <a:pt x="141" y="93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3" y="78"/>
                  <a:pt x="123" y="76"/>
                  <a:pt x="124" y="75"/>
                </a:cubicBezTo>
                <a:cubicBezTo>
                  <a:pt x="125" y="74"/>
                  <a:pt x="127" y="73"/>
                  <a:pt x="128" y="74"/>
                </a:cubicBezTo>
                <a:cubicBezTo>
                  <a:pt x="146" y="89"/>
                  <a:pt x="146" y="89"/>
                  <a:pt x="146" y="89"/>
                </a:cubicBezTo>
                <a:cubicBezTo>
                  <a:pt x="149" y="92"/>
                  <a:pt x="154" y="91"/>
                  <a:pt x="157" y="87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62"/>
          <p:cNvSpPr/>
          <p:nvPr/>
        </p:nvSpPr>
        <p:spPr>
          <a:xfrm>
            <a:off x="3492500" y="4014787"/>
            <a:ext cx="676275" cy="568325"/>
          </a:xfrm>
          <a:custGeom>
            <a:avLst/>
            <a:gdLst/>
            <a:ahLst/>
            <a:cxnLst/>
            <a:rect l="l" t="t" r="r" b="b"/>
            <a:pathLst>
              <a:path w="180" h="151" extrusionOk="0">
                <a:moveTo>
                  <a:pt x="24" y="123"/>
                </a:moveTo>
                <a:cubicBezTo>
                  <a:pt x="24" y="83"/>
                  <a:pt x="24" y="83"/>
                  <a:pt x="24" y="83"/>
                </a:cubicBezTo>
                <a:cubicBezTo>
                  <a:pt x="24" y="79"/>
                  <a:pt x="27" y="77"/>
                  <a:pt x="3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4" y="77"/>
                  <a:pt x="46" y="79"/>
                  <a:pt x="46" y="8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6"/>
                  <a:pt x="44" y="129"/>
                  <a:pt x="40" y="129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7" y="129"/>
                  <a:pt x="24" y="126"/>
                  <a:pt x="24" y="123"/>
                </a:cubicBezTo>
                <a:close/>
                <a:moveTo>
                  <a:pt x="66" y="62"/>
                </a:moveTo>
                <a:cubicBezTo>
                  <a:pt x="63" y="62"/>
                  <a:pt x="60" y="65"/>
                  <a:pt x="60" y="68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26"/>
                  <a:pt x="63" y="129"/>
                  <a:pt x="66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9" y="129"/>
                  <a:pt x="82" y="126"/>
                  <a:pt x="82" y="123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5"/>
                  <a:pt x="79" y="62"/>
                  <a:pt x="76" y="62"/>
                </a:cubicBezTo>
                <a:lnTo>
                  <a:pt x="66" y="62"/>
                </a:lnTo>
                <a:close/>
                <a:moveTo>
                  <a:pt x="102" y="50"/>
                </a:moveTo>
                <a:cubicBezTo>
                  <a:pt x="99" y="50"/>
                  <a:pt x="96" y="53"/>
                  <a:pt x="96" y="56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6"/>
                  <a:pt x="99" y="129"/>
                  <a:pt x="10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5" y="129"/>
                  <a:pt x="118" y="126"/>
                  <a:pt x="118" y="123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3"/>
                  <a:pt x="115" y="50"/>
                  <a:pt x="112" y="50"/>
                </a:cubicBezTo>
                <a:lnTo>
                  <a:pt x="102" y="50"/>
                </a:lnTo>
                <a:close/>
                <a:moveTo>
                  <a:pt x="138" y="37"/>
                </a:moveTo>
                <a:cubicBezTo>
                  <a:pt x="135" y="37"/>
                  <a:pt x="132" y="40"/>
                  <a:pt x="132" y="4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2" y="126"/>
                  <a:pt x="135" y="129"/>
                  <a:pt x="138" y="129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51" y="129"/>
                  <a:pt x="154" y="126"/>
                  <a:pt x="154" y="123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4" y="40"/>
                  <a:pt x="151" y="37"/>
                  <a:pt x="148" y="37"/>
                </a:cubicBezTo>
                <a:lnTo>
                  <a:pt x="138" y="37"/>
                </a:lnTo>
                <a:close/>
                <a:moveTo>
                  <a:pt x="27" y="61"/>
                </a:moveTo>
                <a:cubicBezTo>
                  <a:pt x="66" y="54"/>
                  <a:pt x="102" y="40"/>
                  <a:pt x="134" y="21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48" y="8"/>
                  <a:pt x="148" y="8"/>
                  <a:pt x="148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99" y="33"/>
                  <a:pt x="63" y="46"/>
                  <a:pt x="26" y="53"/>
                </a:cubicBezTo>
                <a:lnTo>
                  <a:pt x="27" y="61"/>
                </a:lnTo>
                <a:close/>
                <a:moveTo>
                  <a:pt x="180" y="140"/>
                </a:moveTo>
                <a:cubicBezTo>
                  <a:pt x="162" y="130"/>
                  <a:pt x="162" y="130"/>
                  <a:pt x="162" y="130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5" y="136"/>
                  <a:pt x="15" y="136"/>
                  <a:pt x="15" y="136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6"/>
                  <a:pt x="7" y="136"/>
                  <a:pt x="7" y="136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62" y="151"/>
                  <a:pt x="162" y="151"/>
                  <a:pt x="162" y="151"/>
                </a:cubicBezTo>
                <a:lnTo>
                  <a:pt x="180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62"/>
          <p:cNvSpPr/>
          <p:nvPr/>
        </p:nvSpPr>
        <p:spPr>
          <a:xfrm>
            <a:off x="4995862" y="828675"/>
            <a:ext cx="912812" cy="477837"/>
          </a:xfrm>
          <a:custGeom>
            <a:avLst/>
            <a:gdLst/>
            <a:ahLst/>
            <a:cxnLst/>
            <a:rect l="l" t="t" r="r" b="b"/>
            <a:pathLst>
              <a:path w="243" h="127" extrusionOk="0">
                <a:moveTo>
                  <a:pt x="175" y="119"/>
                </a:moveTo>
                <a:cubicBezTo>
                  <a:pt x="172" y="121"/>
                  <a:pt x="168" y="122"/>
                  <a:pt x="164" y="123"/>
                </a:cubicBezTo>
                <a:cubicBezTo>
                  <a:pt x="152" y="126"/>
                  <a:pt x="140" y="126"/>
                  <a:pt x="125" y="127"/>
                </a:cubicBezTo>
                <a:cubicBezTo>
                  <a:pt x="109" y="126"/>
                  <a:pt x="97" y="126"/>
                  <a:pt x="85" y="123"/>
                </a:cubicBezTo>
                <a:cubicBezTo>
                  <a:pt x="81" y="122"/>
                  <a:pt x="77" y="121"/>
                  <a:pt x="74" y="119"/>
                </a:cubicBezTo>
                <a:cubicBezTo>
                  <a:pt x="63" y="114"/>
                  <a:pt x="63" y="106"/>
                  <a:pt x="69" y="100"/>
                </a:cubicBezTo>
                <a:cubicBezTo>
                  <a:pt x="76" y="93"/>
                  <a:pt x="83" y="89"/>
                  <a:pt x="92" y="85"/>
                </a:cubicBezTo>
                <a:cubicBezTo>
                  <a:pt x="95" y="83"/>
                  <a:pt x="99" y="82"/>
                  <a:pt x="103" y="81"/>
                </a:cubicBezTo>
                <a:cubicBezTo>
                  <a:pt x="110" y="78"/>
                  <a:pt x="112" y="71"/>
                  <a:pt x="107" y="66"/>
                </a:cubicBezTo>
                <a:cubicBezTo>
                  <a:pt x="96" y="55"/>
                  <a:pt x="92" y="42"/>
                  <a:pt x="93" y="28"/>
                </a:cubicBezTo>
                <a:cubicBezTo>
                  <a:pt x="93" y="13"/>
                  <a:pt x="102" y="5"/>
                  <a:pt x="116" y="1"/>
                </a:cubicBezTo>
                <a:cubicBezTo>
                  <a:pt x="119" y="1"/>
                  <a:pt x="122" y="0"/>
                  <a:pt x="125" y="0"/>
                </a:cubicBezTo>
                <a:cubicBezTo>
                  <a:pt x="127" y="0"/>
                  <a:pt x="130" y="1"/>
                  <a:pt x="133" y="1"/>
                </a:cubicBezTo>
                <a:cubicBezTo>
                  <a:pt x="147" y="5"/>
                  <a:pt x="156" y="13"/>
                  <a:pt x="156" y="28"/>
                </a:cubicBezTo>
                <a:cubicBezTo>
                  <a:pt x="157" y="42"/>
                  <a:pt x="153" y="55"/>
                  <a:pt x="142" y="66"/>
                </a:cubicBezTo>
                <a:cubicBezTo>
                  <a:pt x="137" y="71"/>
                  <a:pt x="139" y="78"/>
                  <a:pt x="146" y="81"/>
                </a:cubicBezTo>
                <a:cubicBezTo>
                  <a:pt x="150" y="82"/>
                  <a:pt x="154" y="83"/>
                  <a:pt x="157" y="85"/>
                </a:cubicBezTo>
                <a:cubicBezTo>
                  <a:pt x="166" y="89"/>
                  <a:pt x="173" y="93"/>
                  <a:pt x="180" y="100"/>
                </a:cubicBezTo>
                <a:cubicBezTo>
                  <a:pt x="184" y="104"/>
                  <a:pt x="186" y="114"/>
                  <a:pt x="175" y="119"/>
                </a:cubicBezTo>
                <a:close/>
                <a:moveTo>
                  <a:pt x="239" y="108"/>
                </a:moveTo>
                <a:cubicBezTo>
                  <a:pt x="234" y="104"/>
                  <a:pt x="229" y="100"/>
                  <a:pt x="223" y="98"/>
                </a:cubicBezTo>
                <a:cubicBezTo>
                  <a:pt x="221" y="97"/>
                  <a:pt x="218" y="96"/>
                  <a:pt x="215" y="95"/>
                </a:cubicBezTo>
                <a:cubicBezTo>
                  <a:pt x="210" y="93"/>
                  <a:pt x="209" y="88"/>
                  <a:pt x="213" y="84"/>
                </a:cubicBezTo>
                <a:cubicBezTo>
                  <a:pt x="220" y="77"/>
                  <a:pt x="223" y="68"/>
                  <a:pt x="222" y="58"/>
                </a:cubicBezTo>
                <a:cubicBezTo>
                  <a:pt x="222" y="47"/>
                  <a:pt x="216" y="42"/>
                  <a:pt x="206" y="40"/>
                </a:cubicBezTo>
                <a:cubicBezTo>
                  <a:pt x="204" y="39"/>
                  <a:pt x="202" y="39"/>
                  <a:pt x="200" y="39"/>
                </a:cubicBezTo>
                <a:cubicBezTo>
                  <a:pt x="198" y="39"/>
                  <a:pt x="196" y="39"/>
                  <a:pt x="194" y="40"/>
                </a:cubicBezTo>
                <a:cubicBezTo>
                  <a:pt x="185" y="42"/>
                  <a:pt x="178" y="47"/>
                  <a:pt x="178" y="58"/>
                </a:cubicBezTo>
                <a:cubicBezTo>
                  <a:pt x="178" y="68"/>
                  <a:pt x="180" y="77"/>
                  <a:pt x="188" y="84"/>
                </a:cubicBezTo>
                <a:cubicBezTo>
                  <a:pt x="191" y="88"/>
                  <a:pt x="190" y="93"/>
                  <a:pt x="185" y="95"/>
                </a:cubicBezTo>
                <a:cubicBezTo>
                  <a:pt x="185" y="95"/>
                  <a:pt x="185" y="95"/>
                  <a:pt x="185" y="95"/>
                </a:cubicBezTo>
                <a:cubicBezTo>
                  <a:pt x="185" y="96"/>
                  <a:pt x="186" y="96"/>
                  <a:pt x="187" y="97"/>
                </a:cubicBezTo>
                <a:cubicBezTo>
                  <a:pt x="190" y="100"/>
                  <a:pt x="192" y="106"/>
                  <a:pt x="191" y="111"/>
                </a:cubicBezTo>
                <a:cubicBezTo>
                  <a:pt x="190" y="116"/>
                  <a:pt x="186" y="120"/>
                  <a:pt x="181" y="123"/>
                </a:cubicBezTo>
                <a:cubicBezTo>
                  <a:pt x="180" y="124"/>
                  <a:pt x="178" y="124"/>
                  <a:pt x="177" y="125"/>
                </a:cubicBezTo>
                <a:cubicBezTo>
                  <a:pt x="184" y="126"/>
                  <a:pt x="191" y="126"/>
                  <a:pt x="200" y="127"/>
                </a:cubicBezTo>
                <a:cubicBezTo>
                  <a:pt x="211" y="126"/>
                  <a:pt x="220" y="126"/>
                  <a:pt x="228" y="124"/>
                </a:cubicBezTo>
                <a:cubicBezTo>
                  <a:pt x="231" y="123"/>
                  <a:pt x="233" y="123"/>
                  <a:pt x="236" y="121"/>
                </a:cubicBezTo>
                <a:cubicBezTo>
                  <a:pt x="243" y="118"/>
                  <a:pt x="242" y="111"/>
                  <a:pt x="239" y="108"/>
                </a:cubicBezTo>
                <a:close/>
                <a:moveTo>
                  <a:pt x="57" y="111"/>
                </a:moveTo>
                <a:cubicBezTo>
                  <a:pt x="56" y="106"/>
                  <a:pt x="58" y="101"/>
                  <a:pt x="62" y="97"/>
                </a:cubicBezTo>
                <a:cubicBezTo>
                  <a:pt x="64" y="95"/>
                  <a:pt x="66" y="94"/>
                  <a:pt x="67" y="92"/>
                </a:cubicBezTo>
                <a:cubicBezTo>
                  <a:pt x="66" y="92"/>
                  <a:pt x="65" y="92"/>
                  <a:pt x="64" y="91"/>
                </a:cubicBezTo>
                <a:cubicBezTo>
                  <a:pt x="59" y="89"/>
                  <a:pt x="57" y="84"/>
                  <a:pt x="61" y="80"/>
                </a:cubicBezTo>
                <a:cubicBezTo>
                  <a:pt x="69" y="72"/>
                  <a:pt x="72" y="62"/>
                  <a:pt x="72" y="51"/>
                </a:cubicBezTo>
                <a:cubicBezTo>
                  <a:pt x="72" y="39"/>
                  <a:pt x="65" y="33"/>
                  <a:pt x="54" y="30"/>
                </a:cubicBezTo>
                <a:cubicBezTo>
                  <a:pt x="52" y="30"/>
                  <a:pt x="50" y="29"/>
                  <a:pt x="47" y="29"/>
                </a:cubicBezTo>
                <a:cubicBezTo>
                  <a:pt x="45" y="29"/>
                  <a:pt x="43" y="30"/>
                  <a:pt x="41" y="30"/>
                </a:cubicBezTo>
                <a:cubicBezTo>
                  <a:pt x="30" y="33"/>
                  <a:pt x="23" y="39"/>
                  <a:pt x="23" y="51"/>
                </a:cubicBezTo>
                <a:cubicBezTo>
                  <a:pt x="22" y="62"/>
                  <a:pt x="25" y="71"/>
                  <a:pt x="34" y="80"/>
                </a:cubicBezTo>
                <a:cubicBezTo>
                  <a:pt x="38" y="84"/>
                  <a:pt x="36" y="89"/>
                  <a:pt x="31" y="91"/>
                </a:cubicBezTo>
                <a:cubicBezTo>
                  <a:pt x="28" y="92"/>
                  <a:pt x="25" y="93"/>
                  <a:pt x="22" y="95"/>
                </a:cubicBezTo>
                <a:cubicBezTo>
                  <a:pt x="16" y="98"/>
                  <a:pt x="10" y="101"/>
                  <a:pt x="5" y="106"/>
                </a:cubicBezTo>
                <a:cubicBezTo>
                  <a:pt x="0" y="111"/>
                  <a:pt x="0" y="117"/>
                  <a:pt x="8" y="121"/>
                </a:cubicBezTo>
                <a:cubicBezTo>
                  <a:pt x="11" y="122"/>
                  <a:pt x="14" y="123"/>
                  <a:pt x="17" y="124"/>
                </a:cubicBezTo>
                <a:cubicBezTo>
                  <a:pt x="26" y="126"/>
                  <a:pt x="36" y="126"/>
                  <a:pt x="47" y="127"/>
                </a:cubicBezTo>
                <a:cubicBezTo>
                  <a:pt x="57" y="126"/>
                  <a:pt x="65" y="126"/>
                  <a:pt x="72" y="125"/>
                </a:cubicBezTo>
                <a:cubicBezTo>
                  <a:pt x="71" y="124"/>
                  <a:pt x="69" y="124"/>
                  <a:pt x="68" y="123"/>
                </a:cubicBezTo>
                <a:cubicBezTo>
                  <a:pt x="62" y="120"/>
                  <a:pt x="58" y="116"/>
                  <a:pt x="57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62"/>
          <p:cNvSpPr txBox="1"/>
          <p:nvPr/>
        </p:nvSpPr>
        <p:spPr>
          <a:xfrm>
            <a:off x="7023100" y="623887"/>
            <a:ext cx="744537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870" name="Google Shape;1870;p62"/>
          <p:cNvSpPr txBox="1"/>
          <p:nvPr/>
        </p:nvSpPr>
        <p:spPr>
          <a:xfrm>
            <a:off x="8199437" y="4440237"/>
            <a:ext cx="652462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6364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871" name="Google Shape;1871;p62"/>
          <p:cNvSpPr txBox="1"/>
          <p:nvPr/>
        </p:nvSpPr>
        <p:spPr>
          <a:xfrm>
            <a:off x="4630737" y="5580062"/>
            <a:ext cx="95408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872" name="Google Shape;1872;p62"/>
          <p:cNvSpPr txBox="1"/>
          <p:nvPr/>
        </p:nvSpPr>
        <p:spPr>
          <a:xfrm>
            <a:off x="3357562" y="1827212"/>
            <a:ext cx="95408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Open Sans SemiBold"/>
              <a:buNone/>
            </a:pPr>
            <a:r>
              <a:rPr lang="en-US" sz="43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873" name="Google Shape;1873;p62"/>
          <p:cNvSpPr txBox="1"/>
          <p:nvPr/>
        </p:nvSpPr>
        <p:spPr>
          <a:xfrm>
            <a:off x="3676650" y="874712"/>
            <a:ext cx="12207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74" name="Google Shape;1874;p62"/>
          <p:cNvSpPr txBox="1"/>
          <p:nvPr/>
        </p:nvSpPr>
        <p:spPr>
          <a:xfrm>
            <a:off x="7678737" y="1154112"/>
            <a:ext cx="12207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75" name="Google Shape;1875;p62"/>
          <p:cNvSpPr txBox="1"/>
          <p:nvPr/>
        </p:nvSpPr>
        <p:spPr>
          <a:xfrm>
            <a:off x="3509962" y="4776787"/>
            <a:ext cx="12207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876" name="Google Shape;1876;p62"/>
          <p:cNvSpPr txBox="1"/>
          <p:nvPr/>
        </p:nvSpPr>
        <p:spPr>
          <a:xfrm>
            <a:off x="7385050" y="4991100"/>
            <a:ext cx="12207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63646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63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882" name="Google Shape;1882;p63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883" name="Google Shape;1883;p63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884" name="Google Shape;1884;p63"/>
          <p:cNvSpPr/>
          <p:nvPr/>
        </p:nvSpPr>
        <p:spPr>
          <a:xfrm>
            <a:off x="6978650" y="979487"/>
            <a:ext cx="2257425" cy="3997325"/>
          </a:xfrm>
          <a:custGeom>
            <a:avLst/>
            <a:gdLst/>
            <a:ahLst/>
            <a:cxnLst/>
            <a:rect l="l" t="t" r="r" b="b"/>
            <a:pathLst>
              <a:path w="601" h="1064" extrusionOk="0">
                <a:moveTo>
                  <a:pt x="574" y="584"/>
                </a:moveTo>
                <a:cubicBezTo>
                  <a:pt x="574" y="584"/>
                  <a:pt x="574" y="584"/>
                  <a:pt x="574" y="584"/>
                </a:cubicBezTo>
                <a:cubicBezTo>
                  <a:pt x="601" y="499"/>
                  <a:pt x="565" y="389"/>
                  <a:pt x="494" y="337"/>
                </a:cubicBezTo>
                <a:cubicBezTo>
                  <a:pt x="30" y="0"/>
                  <a:pt x="30" y="0"/>
                  <a:pt x="30" y="0"/>
                </a:cubicBezTo>
                <a:cubicBezTo>
                  <a:pt x="79" y="64"/>
                  <a:pt x="132" y="151"/>
                  <a:pt x="167" y="263"/>
                </a:cubicBezTo>
                <a:cubicBezTo>
                  <a:pt x="241" y="499"/>
                  <a:pt x="189" y="776"/>
                  <a:pt x="186" y="787"/>
                </a:cubicBezTo>
                <a:cubicBezTo>
                  <a:pt x="183" y="806"/>
                  <a:pt x="183" y="806"/>
                  <a:pt x="183" y="806"/>
                </a:cubicBezTo>
                <a:cubicBezTo>
                  <a:pt x="182" y="806"/>
                  <a:pt x="182" y="806"/>
                  <a:pt x="182" y="806"/>
                </a:cubicBezTo>
                <a:cubicBezTo>
                  <a:pt x="164" y="886"/>
                  <a:pt x="122" y="959"/>
                  <a:pt x="61" y="1016"/>
                </a:cubicBezTo>
                <a:cubicBezTo>
                  <a:pt x="42" y="1034"/>
                  <a:pt x="22" y="1050"/>
                  <a:pt x="0" y="1064"/>
                </a:cubicBezTo>
                <a:cubicBezTo>
                  <a:pt x="93" y="1039"/>
                  <a:pt x="205" y="997"/>
                  <a:pt x="298" y="931"/>
                </a:cubicBezTo>
                <a:cubicBezTo>
                  <a:pt x="504" y="785"/>
                  <a:pt x="574" y="586"/>
                  <a:pt x="574" y="584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63"/>
          <p:cNvSpPr/>
          <p:nvPr/>
        </p:nvSpPr>
        <p:spPr>
          <a:xfrm>
            <a:off x="3863975" y="465137"/>
            <a:ext cx="3787775" cy="2738437"/>
          </a:xfrm>
          <a:custGeom>
            <a:avLst/>
            <a:gdLst/>
            <a:ahLst/>
            <a:cxnLst/>
            <a:rect l="l" t="t" r="r" b="b"/>
            <a:pathLst>
              <a:path w="1008" h="729" extrusionOk="0">
                <a:moveTo>
                  <a:pt x="968" y="409"/>
                </a:moveTo>
                <a:cubicBezTo>
                  <a:pt x="893" y="168"/>
                  <a:pt x="726" y="40"/>
                  <a:pt x="724" y="39"/>
                </a:cubicBezTo>
                <a:cubicBezTo>
                  <a:pt x="690" y="14"/>
                  <a:pt x="643" y="0"/>
                  <a:pt x="594" y="0"/>
                </a:cubicBezTo>
                <a:cubicBezTo>
                  <a:pt x="545" y="0"/>
                  <a:pt x="498" y="14"/>
                  <a:pt x="464" y="39"/>
                </a:cubicBezTo>
                <a:cubicBezTo>
                  <a:pt x="0" y="376"/>
                  <a:pt x="0" y="376"/>
                  <a:pt x="0" y="376"/>
                </a:cubicBezTo>
                <a:cubicBezTo>
                  <a:pt x="75" y="349"/>
                  <a:pt x="175" y="325"/>
                  <a:pt x="293" y="327"/>
                </a:cubicBezTo>
                <a:cubicBezTo>
                  <a:pt x="540" y="329"/>
                  <a:pt x="785" y="468"/>
                  <a:pt x="795" y="474"/>
                </a:cubicBezTo>
                <a:cubicBezTo>
                  <a:pt x="797" y="475"/>
                  <a:pt x="797" y="475"/>
                  <a:pt x="797" y="475"/>
                </a:cubicBezTo>
                <a:cubicBezTo>
                  <a:pt x="900" y="530"/>
                  <a:pt x="974" y="622"/>
                  <a:pt x="1005" y="729"/>
                </a:cubicBezTo>
                <a:cubicBezTo>
                  <a:pt x="1008" y="633"/>
                  <a:pt x="1002" y="516"/>
                  <a:pt x="968" y="409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63"/>
          <p:cNvSpPr/>
          <p:nvPr/>
        </p:nvSpPr>
        <p:spPr>
          <a:xfrm>
            <a:off x="3692525" y="3113087"/>
            <a:ext cx="3165475" cy="3279775"/>
          </a:xfrm>
          <a:custGeom>
            <a:avLst/>
            <a:gdLst/>
            <a:ahLst/>
            <a:cxnLst/>
            <a:rect l="l" t="t" r="r" b="b"/>
            <a:pathLst>
              <a:path w="843" h="873" extrusionOk="0">
                <a:moveTo>
                  <a:pt x="59" y="720"/>
                </a:moveTo>
                <a:cubicBezTo>
                  <a:pt x="59" y="720"/>
                  <a:pt x="59" y="720"/>
                  <a:pt x="59" y="720"/>
                </a:cubicBezTo>
                <a:cubicBezTo>
                  <a:pt x="87" y="805"/>
                  <a:pt x="181" y="873"/>
                  <a:pt x="270" y="873"/>
                </a:cubicBezTo>
                <a:cubicBezTo>
                  <a:pt x="843" y="873"/>
                  <a:pt x="843" y="873"/>
                  <a:pt x="843" y="873"/>
                </a:cubicBezTo>
                <a:cubicBezTo>
                  <a:pt x="766" y="851"/>
                  <a:pt x="672" y="811"/>
                  <a:pt x="577" y="741"/>
                </a:cubicBezTo>
                <a:cubicBezTo>
                  <a:pt x="379" y="594"/>
                  <a:pt x="259" y="339"/>
                  <a:pt x="254" y="328"/>
                </a:cubicBezTo>
                <a:cubicBezTo>
                  <a:pt x="245" y="309"/>
                  <a:pt x="245" y="309"/>
                  <a:pt x="245" y="309"/>
                </a:cubicBezTo>
                <a:cubicBezTo>
                  <a:pt x="246" y="309"/>
                  <a:pt x="246" y="309"/>
                  <a:pt x="246" y="309"/>
                </a:cubicBezTo>
                <a:cubicBezTo>
                  <a:pt x="223" y="256"/>
                  <a:pt x="211" y="200"/>
                  <a:pt x="211" y="143"/>
                </a:cubicBezTo>
                <a:cubicBezTo>
                  <a:pt x="211" y="93"/>
                  <a:pt x="220" y="45"/>
                  <a:pt x="236" y="0"/>
                </a:cubicBezTo>
                <a:cubicBezTo>
                  <a:pt x="179" y="74"/>
                  <a:pt x="115" y="171"/>
                  <a:pt x="79" y="277"/>
                </a:cubicBezTo>
                <a:cubicBezTo>
                  <a:pt x="0" y="513"/>
                  <a:pt x="56" y="710"/>
                  <a:pt x="59" y="720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63"/>
          <p:cNvSpPr/>
          <p:nvPr/>
        </p:nvSpPr>
        <p:spPr>
          <a:xfrm>
            <a:off x="2951162" y="1790700"/>
            <a:ext cx="3238500" cy="3436937"/>
          </a:xfrm>
          <a:custGeom>
            <a:avLst/>
            <a:gdLst/>
            <a:ahLst/>
            <a:cxnLst/>
            <a:rect l="l" t="t" r="r" b="b"/>
            <a:pathLst>
              <a:path w="862" h="915" extrusionOk="0">
                <a:moveTo>
                  <a:pt x="539" y="190"/>
                </a:moveTo>
                <a:cubicBezTo>
                  <a:pt x="545" y="185"/>
                  <a:pt x="545" y="185"/>
                  <a:pt x="545" y="185"/>
                </a:cubicBezTo>
                <a:cubicBezTo>
                  <a:pt x="546" y="185"/>
                  <a:pt x="547" y="184"/>
                  <a:pt x="548" y="183"/>
                </a:cubicBezTo>
                <a:cubicBezTo>
                  <a:pt x="553" y="178"/>
                  <a:pt x="553" y="178"/>
                  <a:pt x="553" y="178"/>
                </a:cubicBezTo>
                <a:cubicBezTo>
                  <a:pt x="553" y="178"/>
                  <a:pt x="553" y="178"/>
                  <a:pt x="553" y="178"/>
                </a:cubicBezTo>
                <a:cubicBezTo>
                  <a:pt x="632" y="110"/>
                  <a:pt x="732" y="72"/>
                  <a:pt x="837" y="72"/>
                </a:cubicBezTo>
                <a:cubicBezTo>
                  <a:pt x="845" y="72"/>
                  <a:pt x="853" y="72"/>
                  <a:pt x="862" y="73"/>
                </a:cubicBezTo>
                <a:cubicBezTo>
                  <a:pt x="771" y="38"/>
                  <a:pt x="652" y="4"/>
                  <a:pt x="535" y="3"/>
                </a:cubicBezTo>
                <a:cubicBezTo>
                  <a:pt x="286" y="0"/>
                  <a:pt x="117" y="115"/>
                  <a:pt x="108" y="121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37" y="173"/>
                  <a:pt x="0" y="284"/>
                  <a:pt x="28" y="369"/>
                </a:cubicBezTo>
                <a:cubicBezTo>
                  <a:pt x="205" y="915"/>
                  <a:pt x="205" y="915"/>
                  <a:pt x="205" y="915"/>
                </a:cubicBezTo>
                <a:cubicBezTo>
                  <a:pt x="203" y="834"/>
                  <a:pt x="211" y="731"/>
                  <a:pt x="248" y="620"/>
                </a:cubicBezTo>
                <a:cubicBezTo>
                  <a:pt x="327" y="386"/>
                  <a:pt x="531" y="198"/>
                  <a:pt x="539" y="190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63"/>
          <p:cNvSpPr/>
          <p:nvPr/>
        </p:nvSpPr>
        <p:spPr>
          <a:xfrm>
            <a:off x="5086350" y="3770312"/>
            <a:ext cx="3857625" cy="2622550"/>
          </a:xfrm>
          <a:custGeom>
            <a:avLst/>
            <a:gdLst/>
            <a:ahLst/>
            <a:cxnLst/>
            <a:rect l="l" t="t" r="r" b="b"/>
            <a:pathLst>
              <a:path w="1027" h="698" extrusionOk="0">
                <a:moveTo>
                  <a:pt x="1027" y="0"/>
                </a:moveTo>
                <a:cubicBezTo>
                  <a:pt x="981" y="66"/>
                  <a:pt x="915" y="144"/>
                  <a:pt x="819" y="212"/>
                </a:cubicBezTo>
                <a:cubicBezTo>
                  <a:pt x="618" y="355"/>
                  <a:pt x="338" y="385"/>
                  <a:pt x="326" y="387"/>
                </a:cubicBezTo>
                <a:cubicBezTo>
                  <a:pt x="321" y="387"/>
                  <a:pt x="321" y="387"/>
                  <a:pt x="321" y="387"/>
                </a:cubicBezTo>
                <a:cubicBezTo>
                  <a:pt x="303" y="389"/>
                  <a:pt x="286" y="390"/>
                  <a:pt x="269" y="390"/>
                </a:cubicBezTo>
                <a:cubicBezTo>
                  <a:pt x="187" y="390"/>
                  <a:pt x="108" y="368"/>
                  <a:pt x="39" y="324"/>
                </a:cubicBezTo>
                <a:cubicBezTo>
                  <a:pt x="26" y="316"/>
                  <a:pt x="13" y="307"/>
                  <a:pt x="0" y="297"/>
                </a:cubicBezTo>
                <a:cubicBezTo>
                  <a:pt x="54" y="377"/>
                  <a:pt x="131" y="473"/>
                  <a:pt x="224" y="543"/>
                </a:cubicBezTo>
                <a:cubicBezTo>
                  <a:pt x="425" y="692"/>
                  <a:pt x="634" y="698"/>
                  <a:pt x="639" y="698"/>
                </a:cubicBezTo>
                <a:cubicBezTo>
                  <a:pt x="728" y="698"/>
                  <a:pt x="822" y="630"/>
                  <a:pt x="849" y="545"/>
                </a:cubicBezTo>
                <a:lnTo>
                  <a:pt x="10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63"/>
          <p:cNvSpPr/>
          <p:nvPr/>
        </p:nvSpPr>
        <p:spPr>
          <a:xfrm>
            <a:off x="6783387" y="1584325"/>
            <a:ext cx="431800" cy="514350"/>
          </a:xfrm>
          <a:custGeom>
            <a:avLst/>
            <a:gdLst/>
            <a:ahLst/>
            <a:cxnLst/>
            <a:rect l="l" t="t" r="r" b="b"/>
            <a:pathLst>
              <a:path w="115" h="137" extrusionOk="0">
                <a:moveTo>
                  <a:pt x="77" y="132"/>
                </a:moveTo>
                <a:cubicBezTo>
                  <a:pt x="77" y="135"/>
                  <a:pt x="75" y="137"/>
                  <a:pt x="72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1" y="137"/>
                  <a:pt x="39" y="135"/>
                  <a:pt x="39" y="132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30"/>
                  <a:pt x="41" y="128"/>
                  <a:pt x="43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5" y="128"/>
                  <a:pt x="77" y="130"/>
                  <a:pt x="77" y="132"/>
                </a:cubicBezTo>
                <a:close/>
                <a:moveTo>
                  <a:pt x="77" y="120"/>
                </a:moveTo>
                <a:cubicBezTo>
                  <a:pt x="77" y="117"/>
                  <a:pt x="75" y="115"/>
                  <a:pt x="72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1" y="115"/>
                  <a:pt x="39" y="117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41" y="125"/>
                  <a:pt x="43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2"/>
                  <a:pt x="77" y="120"/>
                </a:cubicBezTo>
                <a:close/>
                <a:moveTo>
                  <a:pt x="63" y="67"/>
                </a:moveTo>
                <a:cubicBezTo>
                  <a:pt x="56" y="67"/>
                  <a:pt x="56" y="67"/>
                  <a:pt x="56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5" y="112"/>
                  <a:pt x="56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60" y="112"/>
                  <a:pt x="61" y="112"/>
                  <a:pt x="63" y="112"/>
                </a:cubicBezTo>
                <a:lnTo>
                  <a:pt x="63" y="67"/>
                </a:lnTo>
                <a:close/>
                <a:moveTo>
                  <a:pt x="42" y="49"/>
                </a:moveTo>
                <a:cubicBezTo>
                  <a:pt x="38" y="49"/>
                  <a:pt x="35" y="52"/>
                  <a:pt x="35" y="56"/>
                </a:cubicBezTo>
                <a:cubicBezTo>
                  <a:pt x="35" y="60"/>
                  <a:pt x="38" y="63"/>
                  <a:pt x="42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2"/>
                  <a:pt x="46" y="49"/>
                  <a:pt x="42" y="49"/>
                </a:cubicBezTo>
                <a:close/>
                <a:moveTo>
                  <a:pt x="81" y="56"/>
                </a:moveTo>
                <a:cubicBezTo>
                  <a:pt x="81" y="52"/>
                  <a:pt x="78" y="49"/>
                  <a:pt x="74" y="49"/>
                </a:cubicBezTo>
                <a:cubicBezTo>
                  <a:pt x="70" y="49"/>
                  <a:pt x="67" y="52"/>
                  <a:pt x="67" y="56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8" y="63"/>
                  <a:pt x="81" y="60"/>
                  <a:pt x="81" y="56"/>
                </a:cubicBezTo>
                <a:close/>
                <a:moveTo>
                  <a:pt x="96" y="43"/>
                </a:moveTo>
                <a:cubicBezTo>
                  <a:pt x="93" y="31"/>
                  <a:pt x="78" y="18"/>
                  <a:pt x="58" y="18"/>
                </a:cubicBezTo>
                <a:cubicBezTo>
                  <a:pt x="38" y="18"/>
                  <a:pt x="23" y="31"/>
                  <a:pt x="20" y="43"/>
                </a:cubicBezTo>
                <a:cubicBezTo>
                  <a:pt x="18" y="53"/>
                  <a:pt x="20" y="62"/>
                  <a:pt x="24" y="70"/>
                </a:cubicBezTo>
                <a:cubicBezTo>
                  <a:pt x="28" y="78"/>
                  <a:pt x="32" y="84"/>
                  <a:pt x="36" y="92"/>
                </a:cubicBezTo>
                <a:cubicBezTo>
                  <a:pt x="38" y="97"/>
                  <a:pt x="38" y="103"/>
                  <a:pt x="39" y="107"/>
                </a:cubicBezTo>
                <a:cubicBezTo>
                  <a:pt x="40" y="111"/>
                  <a:pt x="42" y="112"/>
                  <a:pt x="46" y="112"/>
                </a:cubicBezTo>
                <a:cubicBezTo>
                  <a:pt x="47" y="112"/>
                  <a:pt x="48" y="112"/>
                  <a:pt x="49" y="112"/>
                </a:cubicBezTo>
                <a:cubicBezTo>
                  <a:pt x="49" y="67"/>
                  <a:pt x="49" y="67"/>
                  <a:pt x="49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39" y="67"/>
                  <a:pt x="36" y="66"/>
                  <a:pt x="34" y="64"/>
                </a:cubicBezTo>
                <a:cubicBezTo>
                  <a:pt x="32" y="62"/>
                  <a:pt x="31" y="59"/>
                  <a:pt x="31" y="56"/>
                </a:cubicBezTo>
                <a:cubicBezTo>
                  <a:pt x="31" y="53"/>
                  <a:pt x="32" y="50"/>
                  <a:pt x="34" y="48"/>
                </a:cubicBezTo>
                <a:cubicBezTo>
                  <a:pt x="36" y="46"/>
                  <a:pt x="39" y="45"/>
                  <a:pt x="42" y="45"/>
                </a:cubicBezTo>
                <a:cubicBezTo>
                  <a:pt x="48" y="45"/>
                  <a:pt x="53" y="50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63"/>
                  <a:pt x="53" y="63"/>
                  <a:pt x="53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3"/>
                  <a:pt x="64" y="50"/>
                  <a:pt x="66" y="48"/>
                </a:cubicBezTo>
                <a:cubicBezTo>
                  <a:pt x="68" y="46"/>
                  <a:pt x="71" y="45"/>
                  <a:pt x="74" y="45"/>
                </a:cubicBezTo>
                <a:cubicBezTo>
                  <a:pt x="77" y="45"/>
                  <a:pt x="80" y="46"/>
                  <a:pt x="82" y="48"/>
                </a:cubicBezTo>
                <a:cubicBezTo>
                  <a:pt x="84" y="50"/>
                  <a:pt x="85" y="53"/>
                  <a:pt x="85" y="56"/>
                </a:cubicBezTo>
                <a:cubicBezTo>
                  <a:pt x="85" y="59"/>
                  <a:pt x="84" y="62"/>
                  <a:pt x="82" y="64"/>
                </a:cubicBezTo>
                <a:cubicBezTo>
                  <a:pt x="80" y="66"/>
                  <a:pt x="77" y="67"/>
                  <a:pt x="74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68" y="112"/>
                  <a:pt x="69" y="112"/>
                  <a:pt x="70" y="112"/>
                </a:cubicBezTo>
                <a:cubicBezTo>
                  <a:pt x="74" y="112"/>
                  <a:pt x="76" y="111"/>
                  <a:pt x="76" y="107"/>
                </a:cubicBezTo>
                <a:cubicBezTo>
                  <a:pt x="77" y="103"/>
                  <a:pt x="78" y="97"/>
                  <a:pt x="80" y="92"/>
                </a:cubicBezTo>
                <a:cubicBezTo>
                  <a:pt x="84" y="84"/>
                  <a:pt x="88" y="78"/>
                  <a:pt x="92" y="70"/>
                </a:cubicBezTo>
                <a:cubicBezTo>
                  <a:pt x="96" y="62"/>
                  <a:pt x="98" y="53"/>
                  <a:pt x="96" y="43"/>
                </a:cubicBezTo>
                <a:close/>
                <a:moveTo>
                  <a:pt x="62" y="4"/>
                </a:moveTo>
                <a:cubicBezTo>
                  <a:pt x="62" y="1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4" y="1"/>
                  <a:pt x="54" y="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4"/>
                  <a:pt x="56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60" y="16"/>
                  <a:pt x="62" y="14"/>
                  <a:pt x="62" y="12"/>
                </a:cubicBezTo>
                <a:lnTo>
                  <a:pt x="62" y="4"/>
                </a:lnTo>
                <a:close/>
                <a:moveTo>
                  <a:pt x="85" y="11"/>
                </a:moveTo>
                <a:cubicBezTo>
                  <a:pt x="86" y="9"/>
                  <a:pt x="86" y="6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2" y="4"/>
                  <a:pt x="79" y="5"/>
                  <a:pt x="78" y="7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5"/>
                  <a:pt x="74" y="18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8" y="20"/>
                  <a:pt x="81" y="19"/>
                  <a:pt x="82" y="17"/>
                </a:cubicBezTo>
                <a:lnTo>
                  <a:pt x="85" y="11"/>
                </a:lnTo>
                <a:close/>
                <a:moveTo>
                  <a:pt x="102" y="24"/>
                </a:moveTo>
                <a:cubicBezTo>
                  <a:pt x="104" y="23"/>
                  <a:pt x="104" y="20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6"/>
                  <a:pt x="99" y="16"/>
                  <a:pt x="97" y="18"/>
                </a:cubicBezTo>
                <a:cubicBezTo>
                  <a:pt x="91" y="23"/>
                  <a:pt x="91" y="23"/>
                  <a:pt x="91" y="23"/>
                </a:cubicBezTo>
                <a:cubicBezTo>
                  <a:pt x="89" y="25"/>
                  <a:pt x="89" y="27"/>
                  <a:pt x="91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2" y="31"/>
                  <a:pt x="95" y="31"/>
                  <a:pt x="97" y="29"/>
                </a:cubicBezTo>
                <a:lnTo>
                  <a:pt x="102" y="24"/>
                </a:lnTo>
                <a:close/>
                <a:moveTo>
                  <a:pt x="112" y="45"/>
                </a:moveTo>
                <a:cubicBezTo>
                  <a:pt x="114" y="44"/>
                  <a:pt x="115" y="42"/>
                  <a:pt x="115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0" y="38"/>
                  <a:pt x="99" y="40"/>
                  <a:pt x="99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5"/>
                  <a:pt x="102" y="46"/>
                  <a:pt x="104" y="46"/>
                </a:cubicBezTo>
                <a:lnTo>
                  <a:pt x="112" y="45"/>
                </a:lnTo>
                <a:close/>
                <a:moveTo>
                  <a:pt x="110" y="67"/>
                </a:moveTo>
                <a:cubicBezTo>
                  <a:pt x="112" y="68"/>
                  <a:pt x="114" y="66"/>
                  <a:pt x="115" y="64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2"/>
                  <a:pt x="114" y="59"/>
                  <a:pt x="111" y="59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1" y="57"/>
                  <a:pt x="99" y="58"/>
                  <a:pt x="99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98" y="63"/>
                  <a:pt x="100" y="65"/>
                  <a:pt x="102" y="66"/>
                </a:cubicBezTo>
                <a:lnTo>
                  <a:pt x="110" y="67"/>
                </a:lnTo>
                <a:close/>
                <a:moveTo>
                  <a:pt x="34" y="17"/>
                </a:moveTo>
                <a:cubicBezTo>
                  <a:pt x="35" y="19"/>
                  <a:pt x="37" y="20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2" y="15"/>
                  <a:pt x="41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5"/>
                  <a:pt x="34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6"/>
                  <a:pt x="29" y="9"/>
                  <a:pt x="30" y="11"/>
                </a:cubicBezTo>
                <a:lnTo>
                  <a:pt x="34" y="17"/>
                </a:lnTo>
                <a:close/>
                <a:moveTo>
                  <a:pt x="19" y="29"/>
                </a:moveTo>
                <a:cubicBezTo>
                  <a:pt x="20" y="31"/>
                  <a:pt x="23" y="31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7"/>
                  <a:pt x="26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7" y="16"/>
                  <a:pt x="14" y="16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1" y="20"/>
                  <a:pt x="11" y="23"/>
                  <a:pt x="13" y="24"/>
                </a:cubicBezTo>
                <a:lnTo>
                  <a:pt x="19" y="29"/>
                </a:lnTo>
                <a:close/>
                <a:moveTo>
                  <a:pt x="11" y="46"/>
                </a:moveTo>
                <a:cubicBezTo>
                  <a:pt x="14" y="46"/>
                  <a:pt x="16" y="45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7" y="40"/>
                  <a:pt x="15" y="38"/>
                  <a:pt x="13" y="38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6"/>
                  <a:pt x="1" y="3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4"/>
                  <a:pt x="4" y="45"/>
                </a:cubicBezTo>
                <a:lnTo>
                  <a:pt x="11" y="46"/>
                </a:lnTo>
                <a:close/>
                <a:moveTo>
                  <a:pt x="13" y="66"/>
                </a:moveTo>
                <a:cubicBezTo>
                  <a:pt x="16" y="65"/>
                  <a:pt x="17" y="63"/>
                  <a:pt x="17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6" y="58"/>
                  <a:pt x="14" y="57"/>
                  <a:pt x="12" y="57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2"/>
                  <a:pt x="1" y="64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6"/>
                  <a:pt x="3" y="68"/>
                  <a:pt x="6" y="67"/>
                </a:cubicBezTo>
                <a:lnTo>
                  <a:pt x="13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63"/>
          <p:cNvSpPr/>
          <p:nvPr/>
        </p:nvSpPr>
        <p:spPr>
          <a:xfrm>
            <a:off x="7902575" y="3676650"/>
            <a:ext cx="604837" cy="401637"/>
          </a:xfrm>
          <a:custGeom>
            <a:avLst/>
            <a:gdLst/>
            <a:ahLst/>
            <a:cxnLst/>
            <a:rect l="l" t="t" r="r" b="b"/>
            <a:pathLst>
              <a:path w="161" h="107" extrusionOk="0">
                <a:moveTo>
                  <a:pt x="128" y="10"/>
                </a:moveTo>
                <a:cubicBezTo>
                  <a:pt x="143" y="48"/>
                  <a:pt x="143" y="48"/>
                  <a:pt x="143" y="48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15" y="47"/>
                  <a:pt x="84" y="21"/>
                  <a:pt x="82" y="21"/>
                </a:cubicBezTo>
                <a:cubicBezTo>
                  <a:pt x="80" y="21"/>
                  <a:pt x="70" y="24"/>
                  <a:pt x="69" y="24"/>
                </a:cubicBezTo>
                <a:cubicBezTo>
                  <a:pt x="69" y="24"/>
                  <a:pt x="64" y="26"/>
                  <a:pt x="59" y="26"/>
                </a:cubicBezTo>
                <a:cubicBezTo>
                  <a:pt x="56" y="26"/>
                  <a:pt x="54" y="26"/>
                  <a:pt x="53" y="25"/>
                </a:cubicBezTo>
                <a:cubicBezTo>
                  <a:pt x="52" y="24"/>
                  <a:pt x="51" y="23"/>
                  <a:pt x="51" y="22"/>
                </a:cubicBezTo>
                <a:cubicBezTo>
                  <a:pt x="52" y="20"/>
                  <a:pt x="54" y="18"/>
                  <a:pt x="55" y="18"/>
                </a:cubicBezTo>
                <a:cubicBezTo>
                  <a:pt x="63" y="14"/>
                  <a:pt x="84" y="6"/>
                  <a:pt x="86" y="5"/>
                </a:cubicBezTo>
                <a:cubicBezTo>
                  <a:pt x="86" y="5"/>
                  <a:pt x="86" y="5"/>
                  <a:pt x="87" y="5"/>
                </a:cubicBezTo>
                <a:cubicBezTo>
                  <a:pt x="92" y="5"/>
                  <a:pt x="124" y="10"/>
                  <a:pt x="128" y="10"/>
                </a:cubicBezTo>
                <a:close/>
                <a:moveTo>
                  <a:pt x="141" y="0"/>
                </a:moveTo>
                <a:cubicBezTo>
                  <a:pt x="141" y="0"/>
                  <a:pt x="140" y="0"/>
                  <a:pt x="140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1" y="5"/>
                </a:cubicBezTo>
                <a:cubicBezTo>
                  <a:pt x="131" y="6"/>
                  <a:pt x="131" y="7"/>
                  <a:pt x="131" y="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8" y="49"/>
                  <a:pt x="150" y="50"/>
                  <a:pt x="152" y="49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9" y="47"/>
                  <a:pt x="160" y="46"/>
                  <a:pt x="161" y="45"/>
                </a:cubicBezTo>
                <a:cubicBezTo>
                  <a:pt x="161" y="44"/>
                  <a:pt x="161" y="43"/>
                  <a:pt x="161" y="4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1"/>
                  <a:pt x="143" y="0"/>
                  <a:pt x="141" y="0"/>
                </a:cubicBezTo>
                <a:close/>
                <a:moveTo>
                  <a:pt x="0" y="53"/>
                </a:moveTo>
                <a:cubicBezTo>
                  <a:pt x="0" y="55"/>
                  <a:pt x="1" y="56"/>
                  <a:pt x="1" y="57"/>
                </a:cubicBezTo>
                <a:cubicBezTo>
                  <a:pt x="2" y="57"/>
                  <a:pt x="3" y="58"/>
                  <a:pt x="4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59"/>
                  <a:pt x="15" y="57"/>
                  <a:pt x="15" y="55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0"/>
                  <a:pt x="18" y="8"/>
                  <a:pt x="17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7"/>
                  <a:pt x="4" y="10"/>
                </a:cubicBezTo>
                <a:lnTo>
                  <a:pt x="0" y="53"/>
                </a:lnTo>
                <a:close/>
                <a:moveTo>
                  <a:pt x="66" y="93"/>
                </a:moveTo>
                <a:cubicBezTo>
                  <a:pt x="66" y="91"/>
                  <a:pt x="65" y="90"/>
                  <a:pt x="64" y="89"/>
                </a:cubicBezTo>
                <a:cubicBezTo>
                  <a:pt x="61" y="86"/>
                  <a:pt x="58" y="87"/>
                  <a:pt x="56" y="90"/>
                </a:cubicBezTo>
                <a:cubicBezTo>
                  <a:pt x="53" y="93"/>
                  <a:pt x="53" y="93"/>
                  <a:pt x="53" y="93"/>
                </a:cubicBezTo>
                <a:cubicBezTo>
                  <a:pt x="52" y="94"/>
                  <a:pt x="52" y="94"/>
                  <a:pt x="52" y="94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50" y="105"/>
                  <a:pt x="51" y="106"/>
                </a:cubicBezTo>
                <a:cubicBezTo>
                  <a:pt x="52" y="107"/>
                  <a:pt x="53" y="107"/>
                  <a:pt x="54" y="107"/>
                </a:cubicBezTo>
                <a:cubicBezTo>
                  <a:pt x="56" y="107"/>
                  <a:pt x="57" y="106"/>
                  <a:pt x="59" y="105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6"/>
                  <a:pt x="67" y="94"/>
                  <a:pt x="66" y="93"/>
                </a:cubicBezTo>
                <a:close/>
                <a:moveTo>
                  <a:pt x="35" y="90"/>
                </a:moveTo>
                <a:cubicBezTo>
                  <a:pt x="33" y="93"/>
                  <a:pt x="33" y="95"/>
                  <a:pt x="37" y="98"/>
                </a:cubicBezTo>
                <a:cubicBezTo>
                  <a:pt x="40" y="100"/>
                  <a:pt x="42" y="100"/>
                  <a:pt x="45" y="97"/>
                </a:cubicBezTo>
                <a:cubicBezTo>
                  <a:pt x="53" y="88"/>
                  <a:pt x="53" y="88"/>
                  <a:pt x="53" y="88"/>
                </a:cubicBezTo>
                <a:cubicBezTo>
                  <a:pt x="56" y="83"/>
                  <a:pt x="53" y="80"/>
                  <a:pt x="52" y="79"/>
                </a:cubicBezTo>
                <a:cubicBezTo>
                  <a:pt x="49" y="77"/>
                  <a:pt x="46" y="77"/>
                  <a:pt x="43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1"/>
                  <a:pt x="22" y="82"/>
                  <a:pt x="22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8" y="90"/>
                  <a:pt x="31" y="90"/>
                  <a:pt x="33" y="87"/>
                </a:cubicBezTo>
                <a:cubicBezTo>
                  <a:pt x="42" y="77"/>
                  <a:pt x="42" y="77"/>
                  <a:pt x="42" y="77"/>
                </a:cubicBezTo>
                <a:cubicBezTo>
                  <a:pt x="43" y="75"/>
                  <a:pt x="43" y="73"/>
                  <a:pt x="43" y="72"/>
                </a:cubicBezTo>
                <a:cubicBezTo>
                  <a:pt x="43" y="70"/>
                  <a:pt x="42" y="69"/>
                  <a:pt x="40" y="68"/>
                </a:cubicBezTo>
                <a:cubicBezTo>
                  <a:pt x="38" y="66"/>
                  <a:pt x="35" y="66"/>
                  <a:pt x="32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5"/>
                  <a:pt x="28" y="75"/>
                  <a:pt x="28" y="75"/>
                </a:cubicBezTo>
                <a:lnTo>
                  <a:pt x="24" y="79"/>
                </a:lnTo>
                <a:close/>
                <a:moveTo>
                  <a:pt x="22" y="75"/>
                </a:moveTo>
                <a:cubicBezTo>
                  <a:pt x="30" y="66"/>
                  <a:pt x="30" y="66"/>
                  <a:pt x="30" y="66"/>
                </a:cubicBezTo>
                <a:cubicBezTo>
                  <a:pt x="34" y="61"/>
                  <a:pt x="31" y="58"/>
                  <a:pt x="29" y="57"/>
                </a:cubicBezTo>
                <a:cubicBezTo>
                  <a:pt x="27" y="55"/>
                  <a:pt x="24" y="55"/>
                  <a:pt x="21" y="58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4" y="66"/>
                  <a:pt x="14" y="66"/>
                  <a:pt x="14" y="66"/>
                </a:cubicBezTo>
                <a:cubicBezTo>
                  <a:pt x="13" y="68"/>
                  <a:pt x="12" y="70"/>
                  <a:pt x="12" y="71"/>
                </a:cubicBezTo>
                <a:cubicBezTo>
                  <a:pt x="13" y="73"/>
                  <a:pt x="14" y="74"/>
                  <a:pt x="14" y="74"/>
                </a:cubicBezTo>
                <a:cubicBezTo>
                  <a:pt x="16" y="76"/>
                  <a:pt x="17" y="77"/>
                  <a:pt x="19" y="77"/>
                </a:cubicBezTo>
                <a:cubicBezTo>
                  <a:pt x="20" y="77"/>
                  <a:pt x="21" y="76"/>
                  <a:pt x="22" y="75"/>
                </a:cubicBezTo>
                <a:close/>
                <a:moveTo>
                  <a:pt x="122" y="67"/>
                </a:moveTo>
                <a:cubicBezTo>
                  <a:pt x="124" y="65"/>
                  <a:pt x="125" y="61"/>
                  <a:pt x="121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03" y="42"/>
                  <a:pt x="85" y="27"/>
                  <a:pt x="81" y="25"/>
                </a:cubicBezTo>
                <a:cubicBezTo>
                  <a:pt x="79" y="25"/>
                  <a:pt x="74" y="27"/>
                  <a:pt x="71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8"/>
                  <a:pt x="64" y="30"/>
                  <a:pt x="59" y="30"/>
                </a:cubicBezTo>
                <a:cubicBezTo>
                  <a:pt x="55" y="30"/>
                  <a:pt x="53" y="29"/>
                  <a:pt x="51" y="28"/>
                </a:cubicBezTo>
                <a:cubicBezTo>
                  <a:pt x="48" y="26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2"/>
                  <a:pt x="24" y="52"/>
                  <a:pt x="26" y="52"/>
                </a:cubicBezTo>
                <a:cubicBezTo>
                  <a:pt x="28" y="52"/>
                  <a:pt x="30" y="52"/>
                  <a:pt x="32" y="54"/>
                </a:cubicBezTo>
                <a:cubicBezTo>
                  <a:pt x="35" y="56"/>
                  <a:pt x="36" y="60"/>
                  <a:pt x="36" y="63"/>
                </a:cubicBezTo>
                <a:cubicBezTo>
                  <a:pt x="38" y="62"/>
                  <a:pt x="41" y="63"/>
                  <a:pt x="43" y="65"/>
                </a:cubicBezTo>
                <a:cubicBezTo>
                  <a:pt x="46" y="67"/>
                  <a:pt x="47" y="71"/>
                  <a:pt x="47" y="74"/>
                </a:cubicBezTo>
                <a:cubicBezTo>
                  <a:pt x="49" y="73"/>
                  <a:pt x="52" y="74"/>
                  <a:pt x="54" y="76"/>
                </a:cubicBezTo>
                <a:cubicBezTo>
                  <a:pt x="56" y="78"/>
                  <a:pt x="58" y="81"/>
                  <a:pt x="58" y="84"/>
                </a:cubicBezTo>
                <a:cubicBezTo>
                  <a:pt x="61" y="83"/>
                  <a:pt x="64" y="84"/>
                  <a:pt x="66" y="86"/>
                </a:cubicBezTo>
                <a:cubicBezTo>
                  <a:pt x="70" y="89"/>
                  <a:pt x="71" y="93"/>
                  <a:pt x="70" y="97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3" y="99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100"/>
                  <a:pt x="75" y="100"/>
                  <a:pt x="76" y="100"/>
                </a:cubicBezTo>
                <a:cubicBezTo>
                  <a:pt x="78" y="100"/>
                  <a:pt x="79" y="99"/>
                  <a:pt x="80" y="98"/>
                </a:cubicBezTo>
                <a:cubicBezTo>
                  <a:pt x="82" y="96"/>
                  <a:pt x="83" y="94"/>
                  <a:pt x="81" y="92"/>
                </a:cubicBezTo>
                <a:cubicBezTo>
                  <a:pt x="81" y="91"/>
                  <a:pt x="81" y="91"/>
                  <a:pt x="81" y="91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79"/>
                  <a:pt x="66" y="78"/>
                </a:cubicBezTo>
                <a:cubicBezTo>
                  <a:pt x="66" y="78"/>
                  <a:pt x="67" y="77"/>
                  <a:pt x="67" y="77"/>
                </a:cubicBezTo>
                <a:cubicBezTo>
                  <a:pt x="68" y="76"/>
                  <a:pt x="69" y="76"/>
                  <a:pt x="70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2"/>
                  <a:pt x="90" y="92"/>
                  <a:pt x="91" y="92"/>
                </a:cubicBezTo>
                <a:cubicBezTo>
                  <a:pt x="93" y="92"/>
                  <a:pt x="94" y="92"/>
                  <a:pt x="96" y="90"/>
                </a:cubicBezTo>
                <a:cubicBezTo>
                  <a:pt x="97" y="89"/>
                  <a:pt x="97" y="87"/>
                  <a:pt x="97" y="86"/>
                </a:cubicBezTo>
                <a:cubicBezTo>
                  <a:pt x="97" y="84"/>
                  <a:pt x="96" y="83"/>
                  <a:pt x="94" y="81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82" y="72"/>
                  <a:pt x="82" y="72"/>
                  <a:pt x="82" y="72"/>
                </a:cubicBezTo>
                <a:cubicBezTo>
                  <a:pt x="82" y="71"/>
                  <a:pt x="82" y="71"/>
                  <a:pt x="82" y="70"/>
                </a:cubicBezTo>
                <a:cubicBezTo>
                  <a:pt x="82" y="69"/>
                  <a:pt x="82" y="69"/>
                  <a:pt x="82" y="68"/>
                </a:cubicBezTo>
                <a:cubicBezTo>
                  <a:pt x="83" y="68"/>
                  <a:pt x="84" y="67"/>
                  <a:pt x="85" y="68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3" y="82"/>
                  <a:pt x="104" y="83"/>
                  <a:pt x="105" y="83"/>
                </a:cubicBezTo>
                <a:cubicBezTo>
                  <a:pt x="107" y="83"/>
                  <a:pt x="109" y="82"/>
                  <a:pt x="111" y="80"/>
                </a:cubicBezTo>
                <a:cubicBezTo>
                  <a:pt x="112" y="78"/>
                  <a:pt x="112" y="77"/>
                  <a:pt x="112" y="76"/>
                </a:cubicBezTo>
                <a:cubicBezTo>
                  <a:pt x="112" y="74"/>
                  <a:pt x="111" y="73"/>
                  <a:pt x="110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96" y="60"/>
                  <a:pt x="96" y="60"/>
                  <a:pt x="96" y="60"/>
                </a:cubicBezTo>
                <a:cubicBezTo>
                  <a:pt x="96" y="60"/>
                  <a:pt x="95" y="58"/>
                  <a:pt x="96" y="57"/>
                </a:cubicBezTo>
                <a:cubicBezTo>
                  <a:pt x="97" y="57"/>
                  <a:pt x="98" y="56"/>
                  <a:pt x="99" y="5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6" y="71"/>
                  <a:pt x="119" y="70"/>
                  <a:pt x="12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63"/>
          <p:cNvSpPr/>
          <p:nvPr/>
        </p:nvSpPr>
        <p:spPr>
          <a:xfrm>
            <a:off x="6115050" y="5375275"/>
            <a:ext cx="522287" cy="434975"/>
          </a:xfrm>
          <a:custGeom>
            <a:avLst/>
            <a:gdLst/>
            <a:ahLst/>
            <a:cxnLst/>
            <a:rect l="l" t="t" r="r" b="b"/>
            <a:pathLst>
              <a:path w="139" h="116" extrusionOk="0">
                <a:moveTo>
                  <a:pt x="19" y="95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61"/>
                  <a:pt x="21" y="59"/>
                  <a:pt x="24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4" y="59"/>
                  <a:pt x="36" y="61"/>
                  <a:pt x="36" y="63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7"/>
                  <a:pt x="34" y="99"/>
                  <a:pt x="31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9"/>
                  <a:pt x="19" y="97"/>
                  <a:pt x="19" y="95"/>
                </a:cubicBezTo>
                <a:close/>
                <a:moveTo>
                  <a:pt x="51" y="48"/>
                </a:moveTo>
                <a:cubicBezTo>
                  <a:pt x="49" y="48"/>
                  <a:pt x="47" y="50"/>
                  <a:pt x="47" y="52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7"/>
                  <a:pt x="49" y="99"/>
                  <a:pt x="51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2" y="99"/>
                  <a:pt x="64" y="97"/>
                  <a:pt x="64" y="9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0"/>
                  <a:pt x="62" y="48"/>
                  <a:pt x="59" y="48"/>
                </a:cubicBezTo>
                <a:lnTo>
                  <a:pt x="51" y="48"/>
                </a:lnTo>
                <a:close/>
                <a:moveTo>
                  <a:pt x="79" y="38"/>
                </a:moveTo>
                <a:cubicBezTo>
                  <a:pt x="77" y="38"/>
                  <a:pt x="75" y="40"/>
                  <a:pt x="75" y="43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7"/>
                  <a:pt x="77" y="99"/>
                  <a:pt x="79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9" y="99"/>
                  <a:pt x="91" y="97"/>
                  <a:pt x="91" y="95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0"/>
                  <a:pt x="89" y="38"/>
                  <a:pt x="87" y="38"/>
                </a:cubicBezTo>
                <a:lnTo>
                  <a:pt x="79" y="38"/>
                </a:lnTo>
                <a:close/>
                <a:moveTo>
                  <a:pt x="107" y="28"/>
                </a:moveTo>
                <a:cubicBezTo>
                  <a:pt x="105" y="28"/>
                  <a:pt x="102" y="30"/>
                  <a:pt x="102" y="33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7"/>
                  <a:pt x="105" y="99"/>
                  <a:pt x="107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7" y="99"/>
                  <a:pt x="119" y="97"/>
                  <a:pt x="119" y="95"/>
                </a:cubicBezTo>
                <a:cubicBezTo>
                  <a:pt x="119" y="33"/>
                  <a:pt x="119" y="33"/>
                  <a:pt x="119" y="33"/>
                </a:cubicBezTo>
                <a:cubicBezTo>
                  <a:pt x="119" y="30"/>
                  <a:pt x="117" y="28"/>
                  <a:pt x="115" y="28"/>
                </a:cubicBezTo>
                <a:lnTo>
                  <a:pt x="107" y="28"/>
                </a:lnTo>
                <a:close/>
                <a:moveTo>
                  <a:pt x="21" y="47"/>
                </a:moveTo>
                <a:cubicBezTo>
                  <a:pt x="51" y="41"/>
                  <a:pt x="79" y="30"/>
                  <a:pt x="104" y="16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15" y="6"/>
                  <a:pt x="115" y="6"/>
                  <a:pt x="115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76" y="25"/>
                  <a:pt x="49" y="35"/>
                  <a:pt x="20" y="40"/>
                </a:cubicBezTo>
                <a:lnTo>
                  <a:pt x="21" y="47"/>
                </a:lnTo>
                <a:close/>
                <a:moveTo>
                  <a:pt x="139" y="108"/>
                </a:moveTo>
                <a:cubicBezTo>
                  <a:pt x="125" y="100"/>
                  <a:pt x="125" y="100"/>
                  <a:pt x="125" y="100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4"/>
                  <a:pt x="12" y="14"/>
                  <a:pt x="12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9" y="0"/>
                  <a:pt x="9" y="0"/>
                  <a:pt x="9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11"/>
                  <a:pt x="5" y="111"/>
                  <a:pt x="5" y="111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116"/>
                  <a:pt x="125" y="116"/>
                  <a:pt x="125" y="116"/>
                </a:cubicBezTo>
                <a:lnTo>
                  <a:pt x="139" y="108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63"/>
          <p:cNvSpPr/>
          <p:nvPr/>
        </p:nvSpPr>
        <p:spPr>
          <a:xfrm>
            <a:off x="4086225" y="2020887"/>
            <a:ext cx="766762" cy="396875"/>
          </a:xfrm>
          <a:custGeom>
            <a:avLst/>
            <a:gdLst/>
            <a:ahLst/>
            <a:cxnLst/>
            <a:rect l="l" t="t" r="r" b="b"/>
            <a:pathLst>
              <a:path w="204" h="106" extrusionOk="0">
                <a:moveTo>
                  <a:pt x="147" y="100"/>
                </a:moveTo>
                <a:cubicBezTo>
                  <a:pt x="144" y="101"/>
                  <a:pt x="141" y="102"/>
                  <a:pt x="138" y="103"/>
                </a:cubicBezTo>
                <a:cubicBezTo>
                  <a:pt x="128" y="106"/>
                  <a:pt x="117" y="106"/>
                  <a:pt x="104" y="106"/>
                </a:cubicBezTo>
                <a:cubicBezTo>
                  <a:pt x="91" y="106"/>
                  <a:pt x="81" y="106"/>
                  <a:pt x="71" y="103"/>
                </a:cubicBezTo>
                <a:cubicBezTo>
                  <a:pt x="68" y="102"/>
                  <a:pt x="64" y="101"/>
                  <a:pt x="62" y="100"/>
                </a:cubicBezTo>
                <a:cubicBezTo>
                  <a:pt x="53" y="96"/>
                  <a:pt x="53" y="89"/>
                  <a:pt x="58" y="84"/>
                </a:cubicBezTo>
                <a:cubicBezTo>
                  <a:pt x="63" y="78"/>
                  <a:pt x="70" y="75"/>
                  <a:pt x="77" y="71"/>
                </a:cubicBezTo>
                <a:cubicBezTo>
                  <a:pt x="80" y="70"/>
                  <a:pt x="83" y="69"/>
                  <a:pt x="86" y="68"/>
                </a:cubicBezTo>
                <a:cubicBezTo>
                  <a:pt x="92" y="65"/>
                  <a:pt x="94" y="59"/>
                  <a:pt x="89" y="55"/>
                </a:cubicBezTo>
                <a:cubicBezTo>
                  <a:pt x="80" y="46"/>
                  <a:pt x="77" y="35"/>
                  <a:pt x="77" y="23"/>
                </a:cubicBezTo>
                <a:cubicBezTo>
                  <a:pt x="78" y="10"/>
                  <a:pt x="85" y="4"/>
                  <a:pt x="97" y="1"/>
                </a:cubicBezTo>
                <a:cubicBezTo>
                  <a:pt x="99" y="0"/>
                  <a:pt x="102" y="0"/>
                  <a:pt x="104" y="0"/>
                </a:cubicBezTo>
                <a:cubicBezTo>
                  <a:pt x="107" y="0"/>
                  <a:pt x="109" y="0"/>
                  <a:pt x="112" y="1"/>
                </a:cubicBezTo>
                <a:cubicBezTo>
                  <a:pt x="123" y="4"/>
                  <a:pt x="131" y="10"/>
                  <a:pt x="131" y="23"/>
                </a:cubicBezTo>
                <a:cubicBezTo>
                  <a:pt x="132" y="35"/>
                  <a:pt x="128" y="46"/>
                  <a:pt x="119" y="55"/>
                </a:cubicBezTo>
                <a:cubicBezTo>
                  <a:pt x="115" y="59"/>
                  <a:pt x="117" y="65"/>
                  <a:pt x="123" y="68"/>
                </a:cubicBezTo>
                <a:cubicBezTo>
                  <a:pt x="126" y="69"/>
                  <a:pt x="129" y="70"/>
                  <a:pt x="132" y="71"/>
                </a:cubicBezTo>
                <a:cubicBezTo>
                  <a:pt x="139" y="75"/>
                  <a:pt x="146" y="78"/>
                  <a:pt x="151" y="84"/>
                </a:cubicBezTo>
                <a:cubicBezTo>
                  <a:pt x="154" y="87"/>
                  <a:pt x="156" y="96"/>
                  <a:pt x="147" y="100"/>
                </a:cubicBezTo>
                <a:close/>
                <a:moveTo>
                  <a:pt x="201" y="91"/>
                </a:moveTo>
                <a:cubicBezTo>
                  <a:pt x="197" y="87"/>
                  <a:pt x="192" y="84"/>
                  <a:pt x="187" y="82"/>
                </a:cubicBezTo>
                <a:cubicBezTo>
                  <a:pt x="185" y="81"/>
                  <a:pt x="183" y="80"/>
                  <a:pt x="181" y="79"/>
                </a:cubicBezTo>
                <a:cubicBezTo>
                  <a:pt x="177" y="78"/>
                  <a:pt x="176" y="73"/>
                  <a:pt x="179" y="70"/>
                </a:cubicBezTo>
                <a:cubicBezTo>
                  <a:pt x="185" y="64"/>
                  <a:pt x="187" y="57"/>
                  <a:pt x="187" y="48"/>
                </a:cubicBezTo>
                <a:cubicBezTo>
                  <a:pt x="186" y="40"/>
                  <a:pt x="181" y="35"/>
                  <a:pt x="173" y="33"/>
                </a:cubicBezTo>
                <a:cubicBezTo>
                  <a:pt x="171" y="33"/>
                  <a:pt x="170" y="32"/>
                  <a:pt x="168" y="32"/>
                </a:cubicBezTo>
                <a:cubicBezTo>
                  <a:pt x="166" y="32"/>
                  <a:pt x="165" y="33"/>
                  <a:pt x="163" y="33"/>
                </a:cubicBezTo>
                <a:cubicBezTo>
                  <a:pt x="155" y="35"/>
                  <a:pt x="150" y="40"/>
                  <a:pt x="149" y="48"/>
                </a:cubicBezTo>
                <a:cubicBezTo>
                  <a:pt x="149" y="57"/>
                  <a:pt x="151" y="64"/>
                  <a:pt x="158" y="70"/>
                </a:cubicBezTo>
                <a:cubicBezTo>
                  <a:pt x="161" y="74"/>
                  <a:pt x="159" y="78"/>
                  <a:pt x="155" y="79"/>
                </a:cubicBezTo>
                <a:cubicBezTo>
                  <a:pt x="155" y="79"/>
                  <a:pt x="155" y="79"/>
                  <a:pt x="155" y="79"/>
                </a:cubicBezTo>
                <a:cubicBezTo>
                  <a:pt x="156" y="80"/>
                  <a:pt x="156" y="81"/>
                  <a:pt x="157" y="81"/>
                </a:cubicBezTo>
                <a:cubicBezTo>
                  <a:pt x="160" y="84"/>
                  <a:pt x="161" y="89"/>
                  <a:pt x="160" y="93"/>
                </a:cubicBezTo>
                <a:cubicBezTo>
                  <a:pt x="159" y="97"/>
                  <a:pt x="156" y="101"/>
                  <a:pt x="152" y="103"/>
                </a:cubicBezTo>
                <a:cubicBezTo>
                  <a:pt x="151" y="104"/>
                  <a:pt x="149" y="104"/>
                  <a:pt x="148" y="105"/>
                </a:cubicBezTo>
                <a:cubicBezTo>
                  <a:pt x="154" y="106"/>
                  <a:pt x="160" y="106"/>
                  <a:pt x="168" y="106"/>
                </a:cubicBezTo>
                <a:cubicBezTo>
                  <a:pt x="177" y="106"/>
                  <a:pt x="184" y="106"/>
                  <a:pt x="191" y="104"/>
                </a:cubicBezTo>
                <a:cubicBezTo>
                  <a:pt x="194" y="104"/>
                  <a:pt x="196" y="103"/>
                  <a:pt x="198" y="102"/>
                </a:cubicBezTo>
                <a:cubicBezTo>
                  <a:pt x="204" y="99"/>
                  <a:pt x="203" y="93"/>
                  <a:pt x="201" y="91"/>
                </a:cubicBezTo>
                <a:close/>
                <a:moveTo>
                  <a:pt x="48" y="93"/>
                </a:moveTo>
                <a:cubicBezTo>
                  <a:pt x="47" y="89"/>
                  <a:pt x="49" y="85"/>
                  <a:pt x="52" y="81"/>
                </a:cubicBezTo>
                <a:cubicBezTo>
                  <a:pt x="53" y="80"/>
                  <a:pt x="55" y="79"/>
                  <a:pt x="56" y="77"/>
                </a:cubicBezTo>
                <a:cubicBezTo>
                  <a:pt x="55" y="77"/>
                  <a:pt x="54" y="77"/>
                  <a:pt x="53" y="76"/>
                </a:cubicBezTo>
                <a:cubicBezTo>
                  <a:pt x="49" y="75"/>
                  <a:pt x="48" y="70"/>
                  <a:pt x="51" y="67"/>
                </a:cubicBezTo>
                <a:cubicBezTo>
                  <a:pt x="58" y="60"/>
                  <a:pt x="60" y="51"/>
                  <a:pt x="60" y="42"/>
                </a:cubicBezTo>
                <a:cubicBezTo>
                  <a:pt x="60" y="32"/>
                  <a:pt x="54" y="27"/>
                  <a:pt x="45" y="25"/>
                </a:cubicBezTo>
                <a:cubicBezTo>
                  <a:pt x="43" y="25"/>
                  <a:pt x="41" y="24"/>
                  <a:pt x="39" y="24"/>
                </a:cubicBezTo>
                <a:cubicBezTo>
                  <a:pt x="38" y="24"/>
                  <a:pt x="36" y="25"/>
                  <a:pt x="34" y="25"/>
                </a:cubicBezTo>
                <a:cubicBezTo>
                  <a:pt x="25" y="27"/>
                  <a:pt x="19" y="32"/>
                  <a:pt x="19" y="42"/>
                </a:cubicBezTo>
                <a:cubicBezTo>
                  <a:pt x="18" y="51"/>
                  <a:pt x="21" y="60"/>
                  <a:pt x="28" y="67"/>
                </a:cubicBezTo>
                <a:cubicBezTo>
                  <a:pt x="31" y="70"/>
                  <a:pt x="30" y="75"/>
                  <a:pt x="25" y="76"/>
                </a:cubicBezTo>
                <a:cubicBezTo>
                  <a:pt x="23" y="77"/>
                  <a:pt x="20" y="78"/>
                  <a:pt x="18" y="79"/>
                </a:cubicBezTo>
                <a:cubicBezTo>
                  <a:pt x="13" y="82"/>
                  <a:pt x="8" y="85"/>
                  <a:pt x="3" y="89"/>
                </a:cubicBezTo>
                <a:cubicBezTo>
                  <a:pt x="0" y="93"/>
                  <a:pt x="0" y="98"/>
                  <a:pt x="6" y="101"/>
                </a:cubicBezTo>
                <a:cubicBezTo>
                  <a:pt x="9" y="102"/>
                  <a:pt x="11" y="103"/>
                  <a:pt x="14" y="104"/>
                </a:cubicBezTo>
                <a:cubicBezTo>
                  <a:pt x="21" y="106"/>
                  <a:pt x="29" y="106"/>
                  <a:pt x="39" y="106"/>
                </a:cubicBezTo>
                <a:cubicBezTo>
                  <a:pt x="47" y="106"/>
                  <a:pt x="54" y="106"/>
                  <a:pt x="60" y="105"/>
                </a:cubicBezTo>
                <a:cubicBezTo>
                  <a:pt x="59" y="104"/>
                  <a:pt x="58" y="104"/>
                  <a:pt x="57" y="103"/>
                </a:cubicBezTo>
                <a:cubicBezTo>
                  <a:pt x="52" y="101"/>
                  <a:pt x="48" y="97"/>
                  <a:pt x="48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63"/>
          <p:cNvSpPr/>
          <p:nvPr/>
        </p:nvSpPr>
        <p:spPr>
          <a:xfrm>
            <a:off x="4124325" y="4198937"/>
            <a:ext cx="341312" cy="503237"/>
          </a:xfrm>
          <a:custGeom>
            <a:avLst/>
            <a:gdLst/>
            <a:ahLst/>
            <a:cxnLst/>
            <a:rect l="l" t="t" r="r" b="b"/>
            <a:pathLst>
              <a:path w="91" h="134" extrusionOk="0">
                <a:moveTo>
                  <a:pt x="91" y="89"/>
                </a:moveTo>
                <a:cubicBezTo>
                  <a:pt x="91" y="76"/>
                  <a:pt x="81" y="65"/>
                  <a:pt x="59" y="59"/>
                </a:cubicBezTo>
                <a:cubicBezTo>
                  <a:pt x="57" y="59"/>
                  <a:pt x="45" y="56"/>
                  <a:pt x="43" y="55"/>
                </a:cubicBezTo>
                <a:cubicBezTo>
                  <a:pt x="26" y="51"/>
                  <a:pt x="22" y="48"/>
                  <a:pt x="22" y="44"/>
                </a:cubicBezTo>
                <a:cubicBezTo>
                  <a:pt x="22" y="39"/>
                  <a:pt x="28" y="34"/>
                  <a:pt x="44" y="34"/>
                </a:cubicBezTo>
                <a:cubicBezTo>
                  <a:pt x="56" y="34"/>
                  <a:pt x="68" y="43"/>
                  <a:pt x="68" y="43"/>
                </a:cubicBezTo>
                <a:cubicBezTo>
                  <a:pt x="73" y="46"/>
                  <a:pt x="76" y="46"/>
                  <a:pt x="80" y="42"/>
                </a:cubicBezTo>
                <a:cubicBezTo>
                  <a:pt x="80" y="42"/>
                  <a:pt x="85" y="38"/>
                  <a:pt x="85" y="34"/>
                </a:cubicBezTo>
                <a:cubicBezTo>
                  <a:pt x="85" y="28"/>
                  <a:pt x="70" y="19"/>
                  <a:pt x="55" y="16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"/>
                  <a:pt x="52" y="0"/>
                  <a:pt x="4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5"/>
                </a:cubicBezTo>
                <a:cubicBezTo>
                  <a:pt x="36" y="15"/>
                  <a:pt x="36" y="15"/>
                  <a:pt x="36" y="15"/>
                </a:cubicBezTo>
                <a:cubicBezTo>
                  <a:pt x="12" y="18"/>
                  <a:pt x="0" y="30"/>
                  <a:pt x="0" y="45"/>
                </a:cubicBezTo>
                <a:cubicBezTo>
                  <a:pt x="0" y="62"/>
                  <a:pt x="16" y="69"/>
                  <a:pt x="34" y="73"/>
                </a:cubicBezTo>
                <a:cubicBezTo>
                  <a:pt x="37" y="74"/>
                  <a:pt x="51" y="78"/>
                  <a:pt x="53" y="78"/>
                </a:cubicBezTo>
                <a:cubicBezTo>
                  <a:pt x="67" y="81"/>
                  <a:pt x="70" y="86"/>
                  <a:pt x="70" y="90"/>
                </a:cubicBezTo>
                <a:cubicBezTo>
                  <a:pt x="70" y="95"/>
                  <a:pt x="63" y="101"/>
                  <a:pt x="47" y="101"/>
                </a:cubicBezTo>
                <a:cubicBezTo>
                  <a:pt x="35" y="101"/>
                  <a:pt x="19" y="91"/>
                  <a:pt x="19" y="91"/>
                </a:cubicBezTo>
                <a:cubicBezTo>
                  <a:pt x="14" y="88"/>
                  <a:pt x="10" y="89"/>
                  <a:pt x="6" y="93"/>
                </a:cubicBezTo>
                <a:cubicBezTo>
                  <a:pt x="6" y="93"/>
                  <a:pt x="3" y="97"/>
                  <a:pt x="3" y="101"/>
                </a:cubicBezTo>
                <a:cubicBezTo>
                  <a:pt x="3" y="107"/>
                  <a:pt x="20" y="116"/>
                  <a:pt x="36" y="119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32"/>
                  <a:pt x="39" y="134"/>
                  <a:pt x="42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52" y="134"/>
                  <a:pt x="55" y="132"/>
                  <a:pt x="55" y="12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80" y="117"/>
                  <a:pt x="91" y="104"/>
                  <a:pt x="91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63"/>
          <p:cNvSpPr txBox="1"/>
          <p:nvPr/>
        </p:nvSpPr>
        <p:spPr>
          <a:xfrm>
            <a:off x="5086350" y="1068387"/>
            <a:ext cx="752475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895" name="Google Shape;1895;p63"/>
          <p:cNvSpPr txBox="1"/>
          <p:nvPr/>
        </p:nvSpPr>
        <p:spPr>
          <a:xfrm>
            <a:off x="7902575" y="2046287"/>
            <a:ext cx="668337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896" name="Google Shape;1896;p63"/>
          <p:cNvSpPr txBox="1"/>
          <p:nvPr/>
        </p:nvSpPr>
        <p:spPr>
          <a:xfrm>
            <a:off x="7766050" y="4840287"/>
            <a:ext cx="60325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6363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897" name="Google Shape;1897;p63"/>
          <p:cNvSpPr txBox="1"/>
          <p:nvPr/>
        </p:nvSpPr>
        <p:spPr>
          <a:xfrm>
            <a:off x="4867275" y="5661025"/>
            <a:ext cx="91757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898" name="Google Shape;1898;p63"/>
          <p:cNvSpPr txBox="1"/>
          <p:nvPr/>
        </p:nvSpPr>
        <p:spPr>
          <a:xfrm>
            <a:off x="3351212" y="3248025"/>
            <a:ext cx="720725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SemiBold"/>
              <a:buNone/>
            </a:pPr>
            <a:r>
              <a:rPr lang="en-US" sz="4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899" name="Google Shape;1899;p63"/>
          <p:cNvSpPr txBox="1"/>
          <p:nvPr/>
        </p:nvSpPr>
        <p:spPr>
          <a:xfrm>
            <a:off x="3316287" y="2373312"/>
            <a:ext cx="10731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00" name="Google Shape;1900;p63"/>
          <p:cNvSpPr txBox="1"/>
          <p:nvPr/>
        </p:nvSpPr>
        <p:spPr>
          <a:xfrm>
            <a:off x="5738812" y="812800"/>
            <a:ext cx="10731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01" name="Google Shape;1901;p63"/>
          <p:cNvSpPr txBox="1"/>
          <p:nvPr/>
        </p:nvSpPr>
        <p:spPr>
          <a:xfrm>
            <a:off x="7923212" y="2622550"/>
            <a:ext cx="10731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02" name="Google Shape;1902;p63"/>
          <p:cNvSpPr txBox="1"/>
          <p:nvPr/>
        </p:nvSpPr>
        <p:spPr>
          <a:xfrm>
            <a:off x="4005262" y="4867275"/>
            <a:ext cx="10731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03" name="Google Shape;1903;p63"/>
          <p:cNvSpPr txBox="1"/>
          <p:nvPr/>
        </p:nvSpPr>
        <p:spPr>
          <a:xfrm>
            <a:off x="6889750" y="5280025"/>
            <a:ext cx="10731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636363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64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909" name="Google Shape;1909;p64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910" name="Google Shape;1910;p64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11" name="Google Shape;1911;p64"/>
          <p:cNvSpPr/>
          <p:nvPr/>
        </p:nvSpPr>
        <p:spPr>
          <a:xfrm>
            <a:off x="2730500" y="1835150"/>
            <a:ext cx="2801937" cy="3582987"/>
          </a:xfrm>
          <a:custGeom>
            <a:avLst/>
            <a:gdLst/>
            <a:ahLst/>
            <a:cxnLst/>
            <a:rect l="l" t="t" r="r" b="b"/>
            <a:pathLst>
              <a:path w="746" h="954" extrusionOk="0">
                <a:moveTo>
                  <a:pt x="746" y="0"/>
                </a:moveTo>
                <a:cubicBezTo>
                  <a:pt x="637" y="2"/>
                  <a:pt x="489" y="15"/>
                  <a:pt x="349" y="60"/>
                </a:cubicBezTo>
                <a:cubicBezTo>
                  <a:pt x="243" y="95"/>
                  <a:pt x="156" y="150"/>
                  <a:pt x="92" y="224"/>
                </a:cubicBezTo>
                <a:cubicBezTo>
                  <a:pt x="43" y="281"/>
                  <a:pt x="25" y="329"/>
                  <a:pt x="22" y="336"/>
                </a:cubicBezTo>
                <a:cubicBezTo>
                  <a:pt x="0" y="408"/>
                  <a:pt x="8" y="498"/>
                  <a:pt x="41" y="555"/>
                </a:cubicBezTo>
                <a:cubicBezTo>
                  <a:pt x="271" y="954"/>
                  <a:pt x="271" y="954"/>
                  <a:pt x="271" y="954"/>
                </a:cubicBezTo>
                <a:cubicBezTo>
                  <a:pt x="259" y="888"/>
                  <a:pt x="256" y="805"/>
                  <a:pt x="277" y="708"/>
                </a:cubicBezTo>
                <a:cubicBezTo>
                  <a:pt x="336" y="433"/>
                  <a:pt x="510" y="190"/>
                  <a:pt x="529" y="163"/>
                </a:cubicBezTo>
                <a:cubicBezTo>
                  <a:pt x="584" y="87"/>
                  <a:pt x="660" y="31"/>
                  <a:pt x="746" y="0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64"/>
          <p:cNvSpPr/>
          <p:nvPr/>
        </p:nvSpPr>
        <p:spPr>
          <a:xfrm>
            <a:off x="3195637" y="406400"/>
            <a:ext cx="3994150" cy="1987550"/>
          </a:xfrm>
          <a:custGeom>
            <a:avLst/>
            <a:gdLst/>
            <a:ahLst/>
            <a:cxnLst/>
            <a:rect l="l" t="t" r="r" b="b"/>
            <a:pathLst>
              <a:path w="1063" h="529" extrusionOk="0">
                <a:moveTo>
                  <a:pt x="813" y="150"/>
                </a:moveTo>
                <a:cubicBezTo>
                  <a:pt x="669" y="20"/>
                  <a:pt x="530" y="0"/>
                  <a:pt x="460" y="0"/>
                </a:cubicBezTo>
                <a:cubicBezTo>
                  <a:pt x="432" y="0"/>
                  <a:pt x="415" y="3"/>
                  <a:pt x="411" y="4"/>
                </a:cubicBezTo>
                <a:cubicBezTo>
                  <a:pt x="337" y="21"/>
                  <a:pt x="263" y="72"/>
                  <a:pt x="230" y="129"/>
                </a:cubicBezTo>
                <a:cubicBezTo>
                  <a:pt x="0" y="529"/>
                  <a:pt x="0" y="529"/>
                  <a:pt x="0" y="529"/>
                </a:cubicBezTo>
                <a:cubicBezTo>
                  <a:pt x="51" y="485"/>
                  <a:pt x="121" y="441"/>
                  <a:pt x="216" y="411"/>
                </a:cubicBezTo>
                <a:cubicBezTo>
                  <a:pt x="373" y="360"/>
                  <a:pt x="540" y="349"/>
                  <a:pt x="652" y="349"/>
                </a:cubicBezTo>
                <a:cubicBezTo>
                  <a:pt x="735" y="349"/>
                  <a:pt x="795" y="355"/>
                  <a:pt x="812" y="357"/>
                </a:cubicBezTo>
                <a:cubicBezTo>
                  <a:pt x="905" y="365"/>
                  <a:pt x="993" y="403"/>
                  <a:pt x="1063" y="463"/>
                </a:cubicBezTo>
                <a:cubicBezTo>
                  <a:pt x="1005" y="367"/>
                  <a:pt x="920" y="246"/>
                  <a:pt x="813" y="150"/>
                </a:cubicBezTo>
                <a:close/>
              </a:path>
            </a:pathLst>
          </a:custGeom>
          <a:solidFill>
            <a:srgbClr val="AEE2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64"/>
          <p:cNvSpPr/>
          <p:nvPr/>
        </p:nvSpPr>
        <p:spPr>
          <a:xfrm>
            <a:off x="5532437" y="400050"/>
            <a:ext cx="2854325" cy="3330575"/>
          </a:xfrm>
          <a:custGeom>
            <a:avLst/>
            <a:gdLst/>
            <a:ahLst/>
            <a:cxnLst/>
            <a:rect l="l" t="t" r="r" b="b"/>
            <a:pathLst>
              <a:path w="760" h="887" extrusionOk="0">
                <a:moveTo>
                  <a:pt x="736" y="515"/>
                </a:moveTo>
                <a:cubicBezTo>
                  <a:pt x="760" y="405"/>
                  <a:pt x="755" y="302"/>
                  <a:pt x="723" y="209"/>
                </a:cubicBezTo>
                <a:cubicBezTo>
                  <a:pt x="699" y="139"/>
                  <a:pt x="666" y="99"/>
                  <a:pt x="662" y="94"/>
                </a:cubicBezTo>
                <a:cubicBezTo>
                  <a:pt x="610" y="39"/>
                  <a:pt x="529" y="0"/>
                  <a:pt x="463" y="0"/>
                </a:cubicBezTo>
                <a:cubicBezTo>
                  <a:pt x="0" y="0"/>
                  <a:pt x="0" y="0"/>
                  <a:pt x="0" y="0"/>
                </a:cubicBezTo>
                <a:cubicBezTo>
                  <a:pt x="65" y="23"/>
                  <a:pt x="138" y="62"/>
                  <a:pt x="212" y="129"/>
                </a:cubicBezTo>
                <a:cubicBezTo>
                  <a:pt x="404" y="302"/>
                  <a:pt x="522" y="541"/>
                  <a:pt x="553" y="610"/>
                </a:cubicBezTo>
                <a:cubicBezTo>
                  <a:pt x="583" y="671"/>
                  <a:pt x="598" y="737"/>
                  <a:pt x="598" y="806"/>
                </a:cubicBezTo>
                <a:cubicBezTo>
                  <a:pt x="598" y="833"/>
                  <a:pt x="595" y="860"/>
                  <a:pt x="591" y="887"/>
                </a:cubicBezTo>
                <a:cubicBezTo>
                  <a:pt x="645" y="789"/>
                  <a:pt x="706" y="656"/>
                  <a:pt x="736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64"/>
          <p:cNvSpPr/>
          <p:nvPr/>
        </p:nvSpPr>
        <p:spPr>
          <a:xfrm>
            <a:off x="6651625" y="1431925"/>
            <a:ext cx="2801937" cy="3584575"/>
          </a:xfrm>
          <a:custGeom>
            <a:avLst/>
            <a:gdLst/>
            <a:ahLst/>
            <a:cxnLst/>
            <a:rect l="l" t="t" r="r" b="b"/>
            <a:pathLst>
              <a:path w="746" h="954" extrusionOk="0">
                <a:moveTo>
                  <a:pt x="0" y="954"/>
                </a:moveTo>
                <a:cubicBezTo>
                  <a:pt x="109" y="952"/>
                  <a:pt x="257" y="939"/>
                  <a:pt x="397" y="894"/>
                </a:cubicBezTo>
                <a:cubicBezTo>
                  <a:pt x="503" y="859"/>
                  <a:pt x="590" y="804"/>
                  <a:pt x="655" y="730"/>
                </a:cubicBezTo>
                <a:cubicBezTo>
                  <a:pt x="703" y="673"/>
                  <a:pt x="721" y="625"/>
                  <a:pt x="724" y="619"/>
                </a:cubicBezTo>
                <a:cubicBezTo>
                  <a:pt x="746" y="547"/>
                  <a:pt x="738" y="457"/>
                  <a:pt x="705" y="399"/>
                </a:cubicBezTo>
                <a:cubicBezTo>
                  <a:pt x="475" y="0"/>
                  <a:pt x="475" y="0"/>
                  <a:pt x="475" y="0"/>
                </a:cubicBezTo>
                <a:cubicBezTo>
                  <a:pt x="487" y="67"/>
                  <a:pt x="490" y="149"/>
                  <a:pt x="469" y="246"/>
                </a:cubicBezTo>
                <a:cubicBezTo>
                  <a:pt x="410" y="521"/>
                  <a:pt x="236" y="764"/>
                  <a:pt x="217" y="791"/>
                </a:cubicBezTo>
                <a:cubicBezTo>
                  <a:pt x="162" y="867"/>
                  <a:pt x="86" y="923"/>
                  <a:pt x="0" y="954"/>
                </a:cubicBezTo>
                <a:close/>
              </a:path>
            </a:pathLst>
          </a:custGeom>
          <a:solidFill>
            <a:srgbClr val="40C0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64"/>
          <p:cNvSpPr/>
          <p:nvPr/>
        </p:nvSpPr>
        <p:spPr>
          <a:xfrm>
            <a:off x="3797300" y="3119437"/>
            <a:ext cx="2854325" cy="3332162"/>
          </a:xfrm>
          <a:custGeom>
            <a:avLst/>
            <a:gdLst/>
            <a:ahLst/>
            <a:cxnLst/>
            <a:rect l="l" t="t" r="r" b="b"/>
            <a:pathLst>
              <a:path w="760" h="887" extrusionOk="0">
                <a:moveTo>
                  <a:pt x="24" y="372"/>
                </a:moveTo>
                <a:cubicBezTo>
                  <a:pt x="0" y="482"/>
                  <a:pt x="5" y="585"/>
                  <a:pt x="37" y="678"/>
                </a:cubicBezTo>
                <a:cubicBezTo>
                  <a:pt x="61" y="748"/>
                  <a:pt x="94" y="788"/>
                  <a:pt x="98" y="793"/>
                </a:cubicBezTo>
                <a:cubicBezTo>
                  <a:pt x="150" y="849"/>
                  <a:pt x="231" y="887"/>
                  <a:pt x="297" y="887"/>
                </a:cubicBezTo>
                <a:cubicBezTo>
                  <a:pt x="760" y="887"/>
                  <a:pt x="760" y="887"/>
                  <a:pt x="760" y="887"/>
                </a:cubicBezTo>
                <a:cubicBezTo>
                  <a:pt x="695" y="865"/>
                  <a:pt x="622" y="826"/>
                  <a:pt x="548" y="759"/>
                </a:cubicBezTo>
                <a:cubicBezTo>
                  <a:pt x="351" y="581"/>
                  <a:pt x="229" y="327"/>
                  <a:pt x="207" y="277"/>
                </a:cubicBezTo>
                <a:cubicBezTo>
                  <a:pt x="177" y="216"/>
                  <a:pt x="162" y="150"/>
                  <a:pt x="162" y="82"/>
                </a:cubicBezTo>
                <a:cubicBezTo>
                  <a:pt x="162" y="54"/>
                  <a:pt x="165" y="27"/>
                  <a:pt x="169" y="0"/>
                </a:cubicBezTo>
                <a:cubicBezTo>
                  <a:pt x="115" y="98"/>
                  <a:pt x="54" y="231"/>
                  <a:pt x="24" y="3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64"/>
          <p:cNvSpPr/>
          <p:nvPr/>
        </p:nvSpPr>
        <p:spPr>
          <a:xfrm>
            <a:off x="4995862" y="4460875"/>
            <a:ext cx="3992562" cy="1982787"/>
          </a:xfrm>
          <a:custGeom>
            <a:avLst/>
            <a:gdLst/>
            <a:ahLst/>
            <a:cxnLst/>
            <a:rect l="l" t="t" r="r" b="b"/>
            <a:pathLst>
              <a:path w="1063" h="528" extrusionOk="0">
                <a:moveTo>
                  <a:pt x="251" y="172"/>
                </a:moveTo>
                <a:cubicBezTo>
                  <a:pt x="158" y="163"/>
                  <a:pt x="70" y="125"/>
                  <a:pt x="0" y="66"/>
                </a:cubicBezTo>
                <a:cubicBezTo>
                  <a:pt x="58" y="162"/>
                  <a:pt x="143" y="282"/>
                  <a:pt x="250" y="379"/>
                </a:cubicBezTo>
                <a:cubicBezTo>
                  <a:pt x="394" y="509"/>
                  <a:pt x="533" y="528"/>
                  <a:pt x="603" y="528"/>
                </a:cubicBezTo>
                <a:cubicBezTo>
                  <a:pt x="631" y="528"/>
                  <a:pt x="648" y="525"/>
                  <a:pt x="652" y="524"/>
                </a:cubicBezTo>
                <a:cubicBezTo>
                  <a:pt x="726" y="508"/>
                  <a:pt x="800" y="456"/>
                  <a:pt x="833" y="399"/>
                </a:cubicBezTo>
                <a:cubicBezTo>
                  <a:pt x="1063" y="0"/>
                  <a:pt x="1063" y="0"/>
                  <a:pt x="1063" y="0"/>
                </a:cubicBezTo>
                <a:cubicBezTo>
                  <a:pt x="1012" y="44"/>
                  <a:pt x="942" y="87"/>
                  <a:pt x="847" y="118"/>
                </a:cubicBezTo>
                <a:cubicBezTo>
                  <a:pt x="690" y="168"/>
                  <a:pt x="523" y="179"/>
                  <a:pt x="410" y="179"/>
                </a:cubicBezTo>
                <a:cubicBezTo>
                  <a:pt x="328" y="179"/>
                  <a:pt x="267" y="173"/>
                  <a:pt x="251" y="172"/>
                </a:cubicBezTo>
                <a:close/>
              </a:path>
            </a:pathLst>
          </a:custGeom>
          <a:solidFill>
            <a:srgbClr val="00A8C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64"/>
          <p:cNvSpPr/>
          <p:nvPr/>
        </p:nvSpPr>
        <p:spPr>
          <a:xfrm>
            <a:off x="7594600" y="1939925"/>
            <a:ext cx="530225" cy="630237"/>
          </a:xfrm>
          <a:custGeom>
            <a:avLst/>
            <a:gdLst/>
            <a:ahLst/>
            <a:cxnLst/>
            <a:rect l="l" t="t" r="r" b="b"/>
            <a:pathLst>
              <a:path w="141" h="168" extrusionOk="0">
                <a:moveTo>
                  <a:pt x="94" y="163"/>
                </a:moveTo>
                <a:cubicBezTo>
                  <a:pt x="94" y="166"/>
                  <a:pt x="92" y="168"/>
                  <a:pt x="89" y="168"/>
                </a:cubicBezTo>
                <a:cubicBezTo>
                  <a:pt x="53" y="168"/>
                  <a:pt x="53" y="168"/>
                  <a:pt x="53" y="168"/>
                </a:cubicBezTo>
                <a:cubicBezTo>
                  <a:pt x="50" y="168"/>
                  <a:pt x="47" y="166"/>
                  <a:pt x="47" y="163"/>
                </a:cubicBezTo>
                <a:cubicBezTo>
                  <a:pt x="47" y="163"/>
                  <a:pt x="47" y="163"/>
                  <a:pt x="47" y="163"/>
                </a:cubicBezTo>
                <a:cubicBezTo>
                  <a:pt x="47" y="159"/>
                  <a:pt x="50" y="157"/>
                  <a:pt x="53" y="157"/>
                </a:cubicBezTo>
                <a:cubicBezTo>
                  <a:pt x="89" y="157"/>
                  <a:pt x="89" y="157"/>
                  <a:pt x="89" y="157"/>
                </a:cubicBezTo>
                <a:cubicBezTo>
                  <a:pt x="92" y="157"/>
                  <a:pt x="94" y="159"/>
                  <a:pt x="94" y="163"/>
                </a:cubicBezTo>
                <a:close/>
                <a:moveTo>
                  <a:pt x="94" y="147"/>
                </a:moveTo>
                <a:cubicBezTo>
                  <a:pt x="94" y="144"/>
                  <a:pt x="92" y="141"/>
                  <a:pt x="89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0" y="141"/>
                  <a:pt x="47" y="144"/>
                  <a:pt x="47" y="147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1"/>
                  <a:pt x="50" y="153"/>
                  <a:pt x="53" y="153"/>
                </a:cubicBezTo>
                <a:cubicBezTo>
                  <a:pt x="89" y="153"/>
                  <a:pt x="89" y="153"/>
                  <a:pt x="89" y="153"/>
                </a:cubicBezTo>
                <a:cubicBezTo>
                  <a:pt x="92" y="153"/>
                  <a:pt x="94" y="151"/>
                  <a:pt x="94" y="147"/>
                </a:cubicBezTo>
                <a:close/>
                <a:moveTo>
                  <a:pt x="76" y="83"/>
                </a:moveTo>
                <a:cubicBezTo>
                  <a:pt x="69" y="83"/>
                  <a:pt x="69" y="83"/>
                  <a:pt x="69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67" y="138"/>
                  <a:pt x="69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3" y="138"/>
                  <a:pt x="75" y="138"/>
                  <a:pt x="76" y="138"/>
                </a:cubicBezTo>
                <a:lnTo>
                  <a:pt x="76" y="83"/>
                </a:lnTo>
                <a:close/>
                <a:moveTo>
                  <a:pt x="51" y="61"/>
                </a:moveTo>
                <a:cubicBezTo>
                  <a:pt x="47" y="61"/>
                  <a:pt x="43" y="65"/>
                  <a:pt x="43" y="69"/>
                </a:cubicBezTo>
                <a:cubicBezTo>
                  <a:pt x="43" y="74"/>
                  <a:pt x="47" y="78"/>
                  <a:pt x="51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5"/>
                  <a:pt x="56" y="61"/>
                  <a:pt x="51" y="61"/>
                </a:cubicBezTo>
                <a:close/>
                <a:moveTo>
                  <a:pt x="99" y="69"/>
                </a:moveTo>
                <a:cubicBezTo>
                  <a:pt x="99" y="65"/>
                  <a:pt x="95" y="61"/>
                  <a:pt x="90" y="61"/>
                </a:cubicBezTo>
                <a:cubicBezTo>
                  <a:pt x="86" y="61"/>
                  <a:pt x="82" y="65"/>
                  <a:pt x="82" y="69"/>
                </a:cubicBezTo>
                <a:cubicBezTo>
                  <a:pt x="82" y="78"/>
                  <a:pt x="82" y="78"/>
                  <a:pt x="82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5" y="78"/>
                  <a:pt x="99" y="74"/>
                  <a:pt x="99" y="69"/>
                </a:cubicBezTo>
                <a:close/>
                <a:moveTo>
                  <a:pt x="117" y="54"/>
                </a:moveTo>
                <a:cubicBezTo>
                  <a:pt x="114" y="39"/>
                  <a:pt x="96" y="23"/>
                  <a:pt x="71" y="23"/>
                </a:cubicBezTo>
                <a:cubicBezTo>
                  <a:pt x="46" y="23"/>
                  <a:pt x="28" y="39"/>
                  <a:pt x="24" y="54"/>
                </a:cubicBezTo>
                <a:cubicBezTo>
                  <a:pt x="21" y="65"/>
                  <a:pt x="24" y="76"/>
                  <a:pt x="30" y="87"/>
                </a:cubicBezTo>
                <a:cubicBezTo>
                  <a:pt x="35" y="96"/>
                  <a:pt x="40" y="104"/>
                  <a:pt x="44" y="114"/>
                </a:cubicBezTo>
                <a:cubicBezTo>
                  <a:pt x="46" y="119"/>
                  <a:pt x="47" y="126"/>
                  <a:pt x="48" y="132"/>
                </a:cubicBezTo>
                <a:cubicBezTo>
                  <a:pt x="49" y="136"/>
                  <a:pt x="51" y="138"/>
                  <a:pt x="56" y="138"/>
                </a:cubicBezTo>
                <a:cubicBezTo>
                  <a:pt x="58" y="138"/>
                  <a:pt x="59" y="138"/>
                  <a:pt x="60" y="138"/>
                </a:cubicBezTo>
                <a:cubicBezTo>
                  <a:pt x="60" y="83"/>
                  <a:pt x="60" y="83"/>
                  <a:pt x="60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8" y="83"/>
                  <a:pt x="44" y="82"/>
                  <a:pt x="42" y="79"/>
                </a:cubicBezTo>
                <a:cubicBezTo>
                  <a:pt x="39" y="77"/>
                  <a:pt x="37" y="73"/>
                  <a:pt x="37" y="69"/>
                </a:cubicBezTo>
                <a:cubicBezTo>
                  <a:pt x="37" y="66"/>
                  <a:pt x="39" y="62"/>
                  <a:pt x="42" y="59"/>
                </a:cubicBezTo>
                <a:cubicBezTo>
                  <a:pt x="44" y="57"/>
                  <a:pt x="48" y="55"/>
                  <a:pt x="51" y="55"/>
                </a:cubicBezTo>
                <a:cubicBezTo>
                  <a:pt x="59" y="55"/>
                  <a:pt x="65" y="62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78"/>
                  <a:pt x="65" y="78"/>
                  <a:pt x="65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76" y="69"/>
                  <a:pt x="76" y="69"/>
                  <a:pt x="76" y="69"/>
                </a:cubicBezTo>
                <a:cubicBezTo>
                  <a:pt x="76" y="69"/>
                  <a:pt x="76" y="69"/>
                  <a:pt x="76" y="69"/>
                </a:cubicBezTo>
                <a:cubicBezTo>
                  <a:pt x="77" y="65"/>
                  <a:pt x="78" y="62"/>
                  <a:pt x="81" y="59"/>
                </a:cubicBezTo>
                <a:cubicBezTo>
                  <a:pt x="83" y="57"/>
                  <a:pt x="87" y="55"/>
                  <a:pt x="90" y="55"/>
                </a:cubicBezTo>
                <a:cubicBezTo>
                  <a:pt x="94" y="55"/>
                  <a:pt x="98" y="57"/>
                  <a:pt x="100" y="59"/>
                </a:cubicBezTo>
                <a:cubicBezTo>
                  <a:pt x="103" y="62"/>
                  <a:pt x="104" y="66"/>
                  <a:pt x="104" y="69"/>
                </a:cubicBezTo>
                <a:cubicBezTo>
                  <a:pt x="104" y="73"/>
                  <a:pt x="103" y="77"/>
                  <a:pt x="100" y="79"/>
                </a:cubicBezTo>
                <a:cubicBezTo>
                  <a:pt x="98" y="82"/>
                  <a:pt x="94" y="83"/>
                  <a:pt x="90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83" y="138"/>
                  <a:pt x="84" y="138"/>
                  <a:pt x="85" y="138"/>
                </a:cubicBezTo>
                <a:cubicBezTo>
                  <a:pt x="91" y="138"/>
                  <a:pt x="92" y="136"/>
                  <a:pt x="93" y="132"/>
                </a:cubicBezTo>
                <a:cubicBezTo>
                  <a:pt x="95" y="126"/>
                  <a:pt x="96" y="119"/>
                  <a:pt x="98" y="114"/>
                </a:cubicBezTo>
                <a:cubicBezTo>
                  <a:pt x="102" y="104"/>
                  <a:pt x="107" y="96"/>
                  <a:pt x="112" y="87"/>
                </a:cubicBezTo>
                <a:cubicBezTo>
                  <a:pt x="118" y="76"/>
                  <a:pt x="120" y="65"/>
                  <a:pt x="117" y="54"/>
                </a:cubicBezTo>
                <a:close/>
                <a:moveTo>
                  <a:pt x="76" y="6"/>
                </a:moveTo>
                <a:cubicBezTo>
                  <a:pt x="76" y="3"/>
                  <a:pt x="74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6" y="3"/>
                  <a:pt x="66" y="6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8"/>
                  <a:pt x="68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4" y="20"/>
                  <a:pt x="76" y="18"/>
                  <a:pt x="76" y="15"/>
                </a:cubicBezTo>
                <a:lnTo>
                  <a:pt x="76" y="6"/>
                </a:lnTo>
                <a:close/>
                <a:moveTo>
                  <a:pt x="104" y="14"/>
                </a:moveTo>
                <a:cubicBezTo>
                  <a:pt x="106" y="11"/>
                  <a:pt x="105" y="8"/>
                  <a:pt x="102" y="7"/>
                </a:cubicBezTo>
                <a:cubicBezTo>
                  <a:pt x="102" y="7"/>
                  <a:pt x="102" y="7"/>
                  <a:pt x="102" y="7"/>
                </a:cubicBezTo>
                <a:cubicBezTo>
                  <a:pt x="100" y="6"/>
                  <a:pt x="97" y="7"/>
                  <a:pt x="95" y="9"/>
                </a:cubicBezTo>
                <a:cubicBezTo>
                  <a:pt x="91" y="17"/>
                  <a:pt x="91" y="17"/>
                  <a:pt x="91" y="17"/>
                </a:cubicBezTo>
                <a:cubicBezTo>
                  <a:pt x="90" y="20"/>
                  <a:pt x="90" y="23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5" y="26"/>
                  <a:pt x="99" y="25"/>
                  <a:pt x="100" y="22"/>
                </a:cubicBezTo>
                <a:lnTo>
                  <a:pt x="104" y="14"/>
                </a:lnTo>
                <a:close/>
                <a:moveTo>
                  <a:pt x="125" y="30"/>
                </a:moveTo>
                <a:cubicBezTo>
                  <a:pt x="127" y="29"/>
                  <a:pt x="128" y="25"/>
                  <a:pt x="126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4" y="21"/>
                  <a:pt x="121" y="21"/>
                  <a:pt x="118" y="23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09" y="31"/>
                  <a:pt x="109" y="34"/>
                  <a:pt x="111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3" y="38"/>
                  <a:pt x="116" y="39"/>
                  <a:pt x="118" y="37"/>
                </a:cubicBezTo>
                <a:lnTo>
                  <a:pt x="125" y="30"/>
                </a:lnTo>
                <a:close/>
                <a:moveTo>
                  <a:pt x="136" y="56"/>
                </a:moveTo>
                <a:cubicBezTo>
                  <a:pt x="139" y="55"/>
                  <a:pt x="141" y="52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47"/>
                  <a:pt x="137" y="45"/>
                  <a:pt x="134" y="45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6"/>
                  <a:pt x="124" y="58"/>
                  <a:pt x="127" y="57"/>
                </a:cubicBezTo>
                <a:lnTo>
                  <a:pt x="136" y="56"/>
                </a:lnTo>
                <a:close/>
                <a:moveTo>
                  <a:pt x="134" y="83"/>
                </a:moveTo>
                <a:cubicBezTo>
                  <a:pt x="137" y="83"/>
                  <a:pt x="139" y="82"/>
                  <a:pt x="140" y="79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41" y="76"/>
                  <a:pt x="139" y="73"/>
                  <a:pt x="136" y="73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4" y="70"/>
                  <a:pt x="121" y="72"/>
                  <a:pt x="121" y="75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0" y="78"/>
                  <a:pt x="122" y="80"/>
                  <a:pt x="125" y="81"/>
                </a:cubicBezTo>
                <a:lnTo>
                  <a:pt x="134" y="83"/>
                </a:lnTo>
                <a:close/>
                <a:moveTo>
                  <a:pt x="41" y="22"/>
                </a:moveTo>
                <a:cubicBezTo>
                  <a:pt x="43" y="25"/>
                  <a:pt x="46" y="26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1" y="23"/>
                  <a:pt x="52" y="20"/>
                  <a:pt x="50" y="17"/>
                </a:cubicBezTo>
                <a:cubicBezTo>
                  <a:pt x="46" y="9"/>
                  <a:pt x="46" y="9"/>
                  <a:pt x="46" y="9"/>
                </a:cubicBezTo>
                <a:cubicBezTo>
                  <a:pt x="44" y="7"/>
                  <a:pt x="41" y="6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6" y="8"/>
                  <a:pt x="35" y="11"/>
                  <a:pt x="37" y="14"/>
                </a:cubicBezTo>
                <a:lnTo>
                  <a:pt x="41" y="22"/>
                </a:lnTo>
                <a:close/>
                <a:moveTo>
                  <a:pt x="23" y="37"/>
                </a:moveTo>
                <a:cubicBezTo>
                  <a:pt x="25" y="39"/>
                  <a:pt x="28" y="38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2" y="34"/>
                  <a:pt x="32" y="31"/>
                  <a:pt x="30" y="29"/>
                </a:cubicBezTo>
                <a:cubicBezTo>
                  <a:pt x="23" y="23"/>
                  <a:pt x="23" y="23"/>
                  <a:pt x="23" y="23"/>
                </a:cubicBezTo>
                <a:cubicBezTo>
                  <a:pt x="20" y="21"/>
                  <a:pt x="17" y="21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5"/>
                  <a:pt x="14" y="29"/>
                  <a:pt x="16" y="30"/>
                </a:cubicBezTo>
                <a:lnTo>
                  <a:pt x="23" y="37"/>
                </a:lnTo>
                <a:close/>
                <a:moveTo>
                  <a:pt x="14" y="57"/>
                </a:moveTo>
                <a:cubicBezTo>
                  <a:pt x="17" y="58"/>
                  <a:pt x="20" y="56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50"/>
                  <a:pt x="19" y="48"/>
                  <a:pt x="16" y="47"/>
                </a:cubicBezTo>
                <a:cubicBezTo>
                  <a:pt x="7" y="45"/>
                  <a:pt x="7" y="45"/>
                  <a:pt x="7" y="45"/>
                </a:cubicBezTo>
                <a:cubicBezTo>
                  <a:pt x="4" y="45"/>
                  <a:pt x="1" y="47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2"/>
                  <a:pt x="2" y="55"/>
                  <a:pt x="5" y="56"/>
                </a:cubicBezTo>
                <a:lnTo>
                  <a:pt x="14" y="57"/>
                </a:lnTo>
                <a:close/>
                <a:moveTo>
                  <a:pt x="16" y="81"/>
                </a:moveTo>
                <a:cubicBezTo>
                  <a:pt x="19" y="80"/>
                  <a:pt x="21" y="78"/>
                  <a:pt x="20" y="7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2"/>
                  <a:pt x="17" y="70"/>
                  <a:pt x="14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2" y="73"/>
                  <a:pt x="0" y="76"/>
                  <a:pt x="1" y="79"/>
                </a:cubicBezTo>
                <a:cubicBezTo>
                  <a:pt x="1" y="79"/>
                  <a:pt x="1" y="79"/>
                  <a:pt x="1" y="79"/>
                </a:cubicBezTo>
                <a:cubicBezTo>
                  <a:pt x="2" y="82"/>
                  <a:pt x="4" y="83"/>
                  <a:pt x="7" y="83"/>
                </a:cubicBezTo>
                <a:lnTo>
                  <a:pt x="16" y="8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64"/>
          <p:cNvSpPr/>
          <p:nvPr/>
        </p:nvSpPr>
        <p:spPr>
          <a:xfrm>
            <a:off x="7808912" y="4148137"/>
            <a:ext cx="706437" cy="473075"/>
          </a:xfrm>
          <a:custGeom>
            <a:avLst/>
            <a:gdLst/>
            <a:ahLst/>
            <a:cxnLst/>
            <a:rect l="l" t="t" r="r" b="b"/>
            <a:pathLst>
              <a:path w="188" h="126" extrusionOk="0">
                <a:moveTo>
                  <a:pt x="149" y="13"/>
                </a:moveTo>
                <a:cubicBezTo>
                  <a:pt x="167" y="56"/>
                  <a:pt x="167" y="56"/>
                  <a:pt x="167" y="56"/>
                </a:cubicBezTo>
                <a:cubicBezTo>
                  <a:pt x="145" y="66"/>
                  <a:pt x="145" y="66"/>
                  <a:pt x="145" y="66"/>
                </a:cubicBezTo>
                <a:cubicBezTo>
                  <a:pt x="134" y="56"/>
                  <a:pt x="98" y="25"/>
                  <a:pt x="95" y="25"/>
                </a:cubicBezTo>
                <a:cubicBezTo>
                  <a:pt x="93" y="25"/>
                  <a:pt x="82" y="29"/>
                  <a:pt x="81" y="29"/>
                </a:cubicBezTo>
                <a:cubicBezTo>
                  <a:pt x="81" y="29"/>
                  <a:pt x="74" y="31"/>
                  <a:pt x="68" y="31"/>
                </a:cubicBezTo>
                <a:cubicBezTo>
                  <a:pt x="65" y="31"/>
                  <a:pt x="63" y="31"/>
                  <a:pt x="62" y="30"/>
                </a:cubicBezTo>
                <a:cubicBezTo>
                  <a:pt x="60" y="29"/>
                  <a:pt x="60" y="28"/>
                  <a:pt x="60" y="27"/>
                </a:cubicBezTo>
                <a:cubicBezTo>
                  <a:pt x="60" y="24"/>
                  <a:pt x="62" y="22"/>
                  <a:pt x="64" y="21"/>
                </a:cubicBezTo>
                <a:cubicBezTo>
                  <a:pt x="73" y="16"/>
                  <a:pt x="98" y="7"/>
                  <a:pt x="100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7" y="7"/>
                  <a:pt x="145" y="12"/>
                  <a:pt x="149" y="13"/>
                </a:cubicBezTo>
                <a:close/>
                <a:moveTo>
                  <a:pt x="165" y="0"/>
                </a:moveTo>
                <a:cubicBezTo>
                  <a:pt x="164" y="0"/>
                  <a:pt x="164" y="1"/>
                  <a:pt x="163" y="1"/>
                </a:cubicBezTo>
                <a:cubicBezTo>
                  <a:pt x="156" y="4"/>
                  <a:pt x="156" y="4"/>
                  <a:pt x="156" y="4"/>
                </a:cubicBezTo>
                <a:cubicBezTo>
                  <a:pt x="155" y="4"/>
                  <a:pt x="154" y="5"/>
                  <a:pt x="153" y="6"/>
                </a:cubicBezTo>
                <a:cubicBezTo>
                  <a:pt x="153" y="7"/>
                  <a:pt x="153" y="9"/>
                  <a:pt x="153" y="10"/>
                </a:cubicBezTo>
                <a:cubicBezTo>
                  <a:pt x="171" y="56"/>
                  <a:pt x="171" y="56"/>
                  <a:pt x="171" y="56"/>
                </a:cubicBezTo>
                <a:cubicBezTo>
                  <a:pt x="172" y="58"/>
                  <a:pt x="175" y="59"/>
                  <a:pt x="177" y="58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6" y="55"/>
                  <a:pt x="187" y="54"/>
                  <a:pt x="187" y="53"/>
                </a:cubicBezTo>
                <a:cubicBezTo>
                  <a:pt x="188" y="52"/>
                  <a:pt x="188" y="50"/>
                  <a:pt x="187" y="49"/>
                </a:cubicBezTo>
                <a:cubicBezTo>
                  <a:pt x="169" y="3"/>
                  <a:pt x="169" y="3"/>
                  <a:pt x="169" y="3"/>
                </a:cubicBezTo>
                <a:cubicBezTo>
                  <a:pt x="169" y="2"/>
                  <a:pt x="167" y="0"/>
                  <a:pt x="165" y="0"/>
                </a:cubicBezTo>
                <a:close/>
                <a:moveTo>
                  <a:pt x="0" y="63"/>
                </a:moveTo>
                <a:cubicBezTo>
                  <a:pt x="0" y="64"/>
                  <a:pt x="0" y="66"/>
                  <a:pt x="1" y="67"/>
                </a:cubicBezTo>
                <a:cubicBezTo>
                  <a:pt x="2" y="68"/>
                  <a:pt x="3" y="68"/>
                  <a:pt x="4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5" y="69"/>
                  <a:pt x="17" y="67"/>
                  <a:pt x="17" y="64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2"/>
                  <a:pt x="21" y="11"/>
                  <a:pt x="20" y="10"/>
                </a:cubicBezTo>
                <a:cubicBezTo>
                  <a:pt x="19" y="9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3"/>
                </a:lnTo>
                <a:close/>
                <a:moveTo>
                  <a:pt x="77" y="109"/>
                </a:moveTo>
                <a:cubicBezTo>
                  <a:pt x="77" y="107"/>
                  <a:pt x="76" y="106"/>
                  <a:pt x="74" y="104"/>
                </a:cubicBezTo>
                <a:cubicBezTo>
                  <a:pt x="71" y="102"/>
                  <a:pt x="68" y="102"/>
                  <a:pt x="65" y="106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4" y="119"/>
                  <a:pt x="58" y="123"/>
                  <a:pt x="59" y="124"/>
                </a:cubicBezTo>
                <a:cubicBezTo>
                  <a:pt x="60" y="125"/>
                  <a:pt x="62" y="126"/>
                  <a:pt x="63" y="126"/>
                </a:cubicBezTo>
                <a:cubicBezTo>
                  <a:pt x="65" y="126"/>
                  <a:pt x="67" y="125"/>
                  <a:pt x="68" y="123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7" y="113"/>
                  <a:pt x="77" y="111"/>
                  <a:pt x="77" y="109"/>
                </a:cubicBezTo>
                <a:close/>
                <a:moveTo>
                  <a:pt x="41" y="106"/>
                </a:moveTo>
                <a:cubicBezTo>
                  <a:pt x="38" y="109"/>
                  <a:pt x="39" y="112"/>
                  <a:pt x="43" y="115"/>
                </a:cubicBezTo>
                <a:cubicBezTo>
                  <a:pt x="46" y="118"/>
                  <a:pt x="49" y="117"/>
                  <a:pt x="52" y="114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5" y="98"/>
                  <a:pt x="61" y="94"/>
                  <a:pt x="60" y="93"/>
                </a:cubicBezTo>
                <a:cubicBezTo>
                  <a:pt x="57" y="90"/>
                  <a:pt x="53" y="91"/>
                  <a:pt x="50" y="94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5" y="101"/>
                  <a:pt x="45" y="101"/>
                  <a:pt x="45" y="101"/>
                </a:cubicBezTo>
                <a:lnTo>
                  <a:pt x="41" y="106"/>
                </a:lnTo>
                <a:close/>
                <a:moveTo>
                  <a:pt x="28" y="93"/>
                </a:moveTo>
                <a:cubicBezTo>
                  <a:pt x="26" y="95"/>
                  <a:pt x="26" y="97"/>
                  <a:pt x="26" y="98"/>
                </a:cubicBezTo>
                <a:cubicBezTo>
                  <a:pt x="26" y="100"/>
                  <a:pt x="27" y="102"/>
                  <a:pt x="29" y="103"/>
                </a:cubicBezTo>
                <a:cubicBezTo>
                  <a:pt x="32" y="106"/>
                  <a:pt x="35" y="105"/>
                  <a:pt x="38" y="102"/>
                </a:cubicBezTo>
                <a:cubicBezTo>
                  <a:pt x="48" y="90"/>
                  <a:pt x="48" y="90"/>
                  <a:pt x="48" y="90"/>
                </a:cubicBezTo>
                <a:cubicBezTo>
                  <a:pt x="50" y="88"/>
                  <a:pt x="50" y="86"/>
                  <a:pt x="50" y="85"/>
                </a:cubicBezTo>
                <a:cubicBezTo>
                  <a:pt x="50" y="83"/>
                  <a:pt x="49" y="81"/>
                  <a:pt x="47" y="80"/>
                </a:cubicBezTo>
                <a:cubicBezTo>
                  <a:pt x="44" y="77"/>
                  <a:pt x="40" y="78"/>
                  <a:pt x="37" y="81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2" y="88"/>
                  <a:pt x="32" y="88"/>
                  <a:pt x="32" y="88"/>
                </a:cubicBezTo>
                <a:lnTo>
                  <a:pt x="28" y="93"/>
                </a:lnTo>
                <a:close/>
                <a:moveTo>
                  <a:pt x="25" y="89"/>
                </a:moveTo>
                <a:cubicBezTo>
                  <a:pt x="35" y="77"/>
                  <a:pt x="35" y="77"/>
                  <a:pt x="35" y="77"/>
                </a:cubicBezTo>
                <a:cubicBezTo>
                  <a:pt x="39" y="72"/>
                  <a:pt x="35" y="68"/>
                  <a:pt x="34" y="67"/>
                </a:cubicBezTo>
                <a:cubicBezTo>
                  <a:pt x="31" y="64"/>
                  <a:pt x="27" y="65"/>
                  <a:pt x="24" y="68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16" y="78"/>
                  <a:pt x="16" y="78"/>
                  <a:pt x="16" y="78"/>
                </a:cubicBezTo>
                <a:cubicBezTo>
                  <a:pt x="15" y="80"/>
                  <a:pt x="14" y="82"/>
                  <a:pt x="14" y="84"/>
                </a:cubicBezTo>
                <a:cubicBezTo>
                  <a:pt x="14" y="86"/>
                  <a:pt x="16" y="87"/>
                  <a:pt x="16" y="88"/>
                </a:cubicBezTo>
                <a:cubicBezTo>
                  <a:pt x="18" y="89"/>
                  <a:pt x="20" y="90"/>
                  <a:pt x="22" y="90"/>
                </a:cubicBezTo>
                <a:cubicBezTo>
                  <a:pt x="23" y="90"/>
                  <a:pt x="24" y="90"/>
                  <a:pt x="25" y="89"/>
                </a:cubicBezTo>
                <a:close/>
                <a:moveTo>
                  <a:pt x="142" y="79"/>
                </a:moveTo>
                <a:cubicBezTo>
                  <a:pt x="144" y="76"/>
                  <a:pt x="146" y="72"/>
                  <a:pt x="141" y="69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20" y="50"/>
                  <a:pt x="99" y="32"/>
                  <a:pt x="95" y="30"/>
                </a:cubicBezTo>
                <a:cubicBezTo>
                  <a:pt x="92" y="30"/>
                  <a:pt x="87" y="32"/>
                  <a:pt x="82" y="33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4"/>
                  <a:pt x="75" y="36"/>
                  <a:pt x="68" y="36"/>
                </a:cubicBezTo>
                <a:cubicBezTo>
                  <a:pt x="64" y="36"/>
                  <a:pt x="62" y="35"/>
                  <a:pt x="59" y="34"/>
                </a:cubicBezTo>
                <a:cubicBezTo>
                  <a:pt x="56" y="31"/>
                  <a:pt x="55" y="28"/>
                  <a:pt x="55" y="26"/>
                </a:cubicBezTo>
                <a:cubicBezTo>
                  <a:pt x="55" y="22"/>
                  <a:pt x="59" y="19"/>
                  <a:pt x="61" y="18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5"/>
                  <a:pt x="22" y="65"/>
                  <a:pt x="22" y="65"/>
                </a:cubicBezTo>
                <a:cubicBezTo>
                  <a:pt x="25" y="62"/>
                  <a:pt x="28" y="61"/>
                  <a:pt x="30" y="61"/>
                </a:cubicBezTo>
                <a:cubicBezTo>
                  <a:pt x="32" y="61"/>
                  <a:pt x="35" y="62"/>
                  <a:pt x="37" y="64"/>
                </a:cubicBezTo>
                <a:cubicBezTo>
                  <a:pt x="40" y="67"/>
                  <a:pt x="42" y="70"/>
                  <a:pt x="41" y="74"/>
                </a:cubicBezTo>
                <a:cubicBezTo>
                  <a:pt x="44" y="74"/>
                  <a:pt x="47" y="75"/>
                  <a:pt x="50" y="77"/>
                </a:cubicBezTo>
                <a:cubicBezTo>
                  <a:pt x="53" y="79"/>
                  <a:pt x="55" y="83"/>
                  <a:pt x="54" y="87"/>
                </a:cubicBezTo>
                <a:cubicBezTo>
                  <a:pt x="57" y="86"/>
                  <a:pt x="60" y="87"/>
                  <a:pt x="63" y="90"/>
                </a:cubicBezTo>
                <a:cubicBezTo>
                  <a:pt x="66" y="92"/>
                  <a:pt x="67" y="95"/>
                  <a:pt x="67" y="99"/>
                </a:cubicBezTo>
                <a:cubicBezTo>
                  <a:pt x="71" y="98"/>
                  <a:pt x="74" y="98"/>
                  <a:pt x="77" y="101"/>
                </a:cubicBezTo>
                <a:cubicBezTo>
                  <a:pt x="81" y="104"/>
                  <a:pt x="83" y="109"/>
                  <a:pt x="81" y="113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6"/>
                  <a:pt x="84" y="116"/>
                  <a:pt x="85" y="116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8"/>
                  <a:pt x="89" y="118"/>
                </a:cubicBezTo>
                <a:cubicBezTo>
                  <a:pt x="91" y="118"/>
                  <a:pt x="92" y="116"/>
                  <a:pt x="93" y="115"/>
                </a:cubicBezTo>
                <a:cubicBezTo>
                  <a:pt x="96" y="113"/>
                  <a:pt x="97" y="110"/>
                  <a:pt x="94" y="108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78" y="94"/>
                  <a:pt x="78" y="94"/>
                  <a:pt x="78" y="94"/>
                </a:cubicBezTo>
                <a:cubicBezTo>
                  <a:pt x="78" y="94"/>
                  <a:pt x="77" y="93"/>
                  <a:pt x="77" y="92"/>
                </a:cubicBezTo>
                <a:cubicBezTo>
                  <a:pt x="77" y="92"/>
                  <a:pt x="77" y="91"/>
                  <a:pt x="78" y="90"/>
                </a:cubicBezTo>
                <a:cubicBezTo>
                  <a:pt x="79" y="89"/>
                  <a:pt x="80" y="89"/>
                  <a:pt x="81" y="90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3" y="108"/>
                  <a:pt x="104" y="109"/>
                  <a:pt x="106" y="109"/>
                </a:cubicBezTo>
                <a:cubicBezTo>
                  <a:pt x="108" y="109"/>
                  <a:pt x="110" y="108"/>
                  <a:pt x="111" y="106"/>
                </a:cubicBezTo>
                <a:cubicBezTo>
                  <a:pt x="113" y="104"/>
                  <a:pt x="113" y="102"/>
                  <a:pt x="113" y="101"/>
                </a:cubicBezTo>
                <a:cubicBezTo>
                  <a:pt x="113" y="99"/>
                  <a:pt x="112" y="97"/>
                  <a:pt x="110" y="96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96" y="84"/>
                  <a:pt x="96" y="84"/>
                  <a:pt x="96" y="84"/>
                </a:cubicBezTo>
                <a:cubicBezTo>
                  <a:pt x="95" y="84"/>
                  <a:pt x="95" y="83"/>
                  <a:pt x="95" y="82"/>
                </a:cubicBezTo>
                <a:cubicBezTo>
                  <a:pt x="95" y="82"/>
                  <a:pt x="95" y="81"/>
                  <a:pt x="96" y="81"/>
                </a:cubicBezTo>
                <a:cubicBezTo>
                  <a:pt x="97" y="80"/>
                  <a:pt x="98" y="79"/>
                  <a:pt x="99" y="80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20" y="97"/>
                  <a:pt x="121" y="97"/>
                  <a:pt x="123" y="97"/>
                </a:cubicBezTo>
                <a:cubicBezTo>
                  <a:pt x="125" y="97"/>
                  <a:pt x="127" y="96"/>
                  <a:pt x="129" y="94"/>
                </a:cubicBezTo>
                <a:cubicBezTo>
                  <a:pt x="130" y="92"/>
                  <a:pt x="131" y="91"/>
                  <a:pt x="131" y="89"/>
                </a:cubicBezTo>
                <a:cubicBezTo>
                  <a:pt x="131" y="87"/>
                  <a:pt x="130" y="85"/>
                  <a:pt x="128" y="84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1" y="70"/>
                  <a:pt x="111" y="69"/>
                  <a:pt x="112" y="68"/>
                </a:cubicBezTo>
                <a:cubicBezTo>
                  <a:pt x="113" y="67"/>
                  <a:pt x="115" y="66"/>
                  <a:pt x="116" y="67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3"/>
                  <a:pt x="139" y="82"/>
                  <a:pt x="142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64"/>
          <p:cNvSpPr/>
          <p:nvPr/>
        </p:nvSpPr>
        <p:spPr>
          <a:xfrm>
            <a:off x="5994400" y="5267325"/>
            <a:ext cx="604837" cy="508000"/>
          </a:xfrm>
          <a:custGeom>
            <a:avLst/>
            <a:gdLst/>
            <a:ahLst/>
            <a:cxnLst/>
            <a:rect l="l" t="t" r="r" b="b"/>
            <a:pathLst>
              <a:path w="161" h="135" extrusionOk="0">
                <a:moveTo>
                  <a:pt x="22" y="110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71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1" y="71"/>
                  <a:pt x="41" y="73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3"/>
                  <a:pt x="39" y="115"/>
                  <a:pt x="36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4" y="115"/>
                  <a:pt x="22" y="113"/>
                  <a:pt x="22" y="110"/>
                </a:cubicBezTo>
                <a:close/>
                <a:moveTo>
                  <a:pt x="59" y="55"/>
                </a:moveTo>
                <a:cubicBezTo>
                  <a:pt x="57" y="55"/>
                  <a:pt x="54" y="58"/>
                  <a:pt x="54" y="61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3"/>
                  <a:pt x="57" y="115"/>
                  <a:pt x="59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1" y="115"/>
                  <a:pt x="74" y="113"/>
                  <a:pt x="74" y="110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58"/>
                  <a:pt x="71" y="55"/>
                  <a:pt x="68" y="55"/>
                </a:cubicBezTo>
                <a:lnTo>
                  <a:pt x="59" y="55"/>
                </a:lnTo>
                <a:close/>
                <a:moveTo>
                  <a:pt x="92" y="44"/>
                </a:moveTo>
                <a:cubicBezTo>
                  <a:pt x="89" y="44"/>
                  <a:pt x="86" y="47"/>
                  <a:pt x="86" y="50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3"/>
                  <a:pt x="89" y="115"/>
                  <a:pt x="92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3" y="115"/>
                  <a:pt x="106" y="113"/>
                  <a:pt x="106" y="11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47"/>
                  <a:pt x="103" y="44"/>
                  <a:pt x="100" y="44"/>
                </a:cubicBezTo>
                <a:lnTo>
                  <a:pt x="92" y="44"/>
                </a:lnTo>
                <a:close/>
                <a:moveTo>
                  <a:pt x="124" y="33"/>
                </a:moveTo>
                <a:cubicBezTo>
                  <a:pt x="121" y="33"/>
                  <a:pt x="119" y="35"/>
                  <a:pt x="119" y="38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3"/>
                  <a:pt x="121" y="115"/>
                  <a:pt x="124" y="115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5"/>
                  <a:pt x="138" y="113"/>
                  <a:pt x="138" y="110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35"/>
                  <a:pt x="136" y="33"/>
                  <a:pt x="133" y="33"/>
                </a:cubicBezTo>
                <a:lnTo>
                  <a:pt x="124" y="33"/>
                </a:lnTo>
                <a:close/>
                <a:moveTo>
                  <a:pt x="25" y="54"/>
                </a:moveTo>
                <a:cubicBezTo>
                  <a:pt x="59" y="48"/>
                  <a:pt x="91" y="35"/>
                  <a:pt x="120" y="18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6"/>
                  <a:pt x="114" y="6"/>
                  <a:pt x="114" y="6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8" y="29"/>
                  <a:pt x="57" y="41"/>
                  <a:pt x="23" y="47"/>
                </a:cubicBezTo>
                <a:lnTo>
                  <a:pt x="25" y="54"/>
                </a:lnTo>
                <a:close/>
                <a:moveTo>
                  <a:pt x="161" y="125"/>
                </a:moveTo>
                <a:cubicBezTo>
                  <a:pt x="145" y="116"/>
                  <a:pt x="145" y="116"/>
                  <a:pt x="145" y="116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7"/>
                  <a:pt x="14" y="17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9"/>
                  <a:pt x="6" y="129"/>
                  <a:pt x="6" y="129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45" y="135"/>
                  <a:pt x="145" y="135"/>
                  <a:pt x="145" y="135"/>
                </a:cubicBezTo>
                <a:lnTo>
                  <a:pt x="161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64"/>
          <p:cNvSpPr/>
          <p:nvPr/>
        </p:nvSpPr>
        <p:spPr>
          <a:xfrm>
            <a:off x="3522662" y="2314575"/>
            <a:ext cx="815975" cy="425450"/>
          </a:xfrm>
          <a:custGeom>
            <a:avLst/>
            <a:gdLst/>
            <a:ahLst/>
            <a:cxnLst/>
            <a:rect l="l" t="t" r="r" b="b"/>
            <a:pathLst>
              <a:path w="217" h="113" extrusionOk="0">
                <a:moveTo>
                  <a:pt x="156" y="107"/>
                </a:moveTo>
                <a:cubicBezTo>
                  <a:pt x="153" y="108"/>
                  <a:pt x="150" y="109"/>
                  <a:pt x="147" y="110"/>
                </a:cubicBezTo>
                <a:cubicBezTo>
                  <a:pt x="136" y="112"/>
                  <a:pt x="125" y="113"/>
                  <a:pt x="111" y="113"/>
                </a:cubicBezTo>
                <a:cubicBezTo>
                  <a:pt x="97" y="113"/>
                  <a:pt x="86" y="112"/>
                  <a:pt x="75" y="110"/>
                </a:cubicBezTo>
                <a:cubicBezTo>
                  <a:pt x="72" y="109"/>
                  <a:pt x="68" y="108"/>
                  <a:pt x="65" y="107"/>
                </a:cubicBezTo>
                <a:cubicBezTo>
                  <a:pt x="56" y="102"/>
                  <a:pt x="56" y="95"/>
                  <a:pt x="61" y="89"/>
                </a:cubicBezTo>
                <a:cubicBezTo>
                  <a:pt x="67" y="84"/>
                  <a:pt x="74" y="80"/>
                  <a:pt x="81" y="76"/>
                </a:cubicBezTo>
                <a:cubicBezTo>
                  <a:pt x="85" y="75"/>
                  <a:pt x="88" y="73"/>
                  <a:pt x="91" y="72"/>
                </a:cubicBezTo>
                <a:cubicBezTo>
                  <a:pt x="98" y="70"/>
                  <a:pt x="99" y="63"/>
                  <a:pt x="95" y="59"/>
                </a:cubicBezTo>
                <a:cubicBezTo>
                  <a:pt x="85" y="49"/>
                  <a:pt x="82" y="38"/>
                  <a:pt x="82" y="25"/>
                </a:cubicBezTo>
                <a:cubicBezTo>
                  <a:pt x="83" y="11"/>
                  <a:pt x="91" y="4"/>
                  <a:pt x="103" y="1"/>
                </a:cubicBezTo>
                <a:cubicBezTo>
                  <a:pt x="106" y="1"/>
                  <a:pt x="108" y="0"/>
                  <a:pt x="111" y="0"/>
                </a:cubicBezTo>
                <a:cubicBezTo>
                  <a:pt x="113" y="0"/>
                  <a:pt x="116" y="1"/>
                  <a:pt x="119" y="1"/>
                </a:cubicBezTo>
                <a:cubicBezTo>
                  <a:pt x="131" y="4"/>
                  <a:pt x="139" y="11"/>
                  <a:pt x="139" y="25"/>
                </a:cubicBezTo>
                <a:cubicBezTo>
                  <a:pt x="140" y="38"/>
                  <a:pt x="136" y="49"/>
                  <a:pt x="127" y="59"/>
                </a:cubicBezTo>
                <a:cubicBezTo>
                  <a:pt x="122" y="63"/>
                  <a:pt x="124" y="70"/>
                  <a:pt x="130" y="72"/>
                </a:cubicBezTo>
                <a:cubicBezTo>
                  <a:pt x="134" y="73"/>
                  <a:pt x="137" y="75"/>
                  <a:pt x="140" y="76"/>
                </a:cubicBezTo>
                <a:cubicBezTo>
                  <a:pt x="148" y="80"/>
                  <a:pt x="155" y="84"/>
                  <a:pt x="160" y="89"/>
                </a:cubicBezTo>
                <a:cubicBezTo>
                  <a:pt x="164" y="93"/>
                  <a:pt x="166" y="102"/>
                  <a:pt x="156" y="107"/>
                </a:cubicBezTo>
                <a:close/>
                <a:moveTo>
                  <a:pt x="213" y="97"/>
                </a:moveTo>
                <a:cubicBezTo>
                  <a:pt x="209" y="93"/>
                  <a:pt x="204" y="90"/>
                  <a:pt x="199" y="87"/>
                </a:cubicBezTo>
                <a:cubicBezTo>
                  <a:pt x="197" y="86"/>
                  <a:pt x="194" y="85"/>
                  <a:pt x="192" y="85"/>
                </a:cubicBezTo>
                <a:cubicBezTo>
                  <a:pt x="188" y="83"/>
                  <a:pt x="186" y="78"/>
                  <a:pt x="190" y="75"/>
                </a:cubicBezTo>
                <a:cubicBezTo>
                  <a:pt x="196" y="69"/>
                  <a:pt x="199" y="61"/>
                  <a:pt x="198" y="52"/>
                </a:cubicBezTo>
                <a:cubicBezTo>
                  <a:pt x="198" y="42"/>
                  <a:pt x="193" y="37"/>
                  <a:pt x="184" y="35"/>
                </a:cubicBezTo>
                <a:cubicBezTo>
                  <a:pt x="182" y="35"/>
                  <a:pt x="180" y="35"/>
                  <a:pt x="179" y="35"/>
                </a:cubicBezTo>
                <a:cubicBezTo>
                  <a:pt x="177" y="35"/>
                  <a:pt x="175" y="35"/>
                  <a:pt x="173" y="35"/>
                </a:cubicBezTo>
                <a:cubicBezTo>
                  <a:pt x="165" y="37"/>
                  <a:pt x="159" y="42"/>
                  <a:pt x="159" y="52"/>
                </a:cubicBezTo>
                <a:cubicBezTo>
                  <a:pt x="158" y="61"/>
                  <a:pt x="161" y="69"/>
                  <a:pt x="167" y="75"/>
                </a:cubicBezTo>
                <a:cubicBezTo>
                  <a:pt x="171" y="78"/>
                  <a:pt x="169" y="83"/>
                  <a:pt x="165" y="85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5" y="85"/>
                  <a:pt x="166" y="86"/>
                  <a:pt x="167" y="87"/>
                </a:cubicBezTo>
                <a:cubicBezTo>
                  <a:pt x="170" y="90"/>
                  <a:pt x="171" y="95"/>
                  <a:pt x="170" y="99"/>
                </a:cubicBezTo>
                <a:cubicBezTo>
                  <a:pt x="169" y="104"/>
                  <a:pt x="166" y="108"/>
                  <a:pt x="161" y="110"/>
                </a:cubicBezTo>
                <a:cubicBezTo>
                  <a:pt x="160" y="111"/>
                  <a:pt x="159" y="111"/>
                  <a:pt x="157" y="112"/>
                </a:cubicBezTo>
                <a:cubicBezTo>
                  <a:pt x="164" y="113"/>
                  <a:pt x="171" y="113"/>
                  <a:pt x="179" y="113"/>
                </a:cubicBezTo>
                <a:cubicBezTo>
                  <a:pt x="188" y="113"/>
                  <a:pt x="196" y="113"/>
                  <a:pt x="203" y="111"/>
                </a:cubicBezTo>
                <a:cubicBezTo>
                  <a:pt x="206" y="110"/>
                  <a:pt x="208" y="110"/>
                  <a:pt x="210" y="109"/>
                </a:cubicBezTo>
                <a:cubicBezTo>
                  <a:pt x="217" y="106"/>
                  <a:pt x="216" y="99"/>
                  <a:pt x="213" y="97"/>
                </a:cubicBezTo>
                <a:close/>
                <a:moveTo>
                  <a:pt x="51" y="99"/>
                </a:moveTo>
                <a:cubicBezTo>
                  <a:pt x="50" y="95"/>
                  <a:pt x="52" y="90"/>
                  <a:pt x="55" y="87"/>
                </a:cubicBezTo>
                <a:cubicBezTo>
                  <a:pt x="56" y="85"/>
                  <a:pt x="58" y="84"/>
                  <a:pt x="60" y="83"/>
                </a:cubicBezTo>
                <a:cubicBezTo>
                  <a:pt x="59" y="82"/>
                  <a:pt x="58" y="82"/>
                  <a:pt x="57" y="82"/>
                </a:cubicBezTo>
                <a:cubicBezTo>
                  <a:pt x="52" y="80"/>
                  <a:pt x="51" y="75"/>
                  <a:pt x="54" y="71"/>
                </a:cubicBezTo>
                <a:cubicBezTo>
                  <a:pt x="61" y="64"/>
                  <a:pt x="64" y="55"/>
                  <a:pt x="64" y="45"/>
                </a:cubicBezTo>
                <a:cubicBezTo>
                  <a:pt x="63" y="35"/>
                  <a:pt x="57" y="29"/>
                  <a:pt x="48" y="27"/>
                </a:cubicBezTo>
                <a:cubicBezTo>
                  <a:pt x="46" y="26"/>
                  <a:pt x="44" y="26"/>
                  <a:pt x="42" y="26"/>
                </a:cubicBezTo>
                <a:cubicBezTo>
                  <a:pt x="40" y="26"/>
                  <a:pt x="38" y="26"/>
                  <a:pt x="36" y="27"/>
                </a:cubicBezTo>
                <a:cubicBezTo>
                  <a:pt x="26" y="29"/>
                  <a:pt x="20" y="35"/>
                  <a:pt x="20" y="45"/>
                </a:cubicBezTo>
                <a:cubicBezTo>
                  <a:pt x="19" y="55"/>
                  <a:pt x="22" y="64"/>
                  <a:pt x="29" y="71"/>
                </a:cubicBezTo>
                <a:cubicBezTo>
                  <a:pt x="33" y="75"/>
                  <a:pt x="32" y="80"/>
                  <a:pt x="27" y="82"/>
                </a:cubicBezTo>
                <a:cubicBezTo>
                  <a:pt x="24" y="83"/>
                  <a:pt x="22" y="83"/>
                  <a:pt x="19" y="85"/>
                </a:cubicBezTo>
                <a:cubicBezTo>
                  <a:pt x="13" y="87"/>
                  <a:pt x="8" y="90"/>
                  <a:pt x="4" y="95"/>
                </a:cubicBezTo>
                <a:cubicBezTo>
                  <a:pt x="0" y="99"/>
                  <a:pt x="0" y="105"/>
                  <a:pt x="7" y="108"/>
                </a:cubicBezTo>
                <a:cubicBezTo>
                  <a:pt x="9" y="109"/>
                  <a:pt x="12" y="110"/>
                  <a:pt x="14" y="111"/>
                </a:cubicBezTo>
                <a:cubicBezTo>
                  <a:pt x="23" y="113"/>
                  <a:pt x="31" y="113"/>
                  <a:pt x="42" y="113"/>
                </a:cubicBezTo>
                <a:cubicBezTo>
                  <a:pt x="50" y="113"/>
                  <a:pt x="57" y="113"/>
                  <a:pt x="64" y="112"/>
                </a:cubicBezTo>
                <a:cubicBezTo>
                  <a:pt x="63" y="111"/>
                  <a:pt x="62" y="111"/>
                  <a:pt x="60" y="110"/>
                </a:cubicBezTo>
                <a:cubicBezTo>
                  <a:pt x="55" y="107"/>
                  <a:pt x="51" y="104"/>
                  <a:pt x="51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64"/>
          <p:cNvSpPr/>
          <p:nvPr/>
        </p:nvSpPr>
        <p:spPr>
          <a:xfrm>
            <a:off x="5713412" y="1071562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126" h="126" extrusionOk="0">
                <a:moveTo>
                  <a:pt x="60" y="66"/>
                </a:moveTo>
                <a:cubicBezTo>
                  <a:pt x="119" y="66"/>
                  <a:pt x="119" y="66"/>
                  <a:pt x="119" y="66"/>
                </a:cubicBezTo>
                <a:cubicBezTo>
                  <a:pt x="119" y="99"/>
                  <a:pt x="92" y="126"/>
                  <a:pt x="60" y="126"/>
                </a:cubicBezTo>
                <a:cubicBezTo>
                  <a:pt x="27" y="126"/>
                  <a:pt x="0" y="99"/>
                  <a:pt x="0" y="66"/>
                </a:cubicBezTo>
                <a:cubicBezTo>
                  <a:pt x="0" y="33"/>
                  <a:pt x="27" y="7"/>
                  <a:pt x="60" y="7"/>
                </a:cubicBezTo>
                <a:lnTo>
                  <a:pt x="60" y="66"/>
                </a:lnTo>
                <a:close/>
                <a:moveTo>
                  <a:pt x="67" y="0"/>
                </a:moveTo>
                <a:cubicBezTo>
                  <a:pt x="67" y="59"/>
                  <a:pt x="67" y="59"/>
                  <a:pt x="67" y="59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26"/>
                  <a:pt x="100" y="0"/>
                  <a:pt x="67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64"/>
          <p:cNvSpPr/>
          <p:nvPr/>
        </p:nvSpPr>
        <p:spPr>
          <a:xfrm>
            <a:off x="4116387" y="4318000"/>
            <a:ext cx="395287" cy="569912"/>
          </a:xfrm>
          <a:custGeom>
            <a:avLst/>
            <a:gdLst/>
            <a:ahLst/>
            <a:cxnLst/>
            <a:rect l="l" t="t" r="r" b="b"/>
            <a:pathLst>
              <a:path w="105" h="152" extrusionOk="0">
                <a:moveTo>
                  <a:pt x="105" y="101"/>
                </a:moveTo>
                <a:cubicBezTo>
                  <a:pt x="105" y="86"/>
                  <a:pt x="93" y="73"/>
                  <a:pt x="68" y="67"/>
                </a:cubicBezTo>
                <a:cubicBezTo>
                  <a:pt x="65" y="67"/>
                  <a:pt x="52" y="63"/>
                  <a:pt x="49" y="62"/>
                </a:cubicBezTo>
                <a:cubicBezTo>
                  <a:pt x="31" y="58"/>
                  <a:pt x="25" y="55"/>
                  <a:pt x="25" y="50"/>
                </a:cubicBezTo>
                <a:cubicBezTo>
                  <a:pt x="25" y="44"/>
                  <a:pt x="32" y="38"/>
                  <a:pt x="51" y="38"/>
                </a:cubicBezTo>
                <a:cubicBezTo>
                  <a:pt x="65" y="38"/>
                  <a:pt x="78" y="48"/>
                  <a:pt x="78" y="48"/>
                </a:cubicBezTo>
                <a:cubicBezTo>
                  <a:pt x="83" y="52"/>
                  <a:pt x="87" y="52"/>
                  <a:pt x="91" y="47"/>
                </a:cubicBezTo>
                <a:cubicBezTo>
                  <a:pt x="91" y="47"/>
                  <a:pt x="97" y="43"/>
                  <a:pt x="97" y="38"/>
                </a:cubicBezTo>
                <a:cubicBezTo>
                  <a:pt x="97" y="31"/>
                  <a:pt x="81" y="21"/>
                  <a:pt x="63" y="18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3"/>
                  <a:pt x="60" y="0"/>
                  <a:pt x="5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0"/>
                  <a:pt x="42" y="3"/>
                  <a:pt x="42" y="6"/>
                </a:cubicBezTo>
                <a:cubicBezTo>
                  <a:pt x="42" y="17"/>
                  <a:pt x="42" y="17"/>
                  <a:pt x="42" y="17"/>
                </a:cubicBezTo>
                <a:cubicBezTo>
                  <a:pt x="15" y="20"/>
                  <a:pt x="0" y="34"/>
                  <a:pt x="0" y="50"/>
                </a:cubicBezTo>
                <a:cubicBezTo>
                  <a:pt x="0" y="70"/>
                  <a:pt x="19" y="78"/>
                  <a:pt x="40" y="83"/>
                </a:cubicBezTo>
                <a:cubicBezTo>
                  <a:pt x="42" y="84"/>
                  <a:pt x="59" y="88"/>
                  <a:pt x="61" y="88"/>
                </a:cubicBezTo>
                <a:cubicBezTo>
                  <a:pt x="76" y="92"/>
                  <a:pt x="80" y="98"/>
                  <a:pt x="80" y="102"/>
                </a:cubicBezTo>
                <a:cubicBezTo>
                  <a:pt x="80" y="108"/>
                  <a:pt x="73" y="114"/>
                  <a:pt x="54" y="114"/>
                </a:cubicBezTo>
                <a:cubicBezTo>
                  <a:pt x="40" y="114"/>
                  <a:pt x="22" y="103"/>
                  <a:pt x="22" y="103"/>
                </a:cubicBezTo>
                <a:cubicBezTo>
                  <a:pt x="17" y="100"/>
                  <a:pt x="12" y="100"/>
                  <a:pt x="8" y="105"/>
                </a:cubicBezTo>
                <a:cubicBezTo>
                  <a:pt x="8" y="105"/>
                  <a:pt x="4" y="110"/>
                  <a:pt x="4" y="114"/>
                </a:cubicBezTo>
                <a:cubicBezTo>
                  <a:pt x="4" y="122"/>
                  <a:pt x="23" y="131"/>
                  <a:pt x="42" y="135"/>
                </a:cubicBezTo>
                <a:cubicBezTo>
                  <a:pt x="42" y="147"/>
                  <a:pt x="42" y="147"/>
                  <a:pt x="42" y="147"/>
                </a:cubicBezTo>
                <a:cubicBezTo>
                  <a:pt x="42" y="150"/>
                  <a:pt x="45" y="152"/>
                  <a:pt x="49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60" y="152"/>
                  <a:pt x="63" y="150"/>
                  <a:pt x="63" y="147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92" y="132"/>
                  <a:pt x="105" y="117"/>
                  <a:pt x="105" y="10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64"/>
          <p:cNvSpPr txBox="1"/>
          <p:nvPr/>
        </p:nvSpPr>
        <p:spPr>
          <a:xfrm>
            <a:off x="6599237" y="501650"/>
            <a:ext cx="646112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4C4C4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924" name="Google Shape;1924;p64"/>
          <p:cNvSpPr txBox="1"/>
          <p:nvPr/>
        </p:nvSpPr>
        <p:spPr>
          <a:xfrm>
            <a:off x="8455025" y="2586037"/>
            <a:ext cx="822325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925" name="Google Shape;1925;p64"/>
          <p:cNvSpPr txBox="1"/>
          <p:nvPr/>
        </p:nvSpPr>
        <p:spPr>
          <a:xfrm>
            <a:off x="7718425" y="5072062"/>
            <a:ext cx="822325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926" name="Google Shape;1926;p64"/>
          <p:cNvSpPr txBox="1"/>
          <p:nvPr/>
        </p:nvSpPr>
        <p:spPr>
          <a:xfrm>
            <a:off x="5081587" y="5759450"/>
            <a:ext cx="822325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4C4C4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927" name="Google Shape;1927;p64"/>
          <p:cNvSpPr txBox="1"/>
          <p:nvPr/>
        </p:nvSpPr>
        <p:spPr>
          <a:xfrm>
            <a:off x="3162300" y="3736975"/>
            <a:ext cx="687387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928" name="Google Shape;1928;p64"/>
          <p:cNvSpPr txBox="1"/>
          <p:nvPr/>
        </p:nvSpPr>
        <p:spPr>
          <a:xfrm>
            <a:off x="3986212" y="1211262"/>
            <a:ext cx="579437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3700"/>
              <a:buFont typeface="Open Sans SemiBold"/>
              <a:buNone/>
            </a:pPr>
            <a:r>
              <a:rPr lang="en-US" sz="3700" b="1" i="0" u="none">
                <a:solidFill>
                  <a:srgbClr val="4C4C4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929" name="Google Shape;1929;p64"/>
          <p:cNvSpPr txBox="1"/>
          <p:nvPr/>
        </p:nvSpPr>
        <p:spPr>
          <a:xfrm>
            <a:off x="4575175" y="642937"/>
            <a:ext cx="1069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30" name="Google Shape;1930;p64"/>
          <p:cNvSpPr txBox="1"/>
          <p:nvPr/>
        </p:nvSpPr>
        <p:spPr>
          <a:xfrm>
            <a:off x="2976562" y="2841625"/>
            <a:ext cx="1069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31" name="Google Shape;1931;p64"/>
          <p:cNvSpPr txBox="1"/>
          <p:nvPr/>
        </p:nvSpPr>
        <p:spPr>
          <a:xfrm>
            <a:off x="6716712" y="5324475"/>
            <a:ext cx="1069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32" name="Google Shape;1932;p64"/>
          <p:cNvSpPr txBox="1"/>
          <p:nvPr/>
        </p:nvSpPr>
        <p:spPr>
          <a:xfrm>
            <a:off x="8207375" y="3160712"/>
            <a:ext cx="10699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33" name="Google Shape;1933;p64"/>
          <p:cNvSpPr txBox="1"/>
          <p:nvPr/>
        </p:nvSpPr>
        <p:spPr>
          <a:xfrm>
            <a:off x="7129462" y="949325"/>
            <a:ext cx="1069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934" name="Google Shape;1934;p64"/>
          <p:cNvSpPr txBox="1"/>
          <p:nvPr/>
        </p:nvSpPr>
        <p:spPr>
          <a:xfrm>
            <a:off x="4060825" y="5006975"/>
            <a:ext cx="1069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65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940" name="Google Shape;1940;p65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941" name="Google Shape;1941;p65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42" name="Google Shape;1942;p65"/>
          <p:cNvSpPr/>
          <p:nvPr/>
        </p:nvSpPr>
        <p:spPr>
          <a:xfrm>
            <a:off x="3770312" y="419100"/>
            <a:ext cx="3724275" cy="2479675"/>
          </a:xfrm>
          <a:custGeom>
            <a:avLst/>
            <a:gdLst/>
            <a:ahLst/>
            <a:cxnLst/>
            <a:rect l="l" t="t" r="r" b="b"/>
            <a:pathLst>
              <a:path w="991" h="660" extrusionOk="0">
                <a:moveTo>
                  <a:pt x="824" y="218"/>
                </a:moveTo>
                <a:cubicBezTo>
                  <a:pt x="670" y="7"/>
                  <a:pt x="430" y="0"/>
                  <a:pt x="403" y="0"/>
                </a:cubicBezTo>
                <a:cubicBezTo>
                  <a:pt x="401" y="0"/>
                  <a:pt x="401" y="0"/>
                  <a:pt x="401" y="0"/>
                </a:cubicBezTo>
                <a:cubicBezTo>
                  <a:pt x="339" y="0"/>
                  <a:pt x="250" y="37"/>
                  <a:pt x="206" y="81"/>
                </a:cubicBezTo>
                <a:cubicBezTo>
                  <a:pt x="0" y="286"/>
                  <a:pt x="0" y="286"/>
                  <a:pt x="0" y="286"/>
                </a:cubicBezTo>
                <a:cubicBezTo>
                  <a:pt x="67" y="250"/>
                  <a:pt x="160" y="215"/>
                  <a:pt x="271" y="215"/>
                </a:cubicBezTo>
                <a:cubicBezTo>
                  <a:pt x="299" y="215"/>
                  <a:pt x="327" y="217"/>
                  <a:pt x="355" y="221"/>
                </a:cubicBezTo>
                <a:cubicBezTo>
                  <a:pt x="540" y="250"/>
                  <a:pt x="681" y="333"/>
                  <a:pt x="767" y="398"/>
                </a:cubicBezTo>
                <a:cubicBezTo>
                  <a:pt x="859" y="466"/>
                  <a:pt x="908" y="527"/>
                  <a:pt x="912" y="532"/>
                </a:cubicBezTo>
                <a:cubicBezTo>
                  <a:pt x="946" y="570"/>
                  <a:pt x="973" y="613"/>
                  <a:pt x="991" y="660"/>
                </a:cubicBezTo>
                <a:cubicBezTo>
                  <a:pt x="990" y="648"/>
                  <a:pt x="988" y="636"/>
                  <a:pt x="986" y="623"/>
                </a:cubicBezTo>
                <a:cubicBezTo>
                  <a:pt x="971" y="519"/>
                  <a:pt x="931" y="365"/>
                  <a:pt x="824" y="21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65"/>
          <p:cNvSpPr/>
          <p:nvPr/>
        </p:nvSpPr>
        <p:spPr>
          <a:xfrm>
            <a:off x="3086100" y="1312862"/>
            <a:ext cx="3622675" cy="2393950"/>
          </a:xfrm>
          <a:custGeom>
            <a:avLst/>
            <a:gdLst/>
            <a:ahLst/>
            <a:cxnLst/>
            <a:rect l="l" t="t" r="r" b="b"/>
            <a:pathLst>
              <a:path w="964" h="637" extrusionOk="0">
                <a:moveTo>
                  <a:pt x="0" y="637"/>
                </a:moveTo>
                <a:cubicBezTo>
                  <a:pt x="26" y="545"/>
                  <a:pt x="83" y="428"/>
                  <a:pt x="204" y="340"/>
                </a:cubicBezTo>
                <a:cubicBezTo>
                  <a:pt x="415" y="186"/>
                  <a:pt x="640" y="163"/>
                  <a:pt x="755" y="163"/>
                </a:cubicBezTo>
                <a:cubicBezTo>
                  <a:pt x="794" y="163"/>
                  <a:pt x="817" y="166"/>
                  <a:pt x="818" y="166"/>
                </a:cubicBezTo>
                <a:cubicBezTo>
                  <a:pt x="869" y="168"/>
                  <a:pt x="918" y="180"/>
                  <a:pt x="964" y="200"/>
                </a:cubicBezTo>
                <a:cubicBezTo>
                  <a:pt x="955" y="193"/>
                  <a:pt x="945" y="185"/>
                  <a:pt x="935" y="178"/>
                </a:cubicBezTo>
                <a:cubicBezTo>
                  <a:pt x="851" y="115"/>
                  <a:pt x="713" y="34"/>
                  <a:pt x="534" y="6"/>
                </a:cubicBezTo>
                <a:cubicBezTo>
                  <a:pt x="507" y="2"/>
                  <a:pt x="480" y="0"/>
                  <a:pt x="453" y="0"/>
                </a:cubicBezTo>
                <a:cubicBezTo>
                  <a:pt x="241" y="0"/>
                  <a:pt x="98" y="133"/>
                  <a:pt x="82" y="148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37" y="194"/>
                  <a:pt x="0" y="283"/>
                  <a:pt x="0" y="345"/>
                </a:cubicBezTo>
                <a:lnTo>
                  <a:pt x="0" y="637"/>
                </a:lnTo>
                <a:close/>
              </a:path>
            </a:pathLst>
          </a:custGeom>
          <a:solidFill>
            <a:srgbClr val="64DA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65"/>
          <p:cNvSpPr/>
          <p:nvPr/>
        </p:nvSpPr>
        <p:spPr>
          <a:xfrm>
            <a:off x="5826125" y="419100"/>
            <a:ext cx="2427287" cy="3622675"/>
          </a:xfrm>
          <a:custGeom>
            <a:avLst/>
            <a:gdLst/>
            <a:ahLst/>
            <a:cxnLst/>
            <a:rect l="l" t="t" r="r" b="b"/>
            <a:pathLst>
              <a:path w="646" h="964" extrusionOk="0">
                <a:moveTo>
                  <a:pt x="629" y="534"/>
                </a:moveTo>
                <a:cubicBezTo>
                  <a:pt x="646" y="425"/>
                  <a:pt x="629" y="317"/>
                  <a:pt x="578" y="215"/>
                </a:cubicBezTo>
                <a:cubicBezTo>
                  <a:pt x="538" y="135"/>
                  <a:pt x="491" y="87"/>
                  <a:pt x="486" y="81"/>
                </a:cubicBezTo>
                <a:cubicBezTo>
                  <a:pt x="485" y="80"/>
                  <a:pt x="485" y="80"/>
                  <a:pt x="485" y="80"/>
                </a:cubicBezTo>
                <a:cubicBezTo>
                  <a:pt x="441" y="37"/>
                  <a:pt x="352" y="0"/>
                  <a:pt x="290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26"/>
                  <a:pt x="207" y="83"/>
                  <a:pt x="295" y="204"/>
                </a:cubicBezTo>
                <a:cubicBezTo>
                  <a:pt x="405" y="355"/>
                  <a:pt x="447" y="514"/>
                  <a:pt x="462" y="621"/>
                </a:cubicBezTo>
                <a:cubicBezTo>
                  <a:pt x="479" y="736"/>
                  <a:pt x="470" y="815"/>
                  <a:pt x="469" y="818"/>
                </a:cubicBezTo>
                <a:cubicBezTo>
                  <a:pt x="469" y="818"/>
                  <a:pt x="469" y="818"/>
                  <a:pt x="469" y="818"/>
                </a:cubicBezTo>
                <a:cubicBezTo>
                  <a:pt x="467" y="869"/>
                  <a:pt x="455" y="918"/>
                  <a:pt x="435" y="964"/>
                </a:cubicBezTo>
                <a:cubicBezTo>
                  <a:pt x="442" y="955"/>
                  <a:pt x="450" y="945"/>
                  <a:pt x="457" y="935"/>
                </a:cubicBezTo>
                <a:cubicBezTo>
                  <a:pt x="520" y="851"/>
                  <a:pt x="601" y="713"/>
                  <a:pt x="629" y="534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65"/>
          <p:cNvSpPr/>
          <p:nvPr/>
        </p:nvSpPr>
        <p:spPr>
          <a:xfrm>
            <a:off x="4697412" y="3959225"/>
            <a:ext cx="3721100" cy="2479675"/>
          </a:xfrm>
          <a:custGeom>
            <a:avLst/>
            <a:gdLst/>
            <a:ahLst/>
            <a:cxnLst/>
            <a:rect l="l" t="t" r="r" b="b"/>
            <a:pathLst>
              <a:path w="990" h="660" extrusionOk="0">
                <a:moveTo>
                  <a:pt x="167" y="442"/>
                </a:moveTo>
                <a:cubicBezTo>
                  <a:pt x="321" y="653"/>
                  <a:pt x="561" y="660"/>
                  <a:pt x="588" y="660"/>
                </a:cubicBezTo>
                <a:cubicBezTo>
                  <a:pt x="590" y="660"/>
                  <a:pt x="590" y="660"/>
                  <a:pt x="590" y="660"/>
                </a:cubicBezTo>
                <a:cubicBezTo>
                  <a:pt x="652" y="660"/>
                  <a:pt x="741" y="623"/>
                  <a:pt x="785" y="580"/>
                </a:cubicBezTo>
                <a:cubicBezTo>
                  <a:pt x="990" y="374"/>
                  <a:pt x="990" y="374"/>
                  <a:pt x="990" y="374"/>
                </a:cubicBezTo>
                <a:cubicBezTo>
                  <a:pt x="923" y="411"/>
                  <a:pt x="831" y="446"/>
                  <a:pt x="720" y="446"/>
                </a:cubicBezTo>
                <a:cubicBezTo>
                  <a:pt x="692" y="446"/>
                  <a:pt x="664" y="443"/>
                  <a:pt x="636" y="439"/>
                </a:cubicBezTo>
                <a:cubicBezTo>
                  <a:pt x="451" y="410"/>
                  <a:pt x="310" y="327"/>
                  <a:pt x="224" y="262"/>
                </a:cubicBezTo>
                <a:cubicBezTo>
                  <a:pt x="133" y="194"/>
                  <a:pt x="84" y="133"/>
                  <a:pt x="79" y="128"/>
                </a:cubicBezTo>
                <a:cubicBezTo>
                  <a:pt x="45" y="90"/>
                  <a:pt x="18" y="47"/>
                  <a:pt x="0" y="0"/>
                </a:cubicBezTo>
                <a:cubicBezTo>
                  <a:pt x="2" y="12"/>
                  <a:pt x="3" y="24"/>
                  <a:pt x="5" y="37"/>
                </a:cubicBezTo>
                <a:cubicBezTo>
                  <a:pt x="20" y="141"/>
                  <a:pt x="60" y="295"/>
                  <a:pt x="167" y="44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65"/>
          <p:cNvSpPr/>
          <p:nvPr/>
        </p:nvSpPr>
        <p:spPr>
          <a:xfrm>
            <a:off x="3086100" y="2030412"/>
            <a:ext cx="2479675" cy="3721100"/>
          </a:xfrm>
          <a:custGeom>
            <a:avLst/>
            <a:gdLst/>
            <a:ahLst/>
            <a:cxnLst/>
            <a:rect l="l" t="t" r="r" b="b"/>
            <a:pathLst>
              <a:path w="660" h="990" extrusionOk="0">
                <a:moveTo>
                  <a:pt x="398" y="224"/>
                </a:moveTo>
                <a:cubicBezTo>
                  <a:pt x="466" y="132"/>
                  <a:pt x="528" y="83"/>
                  <a:pt x="532" y="79"/>
                </a:cubicBezTo>
                <a:cubicBezTo>
                  <a:pt x="570" y="45"/>
                  <a:pt x="613" y="18"/>
                  <a:pt x="660" y="0"/>
                </a:cubicBezTo>
                <a:cubicBezTo>
                  <a:pt x="541" y="13"/>
                  <a:pt x="376" y="53"/>
                  <a:pt x="218" y="167"/>
                </a:cubicBezTo>
                <a:cubicBezTo>
                  <a:pt x="9" y="319"/>
                  <a:pt x="0" y="560"/>
                  <a:pt x="0" y="587"/>
                </a:cubicBezTo>
                <a:cubicBezTo>
                  <a:pt x="0" y="590"/>
                  <a:pt x="0" y="590"/>
                  <a:pt x="0" y="590"/>
                </a:cubicBezTo>
                <a:cubicBezTo>
                  <a:pt x="0" y="652"/>
                  <a:pt x="37" y="741"/>
                  <a:pt x="81" y="785"/>
                </a:cubicBezTo>
                <a:cubicBezTo>
                  <a:pt x="286" y="990"/>
                  <a:pt x="286" y="990"/>
                  <a:pt x="286" y="990"/>
                </a:cubicBezTo>
                <a:cubicBezTo>
                  <a:pt x="240" y="907"/>
                  <a:pt x="198" y="784"/>
                  <a:pt x="221" y="636"/>
                </a:cubicBezTo>
                <a:cubicBezTo>
                  <a:pt x="250" y="451"/>
                  <a:pt x="333" y="310"/>
                  <a:pt x="398" y="224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65"/>
          <p:cNvSpPr/>
          <p:nvPr/>
        </p:nvSpPr>
        <p:spPr>
          <a:xfrm>
            <a:off x="5483225" y="3154362"/>
            <a:ext cx="3622675" cy="2390775"/>
          </a:xfrm>
          <a:custGeom>
            <a:avLst/>
            <a:gdLst/>
            <a:ahLst/>
            <a:cxnLst/>
            <a:rect l="l" t="t" r="r" b="b"/>
            <a:pathLst>
              <a:path w="964" h="636" extrusionOk="0">
                <a:moveTo>
                  <a:pt x="964" y="0"/>
                </a:moveTo>
                <a:cubicBezTo>
                  <a:pt x="938" y="91"/>
                  <a:pt x="881" y="208"/>
                  <a:pt x="760" y="296"/>
                </a:cubicBezTo>
                <a:cubicBezTo>
                  <a:pt x="549" y="450"/>
                  <a:pt x="324" y="473"/>
                  <a:pt x="209" y="473"/>
                </a:cubicBezTo>
                <a:cubicBezTo>
                  <a:pt x="170" y="473"/>
                  <a:pt x="147" y="470"/>
                  <a:pt x="146" y="470"/>
                </a:cubicBezTo>
                <a:cubicBezTo>
                  <a:pt x="146" y="470"/>
                  <a:pt x="146" y="470"/>
                  <a:pt x="146" y="470"/>
                </a:cubicBezTo>
                <a:cubicBezTo>
                  <a:pt x="95" y="468"/>
                  <a:pt x="46" y="456"/>
                  <a:pt x="0" y="436"/>
                </a:cubicBezTo>
                <a:cubicBezTo>
                  <a:pt x="9" y="443"/>
                  <a:pt x="19" y="451"/>
                  <a:pt x="29" y="458"/>
                </a:cubicBezTo>
                <a:cubicBezTo>
                  <a:pt x="113" y="521"/>
                  <a:pt x="251" y="602"/>
                  <a:pt x="430" y="630"/>
                </a:cubicBezTo>
                <a:cubicBezTo>
                  <a:pt x="457" y="634"/>
                  <a:pt x="484" y="636"/>
                  <a:pt x="511" y="636"/>
                </a:cubicBezTo>
                <a:cubicBezTo>
                  <a:pt x="725" y="636"/>
                  <a:pt x="867" y="502"/>
                  <a:pt x="882" y="487"/>
                </a:cubicBezTo>
                <a:cubicBezTo>
                  <a:pt x="884" y="486"/>
                  <a:pt x="884" y="486"/>
                  <a:pt x="884" y="486"/>
                </a:cubicBezTo>
                <a:cubicBezTo>
                  <a:pt x="927" y="442"/>
                  <a:pt x="964" y="353"/>
                  <a:pt x="964" y="291"/>
                </a:cubicBezTo>
                <a:lnTo>
                  <a:pt x="964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65"/>
          <p:cNvSpPr/>
          <p:nvPr/>
        </p:nvSpPr>
        <p:spPr>
          <a:xfrm>
            <a:off x="6626225" y="1106487"/>
            <a:ext cx="2479675" cy="3721100"/>
          </a:xfrm>
          <a:custGeom>
            <a:avLst/>
            <a:gdLst/>
            <a:ahLst/>
            <a:cxnLst/>
            <a:rect l="l" t="t" r="r" b="b"/>
            <a:pathLst>
              <a:path w="660" h="990" extrusionOk="0">
                <a:moveTo>
                  <a:pt x="262" y="766"/>
                </a:moveTo>
                <a:cubicBezTo>
                  <a:pt x="194" y="858"/>
                  <a:pt x="132" y="907"/>
                  <a:pt x="128" y="911"/>
                </a:cubicBezTo>
                <a:cubicBezTo>
                  <a:pt x="90" y="945"/>
                  <a:pt x="47" y="972"/>
                  <a:pt x="0" y="990"/>
                </a:cubicBezTo>
                <a:cubicBezTo>
                  <a:pt x="119" y="978"/>
                  <a:pt x="284" y="938"/>
                  <a:pt x="442" y="823"/>
                </a:cubicBezTo>
                <a:cubicBezTo>
                  <a:pt x="652" y="670"/>
                  <a:pt x="660" y="430"/>
                  <a:pt x="660" y="403"/>
                </a:cubicBezTo>
                <a:cubicBezTo>
                  <a:pt x="660" y="400"/>
                  <a:pt x="660" y="400"/>
                  <a:pt x="660" y="400"/>
                </a:cubicBezTo>
                <a:cubicBezTo>
                  <a:pt x="660" y="338"/>
                  <a:pt x="623" y="249"/>
                  <a:pt x="580" y="205"/>
                </a:cubicBezTo>
                <a:cubicBezTo>
                  <a:pt x="374" y="0"/>
                  <a:pt x="374" y="0"/>
                  <a:pt x="374" y="0"/>
                </a:cubicBezTo>
                <a:cubicBezTo>
                  <a:pt x="378" y="7"/>
                  <a:pt x="382" y="14"/>
                  <a:pt x="385" y="21"/>
                </a:cubicBezTo>
                <a:cubicBezTo>
                  <a:pt x="439" y="128"/>
                  <a:pt x="457" y="240"/>
                  <a:pt x="439" y="354"/>
                </a:cubicBezTo>
                <a:cubicBezTo>
                  <a:pt x="410" y="539"/>
                  <a:pt x="327" y="680"/>
                  <a:pt x="262" y="766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65"/>
          <p:cNvSpPr/>
          <p:nvPr/>
        </p:nvSpPr>
        <p:spPr>
          <a:xfrm>
            <a:off x="3852862" y="2816225"/>
            <a:ext cx="2513012" cy="3622675"/>
          </a:xfrm>
          <a:custGeom>
            <a:avLst/>
            <a:gdLst/>
            <a:ahLst/>
            <a:cxnLst/>
            <a:rect l="l" t="t" r="r" b="b"/>
            <a:pathLst>
              <a:path w="669" h="964" extrusionOk="0">
                <a:moveTo>
                  <a:pt x="669" y="964"/>
                </a:moveTo>
                <a:cubicBezTo>
                  <a:pt x="578" y="938"/>
                  <a:pt x="462" y="881"/>
                  <a:pt x="374" y="760"/>
                </a:cubicBezTo>
                <a:cubicBezTo>
                  <a:pt x="264" y="609"/>
                  <a:pt x="222" y="450"/>
                  <a:pt x="207" y="343"/>
                </a:cubicBezTo>
                <a:cubicBezTo>
                  <a:pt x="190" y="228"/>
                  <a:pt x="199" y="149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202" y="95"/>
                  <a:pt x="214" y="46"/>
                  <a:pt x="234" y="0"/>
                </a:cubicBezTo>
                <a:cubicBezTo>
                  <a:pt x="227" y="9"/>
                  <a:pt x="219" y="19"/>
                  <a:pt x="212" y="29"/>
                </a:cubicBezTo>
                <a:cubicBezTo>
                  <a:pt x="149" y="113"/>
                  <a:pt x="68" y="251"/>
                  <a:pt x="40" y="430"/>
                </a:cubicBezTo>
                <a:cubicBezTo>
                  <a:pt x="0" y="687"/>
                  <a:pt x="164" y="863"/>
                  <a:pt x="183" y="882"/>
                </a:cubicBezTo>
                <a:cubicBezTo>
                  <a:pt x="184" y="884"/>
                  <a:pt x="184" y="884"/>
                  <a:pt x="184" y="884"/>
                </a:cubicBezTo>
                <a:cubicBezTo>
                  <a:pt x="228" y="927"/>
                  <a:pt x="317" y="964"/>
                  <a:pt x="379" y="964"/>
                </a:cubicBezTo>
                <a:lnTo>
                  <a:pt x="669" y="964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65"/>
          <p:cNvSpPr/>
          <p:nvPr/>
        </p:nvSpPr>
        <p:spPr>
          <a:xfrm>
            <a:off x="6302375" y="1196975"/>
            <a:ext cx="398462" cy="473075"/>
          </a:xfrm>
          <a:custGeom>
            <a:avLst/>
            <a:gdLst/>
            <a:ahLst/>
            <a:cxnLst/>
            <a:rect l="l" t="t" r="r" b="b"/>
            <a:pathLst>
              <a:path w="106" h="126" extrusionOk="0">
                <a:moveTo>
                  <a:pt x="71" y="122"/>
                </a:moveTo>
                <a:cubicBezTo>
                  <a:pt x="71" y="124"/>
                  <a:pt x="69" y="126"/>
                  <a:pt x="67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8" y="126"/>
                  <a:pt x="36" y="124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6" y="119"/>
                  <a:pt x="38" y="117"/>
                  <a:pt x="40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9" y="117"/>
                  <a:pt x="71" y="119"/>
                  <a:pt x="71" y="122"/>
                </a:cubicBezTo>
                <a:close/>
                <a:moveTo>
                  <a:pt x="71" y="110"/>
                </a:moveTo>
                <a:cubicBezTo>
                  <a:pt x="71" y="108"/>
                  <a:pt x="69" y="106"/>
                  <a:pt x="67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8" y="106"/>
                  <a:pt x="36" y="108"/>
                  <a:pt x="36" y="110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6" y="113"/>
                  <a:pt x="38" y="115"/>
                  <a:pt x="40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9" y="115"/>
                  <a:pt x="71" y="113"/>
                  <a:pt x="71" y="110"/>
                </a:cubicBezTo>
                <a:close/>
                <a:moveTo>
                  <a:pt x="57" y="62"/>
                </a:moveTo>
                <a:cubicBezTo>
                  <a:pt x="52" y="62"/>
                  <a:pt x="52" y="62"/>
                  <a:pt x="5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50" y="103"/>
                  <a:pt x="52" y="103"/>
                  <a:pt x="53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5" y="103"/>
                  <a:pt x="56" y="103"/>
                  <a:pt x="57" y="103"/>
                </a:cubicBezTo>
                <a:lnTo>
                  <a:pt x="57" y="62"/>
                </a:lnTo>
                <a:close/>
                <a:moveTo>
                  <a:pt x="39" y="45"/>
                </a:moveTo>
                <a:cubicBezTo>
                  <a:pt x="35" y="45"/>
                  <a:pt x="32" y="48"/>
                  <a:pt x="32" y="52"/>
                </a:cubicBezTo>
                <a:cubicBezTo>
                  <a:pt x="32" y="55"/>
                  <a:pt x="35" y="58"/>
                  <a:pt x="39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48"/>
                  <a:pt x="42" y="45"/>
                  <a:pt x="39" y="45"/>
                </a:cubicBezTo>
                <a:close/>
                <a:moveTo>
                  <a:pt x="74" y="52"/>
                </a:moveTo>
                <a:cubicBezTo>
                  <a:pt x="74" y="48"/>
                  <a:pt x="71" y="45"/>
                  <a:pt x="68" y="45"/>
                </a:cubicBezTo>
                <a:cubicBezTo>
                  <a:pt x="64" y="45"/>
                  <a:pt x="62" y="48"/>
                  <a:pt x="62" y="52"/>
                </a:cubicBezTo>
                <a:cubicBezTo>
                  <a:pt x="62" y="58"/>
                  <a:pt x="62" y="58"/>
                  <a:pt x="62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71" y="58"/>
                  <a:pt x="74" y="55"/>
                  <a:pt x="74" y="52"/>
                </a:cubicBezTo>
                <a:close/>
                <a:moveTo>
                  <a:pt x="88" y="40"/>
                </a:moveTo>
                <a:cubicBezTo>
                  <a:pt x="85" y="29"/>
                  <a:pt x="72" y="17"/>
                  <a:pt x="53" y="17"/>
                </a:cubicBezTo>
                <a:cubicBezTo>
                  <a:pt x="35" y="17"/>
                  <a:pt x="21" y="29"/>
                  <a:pt x="18" y="40"/>
                </a:cubicBezTo>
                <a:cubicBezTo>
                  <a:pt x="16" y="49"/>
                  <a:pt x="18" y="57"/>
                  <a:pt x="22" y="65"/>
                </a:cubicBezTo>
                <a:cubicBezTo>
                  <a:pt x="26" y="72"/>
                  <a:pt x="30" y="78"/>
                  <a:pt x="33" y="85"/>
                </a:cubicBezTo>
                <a:cubicBezTo>
                  <a:pt x="35" y="89"/>
                  <a:pt x="35" y="95"/>
                  <a:pt x="36" y="99"/>
                </a:cubicBezTo>
                <a:cubicBezTo>
                  <a:pt x="37" y="102"/>
                  <a:pt x="38" y="103"/>
                  <a:pt x="42" y="103"/>
                </a:cubicBezTo>
                <a:cubicBezTo>
                  <a:pt x="43" y="103"/>
                  <a:pt x="44" y="103"/>
                  <a:pt x="45" y="103"/>
                </a:cubicBezTo>
                <a:cubicBezTo>
                  <a:pt x="45" y="62"/>
                  <a:pt x="45" y="62"/>
                  <a:pt x="45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6" y="62"/>
                  <a:pt x="33" y="61"/>
                  <a:pt x="31" y="59"/>
                </a:cubicBezTo>
                <a:cubicBezTo>
                  <a:pt x="29" y="57"/>
                  <a:pt x="28" y="55"/>
                  <a:pt x="28" y="52"/>
                </a:cubicBezTo>
                <a:cubicBezTo>
                  <a:pt x="28" y="49"/>
                  <a:pt x="29" y="46"/>
                  <a:pt x="31" y="44"/>
                </a:cubicBezTo>
                <a:cubicBezTo>
                  <a:pt x="33" y="42"/>
                  <a:pt x="36" y="41"/>
                  <a:pt x="39" y="41"/>
                </a:cubicBezTo>
                <a:cubicBezTo>
                  <a:pt x="44" y="41"/>
                  <a:pt x="49" y="46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8"/>
                  <a:pt x="49" y="58"/>
                  <a:pt x="49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49"/>
                  <a:pt x="59" y="46"/>
                  <a:pt x="60" y="44"/>
                </a:cubicBezTo>
                <a:cubicBezTo>
                  <a:pt x="62" y="42"/>
                  <a:pt x="65" y="41"/>
                  <a:pt x="68" y="41"/>
                </a:cubicBezTo>
                <a:cubicBezTo>
                  <a:pt x="71" y="41"/>
                  <a:pt x="73" y="42"/>
                  <a:pt x="75" y="44"/>
                </a:cubicBezTo>
                <a:cubicBezTo>
                  <a:pt x="77" y="46"/>
                  <a:pt x="78" y="49"/>
                  <a:pt x="78" y="52"/>
                </a:cubicBezTo>
                <a:cubicBezTo>
                  <a:pt x="78" y="55"/>
                  <a:pt x="77" y="57"/>
                  <a:pt x="75" y="59"/>
                </a:cubicBezTo>
                <a:cubicBezTo>
                  <a:pt x="73" y="61"/>
                  <a:pt x="71" y="62"/>
                  <a:pt x="68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2" y="103"/>
                  <a:pt x="63" y="103"/>
                  <a:pt x="64" y="103"/>
                </a:cubicBezTo>
                <a:cubicBezTo>
                  <a:pt x="68" y="103"/>
                  <a:pt x="69" y="102"/>
                  <a:pt x="70" y="99"/>
                </a:cubicBezTo>
                <a:cubicBezTo>
                  <a:pt x="71" y="95"/>
                  <a:pt x="72" y="89"/>
                  <a:pt x="73" y="85"/>
                </a:cubicBezTo>
                <a:cubicBezTo>
                  <a:pt x="77" y="78"/>
                  <a:pt x="80" y="72"/>
                  <a:pt x="84" y="65"/>
                </a:cubicBezTo>
                <a:cubicBezTo>
                  <a:pt x="88" y="57"/>
                  <a:pt x="90" y="49"/>
                  <a:pt x="88" y="40"/>
                </a:cubicBezTo>
                <a:close/>
                <a:moveTo>
                  <a:pt x="57" y="4"/>
                </a:moveTo>
                <a:cubicBezTo>
                  <a:pt x="57" y="2"/>
                  <a:pt x="55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0"/>
                  <a:pt x="49" y="2"/>
                  <a:pt x="49" y="4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3"/>
                  <a:pt x="51" y="15"/>
                  <a:pt x="5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5" y="15"/>
                  <a:pt x="57" y="13"/>
                  <a:pt x="57" y="11"/>
                </a:cubicBezTo>
                <a:lnTo>
                  <a:pt x="57" y="4"/>
                </a:lnTo>
                <a:close/>
                <a:moveTo>
                  <a:pt x="78" y="10"/>
                </a:moveTo>
                <a:cubicBezTo>
                  <a:pt x="79" y="8"/>
                  <a:pt x="79" y="6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4"/>
                  <a:pt x="73" y="5"/>
                  <a:pt x="72" y="7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5"/>
                  <a:pt x="68" y="17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2" y="19"/>
                  <a:pt x="74" y="18"/>
                  <a:pt x="75" y="17"/>
                </a:cubicBezTo>
                <a:lnTo>
                  <a:pt x="78" y="10"/>
                </a:lnTo>
                <a:close/>
                <a:moveTo>
                  <a:pt x="94" y="23"/>
                </a:moveTo>
                <a:cubicBezTo>
                  <a:pt x="96" y="21"/>
                  <a:pt x="96" y="19"/>
                  <a:pt x="94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3" y="16"/>
                  <a:pt x="90" y="16"/>
                  <a:pt x="89" y="17"/>
                </a:cubicBezTo>
                <a:cubicBezTo>
                  <a:pt x="84" y="22"/>
                  <a:pt x="84" y="22"/>
                  <a:pt x="84" y="22"/>
                </a:cubicBezTo>
                <a:cubicBezTo>
                  <a:pt x="82" y="23"/>
                  <a:pt x="82" y="25"/>
                  <a:pt x="83" y="27"/>
                </a:cubicBezTo>
                <a:cubicBezTo>
                  <a:pt x="83" y="27"/>
                  <a:pt x="83" y="27"/>
                  <a:pt x="83" y="27"/>
                </a:cubicBezTo>
                <a:cubicBezTo>
                  <a:pt x="85" y="29"/>
                  <a:pt x="87" y="29"/>
                  <a:pt x="89" y="27"/>
                </a:cubicBezTo>
                <a:lnTo>
                  <a:pt x="94" y="23"/>
                </a:lnTo>
                <a:close/>
                <a:moveTo>
                  <a:pt x="102" y="41"/>
                </a:moveTo>
                <a:cubicBezTo>
                  <a:pt x="104" y="41"/>
                  <a:pt x="106" y="39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5"/>
                  <a:pt x="103" y="34"/>
                  <a:pt x="101" y="34"/>
                </a:cubicBezTo>
                <a:cubicBezTo>
                  <a:pt x="94" y="35"/>
                  <a:pt x="94" y="35"/>
                  <a:pt x="94" y="35"/>
                </a:cubicBezTo>
                <a:cubicBezTo>
                  <a:pt x="92" y="36"/>
                  <a:pt x="90" y="38"/>
                  <a:pt x="91" y="40"/>
                </a:cubicBezTo>
                <a:cubicBezTo>
                  <a:pt x="91" y="40"/>
                  <a:pt x="91" y="40"/>
                  <a:pt x="91" y="40"/>
                </a:cubicBezTo>
                <a:cubicBezTo>
                  <a:pt x="91" y="42"/>
                  <a:pt x="93" y="43"/>
                  <a:pt x="95" y="43"/>
                </a:cubicBezTo>
                <a:lnTo>
                  <a:pt x="102" y="41"/>
                </a:lnTo>
                <a:close/>
                <a:moveTo>
                  <a:pt x="101" y="62"/>
                </a:moveTo>
                <a:cubicBezTo>
                  <a:pt x="103" y="62"/>
                  <a:pt x="105" y="61"/>
                  <a:pt x="105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7"/>
                  <a:pt x="104" y="55"/>
                  <a:pt x="102" y="54"/>
                </a:cubicBezTo>
                <a:cubicBezTo>
                  <a:pt x="95" y="53"/>
                  <a:pt x="95" y="53"/>
                  <a:pt x="95" y="53"/>
                </a:cubicBezTo>
                <a:cubicBezTo>
                  <a:pt x="93" y="53"/>
                  <a:pt x="91" y="54"/>
                  <a:pt x="91" y="56"/>
                </a:cubicBezTo>
                <a:cubicBezTo>
                  <a:pt x="91" y="56"/>
                  <a:pt x="91" y="56"/>
                  <a:pt x="91" y="56"/>
                </a:cubicBezTo>
                <a:cubicBezTo>
                  <a:pt x="90" y="58"/>
                  <a:pt x="92" y="60"/>
                  <a:pt x="94" y="61"/>
                </a:cubicBezTo>
                <a:lnTo>
                  <a:pt x="101" y="62"/>
                </a:lnTo>
                <a:close/>
                <a:moveTo>
                  <a:pt x="31" y="17"/>
                </a:moveTo>
                <a:cubicBezTo>
                  <a:pt x="32" y="18"/>
                  <a:pt x="34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8" y="17"/>
                  <a:pt x="39" y="15"/>
                  <a:pt x="38" y="13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5"/>
                  <a:pt x="31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7" y="8"/>
                  <a:pt x="28" y="10"/>
                </a:cubicBezTo>
                <a:lnTo>
                  <a:pt x="31" y="17"/>
                </a:lnTo>
                <a:close/>
                <a:moveTo>
                  <a:pt x="17" y="27"/>
                </a:moveTo>
                <a:cubicBezTo>
                  <a:pt x="19" y="29"/>
                  <a:pt x="21" y="29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5"/>
                  <a:pt x="24" y="23"/>
                  <a:pt x="22" y="22"/>
                </a:cubicBezTo>
                <a:cubicBezTo>
                  <a:pt x="17" y="17"/>
                  <a:pt x="17" y="17"/>
                  <a:pt x="17" y="17"/>
                </a:cubicBezTo>
                <a:cubicBezTo>
                  <a:pt x="15" y="16"/>
                  <a:pt x="13" y="16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9"/>
                  <a:pt x="10" y="21"/>
                  <a:pt x="12" y="23"/>
                </a:cubicBezTo>
                <a:lnTo>
                  <a:pt x="17" y="27"/>
                </a:lnTo>
                <a:close/>
                <a:moveTo>
                  <a:pt x="11" y="43"/>
                </a:moveTo>
                <a:cubicBezTo>
                  <a:pt x="13" y="43"/>
                  <a:pt x="15" y="42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8"/>
                  <a:pt x="14" y="36"/>
                  <a:pt x="12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3" y="34"/>
                  <a:pt x="1" y="35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2" y="41"/>
                  <a:pt x="4" y="41"/>
                </a:cubicBezTo>
                <a:lnTo>
                  <a:pt x="11" y="43"/>
                </a:lnTo>
                <a:close/>
                <a:moveTo>
                  <a:pt x="12" y="61"/>
                </a:moveTo>
                <a:cubicBezTo>
                  <a:pt x="14" y="60"/>
                  <a:pt x="16" y="58"/>
                  <a:pt x="15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4"/>
                  <a:pt x="13" y="53"/>
                  <a:pt x="11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2" y="55"/>
                  <a:pt x="0" y="57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1"/>
                  <a:pt x="3" y="62"/>
                  <a:pt x="5" y="62"/>
                </a:cubicBezTo>
                <a:lnTo>
                  <a:pt x="1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65"/>
          <p:cNvSpPr/>
          <p:nvPr/>
        </p:nvSpPr>
        <p:spPr>
          <a:xfrm>
            <a:off x="6881812" y="5011737"/>
            <a:ext cx="552450" cy="366712"/>
          </a:xfrm>
          <a:custGeom>
            <a:avLst/>
            <a:gdLst/>
            <a:ahLst/>
            <a:cxnLst/>
            <a:rect l="l" t="t" r="r" b="b"/>
            <a:pathLst>
              <a:path w="147" h="98" extrusionOk="0">
                <a:moveTo>
                  <a:pt x="117" y="9"/>
                </a:moveTo>
                <a:cubicBezTo>
                  <a:pt x="131" y="43"/>
                  <a:pt x="131" y="43"/>
                  <a:pt x="131" y="43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05" y="43"/>
                  <a:pt x="77" y="19"/>
                  <a:pt x="75" y="19"/>
                </a:cubicBezTo>
                <a:cubicBezTo>
                  <a:pt x="73" y="19"/>
                  <a:pt x="64" y="22"/>
                  <a:pt x="63" y="22"/>
                </a:cubicBezTo>
                <a:cubicBezTo>
                  <a:pt x="63" y="22"/>
                  <a:pt x="58" y="24"/>
                  <a:pt x="53" y="24"/>
                </a:cubicBezTo>
                <a:cubicBezTo>
                  <a:pt x="51" y="24"/>
                  <a:pt x="49" y="23"/>
                  <a:pt x="48" y="23"/>
                </a:cubicBezTo>
                <a:cubicBezTo>
                  <a:pt x="47" y="22"/>
                  <a:pt x="47" y="21"/>
                  <a:pt x="47" y="20"/>
                </a:cubicBezTo>
                <a:cubicBezTo>
                  <a:pt x="47" y="18"/>
                  <a:pt x="49" y="17"/>
                  <a:pt x="50" y="16"/>
                </a:cubicBezTo>
                <a:cubicBezTo>
                  <a:pt x="57" y="12"/>
                  <a:pt x="77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84" y="5"/>
                  <a:pt x="113" y="9"/>
                  <a:pt x="117" y="9"/>
                </a:cubicBezTo>
                <a:close/>
                <a:moveTo>
                  <a:pt x="129" y="0"/>
                </a:moveTo>
                <a:cubicBezTo>
                  <a:pt x="129" y="0"/>
                  <a:pt x="128" y="0"/>
                  <a:pt x="128" y="0"/>
                </a:cubicBezTo>
                <a:cubicBezTo>
                  <a:pt x="122" y="2"/>
                  <a:pt x="122" y="2"/>
                  <a:pt x="122" y="2"/>
                </a:cubicBezTo>
                <a:cubicBezTo>
                  <a:pt x="121" y="2"/>
                  <a:pt x="120" y="3"/>
                  <a:pt x="120" y="4"/>
                </a:cubicBezTo>
                <a:cubicBezTo>
                  <a:pt x="119" y="5"/>
                  <a:pt x="119" y="6"/>
                  <a:pt x="120" y="7"/>
                </a:cubicBezTo>
                <a:cubicBezTo>
                  <a:pt x="134" y="43"/>
                  <a:pt x="134" y="43"/>
                  <a:pt x="134" y="43"/>
                </a:cubicBezTo>
                <a:cubicBezTo>
                  <a:pt x="135" y="45"/>
                  <a:pt x="137" y="46"/>
                  <a:pt x="139" y="45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6" y="42"/>
                  <a:pt x="146" y="42"/>
                  <a:pt x="147" y="41"/>
                </a:cubicBezTo>
                <a:cubicBezTo>
                  <a:pt x="147" y="40"/>
                  <a:pt x="147" y="39"/>
                  <a:pt x="147" y="38"/>
                </a:cubicBezTo>
                <a:cubicBezTo>
                  <a:pt x="133" y="2"/>
                  <a:pt x="133" y="2"/>
                  <a:pt x="133" y="2"/>
                </a:cubicBezTo>
                <a:cubicBezTo>
                  <a:pt x="132" y="0"/>
                  <a:pt x="131" y="0"/>
                  <a:pt x="129" y="0"/>
                </a:cubicBezTo>
                <a:close/>
                <a:moveTo>
                  <a:pt x="0" y="49"/>
                </a:moveTo>
                <a:cubicBezTo>
                  <a:pt x="0" y="50"/>
                  <a:pt x="0" y="51"/>
                  <a:pt x="1" y="51"/>
                </a:cubicBezTo>
                <a:cubicBezTo>
                  <a:pt x="1" y="52"/>
                  <a:pt x="2" y="53"/>
                  <a:pt x="3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12" y="53"/>
                  <a:pt x="13" y="52"/>
                  <a:pt x="14" y="5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6" y="7"/>
                  <a:pt x="16" y="7"/>
                </a:cubicBezTo>
                <a:cubicBezTo>
                  <a:pt x="15" y="6"/>
                  <a:pt x="14" y="5"/>
                  <a:pt x="13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6"/>
                  <a:pt x="3" y="8"/>
                </a:cubicBezTo>
                <a:lnTo>
                  <a:pt x="0" y="49"/>
                </a:lnTo>
                <a:close/>
                <a:moveTo>
                  <a:pt x="60" y="84"/>
                </a:moveTo>
                <a:cubicBezTo>
                  <a:pt x="60" y="83"/>
                  <a:pt x="59" y="82"/>
                  <a:pt x="58" y="81"/>
                </a:cubicBezTo>
                <a:cubicBezTo>
                  <a:pt x="55" y="79"/>
                  <a:pt x="53" y="79"/>
                  <a:pt x="51" y="82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6"/>
                  <a:pt x="47" y="86"/>
                  <a:pt x="47" y="86"/>
                </a:cubicBezTo>
                <a:cubicBezTo>
                  <a:pt x="45" y="89"/>
                  <a:pt x="45" y="89"/>
                  <a:pt x="45" y="89"/>
                </a:cubicBezTo>
                <a:cubicBezTo>
                  <a:pt x="42" y="93"/>
                  <a:pt x="45" y="96"/>
                  <a:pt x="46" y="97"/>
                </a:cubicBezTo>
                <a:cubicBezTo>
                  <a:pt x="47" y="97"/>
                  <a:pt x="48" y="98"/>
                  <a:pt x="49" y="98"/>
                </a:cubicBezTo>
                <a:cubicBezTo>
                  <a:pt x="51" y="98"/>
                  <a:pt x="52" y="97"/>
                  <a:pt x="53" y="96"/>
                </a:cubicBezTo>
                <a:cubicBezTo>
                  <a:pt x="58" y="91"/>
                  <a:pt x="58" y="91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59" y="89"/>
                  <a:pt x="59" y="89"/>
                  <a:pt x="59" y="89"/>
                </a:cubicBezTo>
                <a:cubicBezTo>
                  <a:pt x="60" y="87"/>
                  <a:pt x="61" y="86"/>
                  <a:pt x="60" y="84"/>
                </a:cubicBezTo>
                <a:close/>
                <a:moveTo>
                  <a:pt x="32" y="82"/>
                </a:moveTo>
                <a:cubicBezTo>
                  <a:pt x="30" y="85"/>
                  <a:pt x="30" y="87"/>
                  <a:pt x="33" y="89"/>
                </a:cubicBezTo>
                <a:cubicBezTo>
                  <a:pt x="36" y="91"/>
                  <a:pt x="39" y="91"/>
                  <a:pt x="41" y="88"/>
                </a:cubicBezTo>
                <a:cubicBezTo>
                  <a:pt x="48" y="80"/>
                  <a:pt x="48" y="80"/>
                  <a:pt x="48" y="80"/>
                </a:cubicBezTo>
                <a:cubicBezTo>
                  <a:pt x="51" y="76"/>
                  <a:pt x="48" y="73"/>
                  <a:pt x="47" y="72"/>
                </a:cubicBezTo>
                <a:cubicBezTo>
                  <a:pt x="44" y="70"/>
                  <a:pt x="42" y="70"/>
                  <a:pt x="39" y="73"/>
                </a:cubicBezTo>
                <a:cubicBezTo>
                  <a:pt x="36" y="78"/>
                  <a:pt x="36" y="78"/>
                  <a:pt x="36" y="78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5" y="78"/>
                </a:cubicBezTo>
                <a:lnTo>
                  <a:pt x="32" y="82"/>
                </a:lnTo>
                <a:close/>
                <a:moveTo>
                  <a:pt x="22" y="72"/>
                </a:moveTo>
                <a:cubicBezTo>
                  <a:pt x="20" y="73"/>
                  <a:pt x="20" y="75"/>
                  <a:pt x="20" y="76"/>
                </a:cubicBezTo>
                <a:cubicBezTo>
                  <a:pt x="20" y="78"/>
                  <a:pt x="21" y="79"/>
                  <a:pt x="22" y="80"/>
                </a:cubicBezTo>
                <a:cubicBezTo>
                  <a:pt x="25" y="82"/>
                  <a:pt x="28" y="82"/>
                  <a:pt x="30" y="79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68"/>
                  <a:pt x="39" y="67"/>
                  <a:pt x="39" y="65"/>
                </a:cubicBezTo>
                <a:cubicBezTo>
                  <a:pt x="39" y="64"/>
                  <a:pt x="38" y="63"/>
                  <a:pt x="37" y="62"/>
                </a:cubicBezTo>
                <a:cubicBezTo>
                  <a:pt x="34" y="60"/>
                  <a:pt x="32" y="60"/>
                  <a:pt x="29" y="63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lnTo>
                  <a:pt x="22" y="72"/>
                </a:lnTo>
                <a:close/>
                <a:moveTo>
                  <a:pt x="20" y="69"/>
                </a:moveTo>
                <a:cubicBezTo>
                  <a:pt x="28" y="60"/>
                  <a:pt x="28" y="60"/>
                  <a:pt x="28" y="60"/>
                </a:cubicBezTo>
                <a:cubicBezTo>
                  <a:pt x="31" y="56"/>
                  <a:pt x="28" y="53"/>
                  <a:pt x="27" y="52"/>
                </a:cubicBezTo>
                <a:cubicBezTo>
                  <a:pt x="24" y="50"/>
                  <a:pt x="21" y="50"/>
                  <a:pt x="19" y="5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1" y="62"/>
                  <a:pt x="11" y="63"/>
                  <a:pt x="11" y="65"/>
                </a:cubicBezTo>
                <a:cubicBezTo>
                  <a:pt x="11" y="66"/>
                  <a:pt x="12" y="67"/>
                  <a:pt x="13" y="68"/>
                </a:cubicBezTo>
                <a:cubicBezTo>
                  <a:pt x="14" y="69"/>
                  <a:pt x="15" y="70"/>
                  <a:pt x="17" y="70"/>
                </a:cubicBezTo>
                <a:cubicBezTo>
                  <a:pt x="18" y="70"/>
                  <a:pt x="19" y="70"/>
                  <a:pt x="20" y="69"/>
                </a:cubicBezTo>
                <a:close/>
                <a:moveTo>
                  <a:pt x="111" y="61"/>
                </a:moveTo>
                <a:cubicBezTo>
                  <a:pt x="113" y="59"/>
                  <a:pt x="114" y="56"/>
                  <a:pt x="111" y="53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94" y="38"/>
                  <a:pt x="78" y="25"/>
                  <a:pt x="74" y="22"/>
                </a:cubicBezTo>
                <a:cubicBezTo>
                  <a:pt x="72" y="23"/>
                  <a:pt x="68" y="24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6"/>
                  <a:pt x="58" y="27"/>
                  <a:pt x="53" y="27"/>
                </a:cubicBezTo>
                <a:cubicBezTo>
                  <a:pt x="50" y="27"/>
                  <a:pt x="48" y="27"/>
                  <a:pt x="46" y="26"/>
                </a:cubicBezTo>
                <a:cubicBezTo>
                  <a:pt x="44" y="24"/>
                  <a:pt x="43" y="21"/>
                  <a:pt x="43" y="20"/>
                </a:cubicBezTo>
                <a:cubicBezTo>
                  <a:pt x="43" y="17"/>
                  <a:pt x="46" y="14"/>
                  <a:pt x="48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50"/>
                  <a:pt x="17" y="50"/>
                  <a:pt x="17" y="50"/>
                </a:cubicBezTo>
                <a:cubicBezTo>
                  <a:pt x="19" y="47"/>
                  <a:pt x="22" y="47"/>
                  <a:pt x="23" y="47"/>
                </a:cubicBezTo>
                <a:cubicBezTo>
                  <a:pt x="25" y="47"/>
                  <a:pt x="27" y="48"/>
                  <a:pt x="29" y="49"/>
                </a:cubicBezTo>
                <a:cubicBezTo>
                  <a:pt x="31" y="51"/>
                  <a:pt x="33" y="54"/>
                  <a:pt x="32" y="57"/>
                </a:cubicBezTo>
                <a:cubicBezTo>
                  <a:pt x="35" y="57"/>
                  <a:pt x="37" y="58"/>
                  <a:pt x="39" y="59"/>
                </a:cubicBezTo>
                <a:cubicBezTo>
                  <a:pt x="42" y="61"/>
                  <a:pt x="43" y="64"/>
                  <a:pt x="42" y="67"/>
                </a:cubicBezTo>
                <a:cubicBezTo>
                  <a:pt x="45" y="67"/>
                  <a:pt x="47" y="68"/>
                  <a:pt x="49" y="69"/>
                </a:cubicBezTo>
                <a:cubicBezTo>
                  <a:pt x="51" y="71"/>
                  <a:pt x="53" y="74"/>
                  <a:pt x="53" y="76"/>
                </a:cubicBezTo>
                <a:cubicBezTo>
                  <a:pt x="55" y="76"/>
                  <a:pt x="58" y="76"/>
                  <a:pt x="60" y="78"/>
                </a:cubicBezTo>
                <a:cubicBezTo>
                  <a:pt x="63" y="81"/>
                  <a:pt x="65" y="85"/>
                  <a:pt x="63" y="88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7" y="91"/>
                  <a:pt x="68" y="92"/>
                  <a:pt x="69" y="92"/>
                </a:cubicBezTo>
                <a:cubicBezTo>
                  <a:pt x="71" y="92"/>
                  <a:pt x="72" y="90"/>
                  <a:pt x="73" y="89"/>
                </a:cubicBezTo>
                <a:cubicBezTo>
                  <a:pt x="75" y="87"/>
                  <a:pt x="76" y="86"/>
                  <a:pt x="74" y="84"/>
                </a:cubicBezTo>
                <a:cubicBezTo>
                  <a:pt x="74" y="83"/>
                  <a:pt x="74" y="83"/>
                  <a:pt x="74" y="83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2"/>
                  <a:pt x="60" y="72"/>
                  <a:pt x="60" y="71"/>
                </a:cubicBezTo>
                <a:cubicBezTo>
                  <a:pt x="60" y="71"/>
                  <a:pt x="61" y="70"/>
                  <a:pt x="61" y="70"/>
                </a:cubicBezTo>
                <a:cubicBezTo>
                  <a:pt x="62" y="69"/>
                  <a:pt x="63" y="69"/>
                  <a:pt x="64" y="70"/>
                </a:cubicBezTo>
                <a:cubicBezTo>
                  <a:pt x="80" y="84"/>
                  <a:pt x="80" y="84"/>
                  <a:pt x="80" y="84"/>
                </a:cubicBezTo>
                <a:cubicBezTo>
                  <a:pt x="81" y="84"/>
                  <a:pt x="82" y="84"/>
                  <a:pt x="83" y="84"/>
                </a:cubicBezTo>
                <a:cubicBezTo>
                  <a:pt x="84" y="84"/>
                  <a:pt x="86" y="84"/>
                  <a:pt x="87" y="82"/>
                </a:cubicBezTo>
                <a:cubicBezTo>
                  <a:pt x="88" y="81"/>
                  <a:pt x="89" y="79"/>
                  <a:pt x="89" y="78"/>
                </a:cubicBezTo>
                <a:cubicBezTo>
                  <a:pt x="88" y="77"/>
                  <a:pt x="88" y="75"/>
                  <a:pt x="86" y="74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65"/>
                  <a:pt x="74" y="64"/>
                  <a:pt x="74" y="64"/>
                </a:cubicBezTo>
                <a:cubicBezTo>
                  <a:pt x="74" y="63"/>
                  <a:pt x="75" y="63"/>
                  <a:pt x="75" y="62"/>
                </a:cubicBezTo>
                <a:cubicBezTo>
                  <a:pt x="76" y="62"/>
                  <a:pt x="77" y="61"/>
                  <a:pt x="78" y="62"/>
                </a:cubicBezTo>
                <a:cubicBezTo>
                  <a:pt x="93" y="74"/>
                  <a:pt x="93" y="74"/>
                  <a:pt x="93" y="74"/>
                </a:cubicBezTo>
                <a:cubicBezTo>
                  <a:pt x="94" y="75"/>
                  <a:pt x="95" y="76"/>
                  <a:pt x="96" y="76"/>
                </a:cubicBezTo>
                <a:cubicBezTo>
                  <a:pt x="98" y="76"/>
                  <a:pt x="100" y="75"/>
                  <a:pt x="101" y="73"/>
                </a:cubicBezTo>
                <a:cubicBezTo>
                  <a:pt x="102" y="71"/>
                  <a:pt x="103" y="70"/>
                  <a:pt x="102" y="69"/>
                </a:cubicBezTo>
                <a:cubicBezTo>
                  <a:pt x="102" y="67"/>
                  <a:pt x="102" y="66"/>
                  <a:pt x="100" y="65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1"/>
                  <a:pt x="96" y="61"/>
                  <a:pt x="96" y="61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4"/>
                  <a:pt x="87" y="53"/>
                  <a:pt x="88" y="52"/>
                </a:cubicBezTo>
                <a:cubicBezTo>
                  <a:pt x="88" y="51"/>
                  <a:pt x="90" y="51"/>
                  <a:pt x="90" y="52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6" y="64"/>
                  <a:pt x="109" y="64"/>
                  <a:pt x="111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65"/>
          <p:cNvSpPr/>
          <p:nvPr/>
        </p:nvSpPr>
        <p:spPr>
          <a:xfrm>
            <a:off x="3729037" y="2909887"/>
            <a:ext cx="476250" cy="403225"/>
          </a:xfrm>
          <a:custGeom>
            <a:avLst/>
            <a:gdLst/>
            <a:ahLst/>
            <a:cxnLst/>
            <a:rect l="l" t="t" r="r" b="b"/>
            <a:pathLst>
              <a:path w="127" h="107" extrusionOk="0">
                <a:moveTo>
                  <a:pt x="17" y="87"/>
                </a:moveTo>
                <a:cubicBezTo>
                  <a:pt x="17" y="58"/>
                  <a:pt x="17" y="58"/>
                  <a:pt x="17" y="58"/>
                </a:cubicBezTo>
                <a:cubicBezTo>
                  <a:pt x="17" y="56"/>
                  <a:pt x="19" y="54"/>
                  <a:pt x="21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31" y="54"/>
                  <a:pt x="32" y="56"/>
                  <a:pt x="32" y="58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9"/>
                  <a:pt x="31" y="91"/>
                  <a:pt x="28" y="91"/>
                </a:cubicBezTo>
                <a:cubicBezTo>
                  <a:pt x="21" y="91"/>
                  <a:pt x="21" y="91"/>
                  <a:pt x="21" y="91"/>
                </a:cubicBezTo>
                <a:cubicBezTo>
                  <a:pt x="19" y="91"/>
                  <a:pt x="17" y="89"/>
                  <a:pt x="17" y="87"/>
                </a:cubicBezTo>
                <a:close/>
                <a:moveTo>
                  <a:pt x="47" y="44"/>
                </a:moveTo>
                <a:cubicBezTo>
                  <a:pt x="44" y="44"/>
                  <a:pt x="43" y="46"/>
                  <a:pt x="43" y="48"/>
                </a:cubicBezTo>
                <a:cubicBezTo>
                  <a:pt x="43" y="87"/>
                  <a:pt x="43" y="87"/>
                  <a:pt x="43" y="87"/>
                </a:cubicBezTo>
                <a:cubicBezTo>
                  <a:pt x="43" y="89"/>
                  <a:pt x="44" y="91"/>
                  <a:pt x="47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1"/>
                  <a:pt x="58" y="89"/>
                  <a:pt x="58" y="87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6"/>
                  <a:pt x="56" y="44"/>
                  <a:pt x="54" y="44"/>
                </a:cubicBezTo>
                <a:lnTo>
                  <a:pt x="47" y="44"/>
                </a:lnTo>
                <a:close/>
                <a:moveTo>
                  <a:pt x="72" y="35"/>
                </a:moveTo>
                <a:cubicBezTo>
                  <a:pt x="70" y="35"/>
                  <a:pt x="68" y="37"/>
                  <a:pt x="68" y="40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9"/>
                  <a:pt x="70" y="91"/>
                  <a:pt x="72" y="91"/>
                </a:cubicBezTo>
                <a:cubicBezTo>
                  <a:pt x="79" y="91"/>
                  <a:pt x="79" y="91"/>
                  <a:pt x="79" y="91"/>
                </a:cubicBezTo>
                <a:cubicBezTo>
                  <a:pt x="81" y="91"/>
                  <a:pt x="83" y="89"/>
                  <a:pt x="83" y="87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37"/>
                  <a:pt x="81" y="35"/>
                  <a:pt x="79" y="35"/>
                </a:cubicBezTo>
                <a:lnTo>
                  <a:pt x="72" y="35"/>
                </a:lnTo>
                <a:close/>
                <a:moveTo>
                  <a:pt x="98" y="26"/>
                </a:moveTo>
                <a:cubicBezTo>
                  <a:pt x="95" y="26"/>
                  <a:pt x="93" y="28"/>
                  <a:pt x="93" y="30"/>
                </a:cubicBezTo>
                <a:cubicBezTo>
                  <a:pt x="93" y="87"/>
                  <a:pt x="93" y="87"/>
                  <a:pt x="93" y="87"/>
                </a:cubicBezTo>
                <a:cubicBezTo>
                  <a:pt x="93" y="89"/>
                  <a:pt x="95" y="91"/>
                  <a:pt x="98" y="9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1"/>
                  <a:pt x="109" y="89"/>
                  <a:pt x="109" y="87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28"/>
                  <a:pt x="107" y="26"/>
                  <a:pt x="105" y="26"/>
                </a:cubicBezTo>
                <a:lnTo>
                  <a:pt x="98" y="26"/>
                </a:lnTo>
                <a:close/>
                <a:moveTo>
                  <a:pt x="19" y="43"/>
                </a:moveTo>
                <a:cubicBezTo>
                  <a:pt x="46" y="38"/>
                  <a:pt x="72" y="28"/>
                  <a:pt x="95" y="15"/>
                </a:cubicBezTo>
                <a:cubicBezTo>
                  <a:pt x="97" y="19"/>
                  <a:pt x="97" y="19"/>
                  <a:pt x="97" y="19"/>
                </a:cubicBezTo>
                <a:cubicBezTo>
                  <a:pt x="105" y="6"/>
                  <a:pt x="105" y="6"/>
                  <a:pt x="105" y="6"/>
                </a:cubicBezTo>
                <a:cubicBezTo>
                  <a:pt x="90" y="5"/>
                  <a:pt x="90" y="5"/>
                  <a:pt x="90" y="5"/>
                </a:cubicBezTo>
                <a:cubicBezTo>
                  <a:pt x="92" y="10"/>
                  <a:pt x="92" y="10"/>
                  <a:pt x="92" y="10"/>
                </a:cubicBezTo>
                <a:cubicBezTo>
                  <a:pt x="70" y="23"/>
                  <a:pt x="45" y="33"/>
                  <a:pt x="18" y="38"/>
                </a:cubicBezTo>
                <a:lnTo>
                  <a:pt x="19" y="43"/>
                </a:lnTo>
                <a:close/>
                <a:moveTo>
                  <a:pt x="127" y="99"/>
                </a:moveTo>
                <a:cubicBezTo>
                  <a:pt x="114" y="92"/>
                  <a:pt x="114" y="92"/>
                  <a:pt x="114" y="92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3"/>
                  <a:pt x="10" y="13"/>
                  <a:pt x="10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7"/>
                  <a:pt x="5" y="97"/>
                  <a:pt x="5" y="97"/>
                </a:cubicBezTo>
                <a:cubicBezTo>
                  <a:pt x="5" y="99"/>
                  <a:pt x="5" y="99"/>
                  <a:pt x="5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4" y="107"/>
                  <a:pt x="114" y="107"/>
                  <a:pt x="114" y="107"/>
                </a:cubicBezTo>
                <a:lnTo>
                  <a:pt x="12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65"/>
          <p:cNvSpPr/>
          <p:nvPr/>
        </p:nvSpPr>
        <p:spPr>
          <a:xfrm>
            <a:off x="4784725" y="1474787"/>
            <a:ext cx="703262" cy="365125"/>
          </a:xfrm>
          <a:custGeom>
            <a:avLst/>
            <a:gdLst/>
            <a:ahLst/>
            <a:cxnLst/>
            <a:rect l="l" t="t" r="r" b="b"/>
            <a:pathLst>
              <a:path w="187" h="97" extrusionOk="0">
                <a:moveTo>
                  <a:pt x="135" y="92"/>
                </a:moveTo>
                <a:cubicBezTo>
                  <a:pt x="132" y="93"/>
                  <a:pt x="130" y="94"/>
                  <a:pt x="127" y="95"/>
                </a:cubicBezTo>
                <a:cubicBezTo>
                  <a:pt x="117" y="97"/>
                  <a:pt x="108" y="97"/>
                  <a:pt x="96" y="97"/>
                </a:cubicBezTo>
                <a:cubicBezTo>
                  <a:pt x="84" y="97"/>
                  <a:pt x="75" y="97"/>
                  <a:pt x="65" y="95"/>
                </a:cubicBezTo>
                <a:cubicBezTo>
                  <a:pt x="62" y="94"/>
                  <a:pt x="60" y="93"/>
                  <a:pt x="57" y="92"/>
                </a:cubicBezTo>
                <a:cubicBezTo>
                  <a:pt x="49" y="88"/>
                  <a:pt x="49" y="81"/>
                  <a:pt x="53" y="77"/>
                </a:cubicBezTo>
                <a:cubicBezTo>
                  <a:pt x="58" y="72"/>
                  <a:pt x="64" y="68"/>
                  <a:pt x="71" y="65"/>
                </a:cubicBezTo>
                <a:cubicBezTo>
                  <a:pt x="73" y="64"/>
                  <a:pt x="76" y="63"/>
                  <a:pt x="79" y="62"/>
                </a:cubicBezTo>
                <a:cubicBezTo>
                  <a:pt x="85" y="60"/>
                  <a:pt x="86" y="54"/>
                  <a:pt x="82" y="50"/>
                </a:cubicBezTo>
                <a:cubicBezTo>
                  <a:pt x="74" y="42"/>
                  <a:pt x="71" y="32"/>
                  <a:pt x="71" y="21"/>
                </a:cubicBezTo>
                <a:cubicBezTo>
                  <a:pt x="72" y="10"/>
                  <a:pt x="79" y="4"/>
                  <a:pt x="89" y="1"/>
                </a:cubicBezTo>
                <a:cubicBezTo>
                  <a:pt x="92" y="0"/>
                  <a:pt x="94" y="0"/>
                  <a:pt x="96" y="0"/>
                </a:cubicBezTo>
                <a:cubicBezTo>
                  <a:pt x="98" y="0"/>
                  <a:pt x="100" y="0"/>
                  <a:pt x="103" y="1"/>
                </a:cubicBezTo>
                <a:cubicBezTo>
                  <a:pt x="113" y="4"/>
                  <a:pt x="120" y="10"/>
                  <a:pt x="121" y="21"/>
                </a:cubicBezTo>
                <a:cubicBezTo>
                  <a:pt x="121" y="32"/>
                  <a:pt x="118" y="42"/>
                  <a:pt x="110" y="50"/>
                </a:cubicBezTo>
                <a:cubicBezTo>
                  <a:pt x="106" y="54"/>
                  <a:pt x="107" y="60"/>
                  <a:pt x="113" y="62"/>
                </a:cubicBezTo>
                <a:cubicBezTo>
                  <a:pt x="116" y="63"/>
                  <a:pt x="119" y="64"/>
                  <a:pt x="121" y="65"/>
                </a:cubicBezTo>
                <a:cubicBezTo>
                  <a:pt x="128" y="68"/>
                  <a:pt x="134" y="72"/>
                  <a:pt x="139" y="77"/>
                </a:cubicBezTo>
                <a:cubicBezTo>
                  <a:pt x="142" y="80"/>
                  <a:pt x="143" y="88"/>
                  <a:pt x="135" y="92"/>
                </a:cubicBezTo>
                <a:close/>
                <a:moveTo>
                  <a:pt x="184" y="83"/>
                </a:moveTo>
                <a:cubicBezTo>
                  <a:pt x="181" y="80"/>
                  <a:pt x="176" y="77"/>
                  <a:pt x="172" y="75"/>
                </a:cubicBezTo>
                <a:cubicBezTo>
                  <a:pt x="170" y="74"/>
                  <a:pt x="168" y="74"/>
                  <a:pt x="166" y="73"/>
                </a:cubicBezTo>
                <a:cubicBezTo>
                  <a:pt x="162" y="71"/>
                  <a:pt x="161" y="67"/>
                  <a:pt x="164" y="65"/>
                </a:cubicBezTo>
                <a:cubicBezTo>
                  <a:pt x="170" y="59"/>
                  <a:pt x="172" y="52"/>
                  <a:pt x="171" y="44"/>
                </a:cubicBezTo>
                <a:cubicBezTo>
                  <a:pt x="171" y="36"/>
                  <a:pt x="166" y="32"/>
                  <a:pt x="159" y="30"/>
                </a:cubicBezTo>
                <a:cubicBezTo>
                  <a:pt x="157" y="30"/>
                  <a:pt x="156" y="30"/>
                  <a:pt x="154" y="30"/>
                </a:cubicBezTo>
                <a:cubicBezTo>
                  <a:pt x="153" y="30"/>
                  <a:pt x="151" y="30"/>
                  <a:pt x="150" y="30"/>
                </a:cubicBezTo>
                <a:cubicBezTo>
                  <a:pt x="142" y="32"/>
                  <a:pt x="138" y="36"/>
                  <a:pt x="137" y="44"/>
                </a:cubicBezTo>
                <a:cubicBezTo>
                  <a:pt x="137" y="52"/>
                  <a:pt x="139" y="59"/>
                  <a:pt x="145" y="65"/>
                </a:cubicBezTo>
                <a:cubicBezTo>
                  <a:pt x="148" y="67"/>
                  <a:pt x="146" y="71"/>
                  <a:pt x="143" y="73"/>
                </a:cubicBezTo>
                <a:cubicBezTo>
                  <a:pt x="143" y="73"/>
                  <a:pt x="142" y="73"/>
                  <a:pt x="142" y="73"/>
                </a:cubicBezTo>
                <a:cubicBezTo>
                  <a:pt x="143" y="73"/>
                  <a:pt x="143" y="74"/>
                  <a:pt x="144" y="75"/>
                </a:cubicBezTo>
                <a:cubicBezTo>
                  <a:pt x="147" y="77"/>
                  <a:pt x="148" y="81"/>
                  <a:pt x="147" y="85"/>
                </a:cubicBezTo>
                <a:cubicBezTo>
                  <a:pt x="146" y="89"/>
                  <a:pt x="144" y="93"/>
                  <a:pt x="139" y="95"/>
                </a:cubicBezTo>
                <a:cubicBezTo>
                  <a:pt x="138" y="95"/>
                  <a:pt x="137" y="96"/>
                  <a:pt x="136" y="96"/>
                </a:cubicBezTo>
                <a:cubicBezTo>
                  <a:pt x="142" y="97"/>
                  <a:pt x="147" y="97"/>
                  <a:pt x="154" y="97"/>
                </a:cubicBezTo>
                <a:cubicBezTo>
                  <a:pt x="163" y="97"/>
                  <a:pt x="169" y="97"/>
                  <a:pt x="176" y="95"/>
                </a:cubicBezTo>
                <a:cubicBezTo>
                  <a:pt x="178" y="95"/>
                  <a:pt x="180" y="94"/>
                  <a:pt x="182" y="93"/>
                </a:cubicBezTo>
                <a:cubicBezTo>
                  <a:pt x="187" y="91"/>
                  <a:pt x="186" y="85"/>
                  <a:pt x="184" y="83"/>
                </a:cubicBezTo>
                <a:close/>
                <a:moveTo>
                  <a:pt x="44" y="85"/>
                </a:moveTo>
                <a:cubicBezTo>
                  <a:pt x="44" y="81"/>
                  <a:pt x="45" y="78"/>
                  <a:pt x="48" y="75"/>
                </a:cubicBezTo>
                <a:cubicBezTo>
                  <a:pt x="49" y="73"/>
                  <a:pt x="51" y="72"/>
                  <a:pt x="52" y="71"/>
                </a:cubicBezTo>
                <a:cubicBezTo>
                  <a:pt x="51" y="71"/>
                  <a:pt x="50" y="70"/>
                  <a:pt x="49" y="70"/>
                </a:cubicBezTo>
                <a:cubicBezTo>
                  <a:pt x="45" y="68"/>
                  <a:pt x="44" y="64"/>
                  <a:pt x="47" y="61"/>
                </a:cubicBezTo>
                <a:cubicBezTo>
                  <a:pt x="54" y="55"/>
                  <a:pt x="56" y="47"/>
                  <a:pt x="56" y="39"/>
                </a:cubicBezTo>
                <a:cubicBezTo>
                  <a:pt x="55" y="30"/>
                  <a:pt x="50" y="25"/>
                  <a:pt x="42" y="23"/>
                </a:cubicBezTo>
                <a:cubicBezTo>
                  <a:pt x="40" y="23"/>
                  <a:pt x="38" y="22"/>
                  <a:pt x="37" y="22"/>
                </a:cubicBezTo>
                <a:cubicBezTo>
                  <a:pt x="35" y="22"/>
                  <a:pt x="33" y="23"/>
                  <a:pt x="31" y="23"/>
                </a:cubicBezTo>
                <a:cubicBezTo>
                  <a:pt x="23" y="25"/>
                  <a:pt x="18" y="30"/>
                  <a:pt x="18" y="39"/>
                </a:cubicBezTo>
                <a:cubicBezTo>
                  <a:pt x="17" y="47"/>
                  <a:pt x="20" y="55"/>
                  <a:pt x="26" y="61"/>
                </a:cubicBezTo>
                <a:cubicBezTo>
                  <a:pt x="29" y="64"/>
                  <a:pt x="28" y="68"/>
                  <a:pt x="24" y="70"/>
                </a:cubicBezTo>
                <a:cubicBezTo>
                  <a:pt x="21" y="71"/>
                  <a:pt x="19" y="72"/>
                  <a:pt x="17" y="73"/>
                </a:cubicBezTo>
                <a:cubicBezTo>
                  <a:pt x="12" y="75"/>
                  <a:pt x="7" y="78"/>
                  <a:pt x="4" y="82"/>
                </a:cubicBezTo>
                <a:cubicBezTo>
                  <a:pt x="0" y="85"/>
                  <a:pt x="0" y="90"/>
                  <a:pt x="6" y="93"/>
                </a:cubicBezTo>
                <a:cubicBezTo>
                  <a:pt x="8" y="94"/>
                  <a:pt x="11" y="95"/>
                  <a:pt x="13" y="95"/>
                </a:cubicBezTo>
                <a:cubicBezTo>
                  <a:pt x="20" y="97"/>
                  <a:pt x="27" y="97"/>
                  <a:pt x="37" y="97"/>
                </a:cubicBezTo>
                <a:cubicBezTo>
                  <a:pt x="44" y="97"/>
                  <a:pt x="50" y="97"/>
                  <a:pt x="56" y="96"/>
                </a:cubicBezTo>
                <a:cubicBezTo>
                  <a:pt x="55" y="96"/>
                  <a:pt x="54" y="95"/>
                  <a:pt x="53" y="95"/>
                </a:cubicBezTo>
                <a:cubicBezTo>
                  <a:pt x="48" y="92"/>
                  <a:pt x="45" y="89"/>
                  <a:pt x="44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65"/>
          <p:cNvSpPr/>
          <p:nvPr/>
        </p:nvSpPr>
        <p:spPr>
          <a:xfrm>
            <a:off x="7926387" y="3673475"/>
            <a:ext cx="428625" cy="382587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77" y="13"/>
                </a:moveTo>
                <a:cubicBezTo>
                  <a:pt x="71" y="13"/>
                  <a:pt x="71" y="13"/>
                  <a:pt x="71" y="13"/>
                </a:cubicBezTo>
                <a:cubicBezTo>
                  <a:pt x="70" y="9"/>
                  <a:pt x="67" y="6"/>
                  <a:pt x="63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6"/>
                  <a:pt x="44" y="9"/>
                  <a:pt x="43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6"/>
                  <a:pt x="42" y="0"/>
                  <a:pt x="4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7" y="6"/>
                  <a:pt x="77" y="13"/>
                </a:cubicBezTo>
                <a:close/>
                <a:moveTo>
                  <a:pt x="17" y="56"/>
                </a:moveTo>
                <a:cubicBezTo>
                  <a:pt x="46" y="56"/>
                  <a:pt x="46" y="56"/>
                  <a:pt x="46" y="56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8" y="47"/>
                  <a:pt x="51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5" y="47"/>
                  <a:pt x="68" y="49"/>
                  <a:pt x="68" y="52"/>
                </a:cubicBezTo>
                <a:cubicBezTo>
                  <a:pt x="68" y="56"/>
                  <a:pt x="68" y="56"/>
                  <a:pt x="68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105" y="56"/>
                  <a:pt x="112" y="49"/>
                  <a:pt x="114" y="4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23"/>
                  <a:pt x="108" y="16"/>
                  <a:pt x="100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1" y="16"/>
                  <a:pt x="91" y="16"/>
                  <a:pt x="91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16"/>
                  <a:pt x="0" y="23"/>
                  <a:pt x="0" y="31"/>
                </a:cubicBezTo>
                <a:cubicBezTo>
                  <a:pt x="0" y="40"/>
                  <a:pt x="0" y="40"/>
                  <a:pt x="0" y="40"/>
                </a:cubicBezTo>
                <a:cubicBezTo>
                  <a:pt x="2" y="49"/>
                  <a:pt x="9" y="56"/>
                  <a:pt x="17" y="56"/>
                </a:cubicBezTo>
                <a:close/>
                <a:moveTo>
                  <a:pt x="97" y="61"/>
                </a:moveTo>
                <a:cubicBezTo>
                  <a:pt x="68" y="61"/>
                  <a:pt x="68" y="61"/>
                  <a:pt x="68" y="61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8"/>
                  <a:pt x="65" y="71"/>
                  <a:pt x="62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8" y="71"/>
                  <a:pt x="46" y="68"/>
                  <a:pt x="46" y="65"/>
                </a:cubicBezTo>
                <a:cubicBezTo>
                  <a:pt x="46" y="61"/>
                  <a:pt x="46" y="61"/>
                  <a:pt x="46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0" y="61"/>
                  <a:pt x="4" y="57"/>
                  <a:pt x="0" y="5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5"/>
                  <a:pt x="6" y="102"/>
                  <a:pt x="1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08" y="102"/>
                  <a:pt x="114" y="95"/>
                  <a:pt x="114" y="87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0" y="57"/>
                  <a:pt x="104" y="61"/>
                  <a:pt x="97" y="61"/>
                </a:cubicBezTo>
                <a:close/>
                <a:moveTo>
                  <a:pt x="62" y="51"/>
                </a:moveTo>
                <a:cubicBezTo>
                  <a:pt x="52" y="51"/>
                  <a:pt x="52" y="51"/>
                  <a:pt x="52" y="51"/>
                </a:cubicBezTo>
                <a:cubicBezTo>
                  <a:pt x="51" y="51"/>
                  <a:pt x="50" y="52"/>
                  <a:pt x="50" y="53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6"/>
                  <a:pt x="51" y="67"/>
                  <a:pt x="5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3" y="67"/>
                  <a:pt x="64" y="66"/>
                  <a:pt x="64" y="65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2"/>
                  <a:pt x="63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65"/>
          <p:cNvSpPr/>
          <p:nvPr/>
        </p:nvSpPr>
        <p:spPr>
          <a:xfrm>
            <a:off x="7659687" y="2203450"/>
            <a:ext cx="390525" cy="387350"/>
          </a:xfrm>
          <a:custGeom>
            <a:avLst/>
            <a:gdLst/>
            <a:ahLst/>
            <a:cxnLst/>
            <a:rect l="l" t="t" r="r" b="b"/>
            <a:pathLst>
              <a:path w="104" h="103" extrusionOk="0">
                <a:moveTo>
                  <a:pt x="2" y="64"/>
                </a:moveTo>
                <a:cubicBezTo>
                  <a:pt x="1" y="63"/>
                  <a:pt x="1" y="61"/>
                  <a:pt x="1" y="60"/>
                </a:cubicBezTo>
                <a:cubicBezTo>
                  <a:pt x="0" y="53"/>
                  <a:pt x="0" y="46"/>
                  <a:pt x="1" y="39"/>
                </a:cubicBezTo>
                <a:cubicBezTo>
                  <a:pt x="3" y="33"/>
                  <a:pt x="6" y="27"/>
                  <a:pt x="10" y="21"/>
                </a:cubicBezTo>
                <a:cubicBezTo>
                  <a:pt x="14" y="16"/>
                  <a:pt x="19" y="11"/>
                  <a:pt x="24" y="8"/>
                </a:cubicBezTo>
                <a:cubicBezTo>
                  <a:pt x="30" y="4"/>
                  <a:pt x="36" y="2"/>
                  <a:pt x="43" y="1"/>
                </a:cubicBezTo>
                <a:cubicBezTo>
                  <a:pt x="45" y="0"/>
                  <a:pt x="47" y="0"/>
                  <a:pt x="49" y="0"/>
                </a:cubicBezTo>
                <a:cubicBezTo>
                  <a:pt x="60" y="13"/>
                  <a:pt x="60" y="13"/>
                  <a:pt x="60" y="13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8" y="24"/>
                  <a:pt x="47" y="24"/>
                </a:cubicBezTo>
                <a:cubicBezTo>
                  <a:pt x="32" y="27"/>
                  <a:pt x="22" y="41"/>
                  <a:pt x="24" y="56"/>
                </a:cubicBezTo>
                <a:cubicBezTo>
                  <a:pt x="24" y="57"/>
                  <a:pt x="25" y="59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15" y="58"/>
                  <a:pt x="15" y="58"/>
                  <a:pt x="15" y="58"/>
                </a:cubicBezTo>
                <a:cubicBezTo>
                  <a:pt x="10" y="56"/>
                  <a:pt x="10" y="56"/>
                  <a:pt x="10" y="56"/>
                </a:cubicBezTo>
                <a:cubicBezTo>
                  <a:pt x="8" y="62"/>
                  <a:pt x="8" y="62"/>
                  <a:pt x="8" y="6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1"/>
                  <a:pt x="3" y="70"/>
                  <a:pt x="3" y="68"/>
                </a:cubicBezTo>
                <a:cubicBezTo>
                  <a:pt x="3" y="68"/>
                  <a:pt x="3" y="68"/>
                  <a:pt x="3" y="67"/>
                </a:cubicBezTo>
                <a:cubicBezTo>
                  <a:pt x="2" y="66"/>
                  <a:pt x="2" y="65"/>
                  <a:pt x="2" y="64"/>
                </a:cubicBezTo>
                <a:close/>
                <a:moveTo>
                  <a:pt x="83" y="84"/>
                </a:moveTo>
                <a:cubicBezTo>
                  <a:pt x="77" y="86"/>
                  <a:pt x="77" y="86"/>
                  <a:pt x="77" y="86"/>
                </a:cubicBezTo>
                <a:cubicBezTo>
                  <a:pt x="75" y="80"/>
                  <a:pt x="75" y="80"/>
                  <a:pt x="75" y="8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0"/>
                  <a:pt x="72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0" y="72"/>
                  <a:pt x="70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8" y="74"/>
                  <a:pt x="68" y="74"/>
                  <a:pt x="67" y="75"/>
                </a:cubicBezTo>
                <a:cubicBezTo>
                  <a:pt x="67" y="75"/>
                  <a:pt x="67" y="75"/>
                  <a:pt x="66" y="75"/>
                </a:cubicBezTo>
                <a:cubicBezTo>
                  <a:pt x="66" y="75"/>
                  <a:pt x="65" y="76"/>
                  <a:pt x="65" y="76"/>
                </a:cubicBezTo>
                <a:cubicBezTo>
                  <a:pt x="64" y="76"/>
                  <a:pt x="64" y="76"/>
                  <a:pt x="63" y="77"/>
                </a:cubicBezTo>
                <a:cubicBezTo>
                  <a:pt x="63" y="77"/>
                  <a:pt x="63" y="77"/>
                  <a:pt x="62" y="77"/>
                </a:cubicBezTo>
                <a:cubicBezTo>
                  <a:pt x="61" y="78"/>
                  <a:pt x="61" y="78"/>
                  <a:pt x="60" y="78"/>
                </a:cubicBezTo>
                <a:cubicBezTo>
                  <a:pt x="60" y="78"/>
                  <a:pt x="60" y="78"/>
                  <a:pt x="59" y="78"/>
                </a:cubicBezTo>
                <a:cubicBezTo>
                  <a:pt x="58" y="79"/>
                  <a:pt x="57" y="79"/>
                  <a:pt x="56" y="79"/>
                </a:cubicBezTo>
                <a:cubicBezTo>
                  <a:pt x="55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51" y="79"/>
                  <a:pt x="49" y="79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7" y="79"/>
                  <a:pt x="46" y="79"/>
                  <a:pt x="45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3" y="78"/>
                  <a:pt x="42" y="78"/>
                  <a:pt x="41" y="77"/>
                </a:cubicBezTo>
                <a:cubicBezTo>
                  <a:pt x="41" y="77"/>
                  <a:pt x="40" y="77"/>
                  <a:pt x="40" y="77"/>
                </a:cubicBezTo>
                <a:cubicBezTo>
                  <a:pt x="39" y="76"/>
                  <a:pt x="39" y="76"/>
                  <a:pt x="38" y="76"/>
                </a:cubicBezTo>
                <a:cubicBezTo>
                  <a:pt x="38" y="75"/>
                  <a:pt x="37" y="75"/>
                  <a:pt x="37" y="75"/>
                </a:cubicBezTo>
                <a:cubicBezTo>
                  <a:pt x="36" y="75"/>
                  <a:pt x="36" y="74"/>
                  <a:pt x="35" y="74"/>
                </a:cubicBezTo>
                <a:cubicBezTo>
                  <a:pt x="35" y="73"/>
                  <a:pt x="34" y="73"/>
                  <a:pt x="34" y="73"/>
                </a:cubicBezTo>
                <a:cubicBezTo>
                  <a:pt x="33" y="72"/>
                  <a:pt x="33" y="72"/>
                  <a:pt x="32" y="71"/>
                </a:cubicBezTo>
                <a:cubicBezTo>
                  <a:pt x="32" y="71"/>
                  <a:pt x="32" y="71"/>
                  <a:pt x="31" y="70"/>
                </a:cubicBezTo>
                <a:cubicBezTo>
                  <a:pt x="31" y="70"/>
                  <a:pt x="30" y="69"/>
                  <a:pt x="29" y="68"/>
                </a:cubicBezTo>
                <a:cubicBezTo>
                  <a:pt x="14" y="64"/>
                  <a:pt x="14" y="64"/>
                  <a:pt x="14" y="64"/>
                </a:cubicBezTo>
                <a:cubicBezTo>
                  <a:pt x="8" y="80"/>
                  <a:pt x="8" y="80"/>
                  <a:pt x="8" y="80"/>
                </a:cubicBezTo>
                <a:cubicBezTo>
                  <a:pt x="12" y="85"/>
                  <a:pt x="16" y="90"/>
                  <a:pt x="22" y="94"/>
                </a:cubicBezTo>
                <a:cubicBezTo>
                  <a:pt x="27" y="97"/>
                  <a:pt x="33" y="100"/>
                  <a:pt x="40" y="102"/>
                </a:cubicBezTo>
                <a:cubicBezTo>
                  <a:pt x="41" y="102"/>
                  <a:pt x="43" y="103"/>
                  <a:pt x="45" y="103"/>
                </a:cubicBezTo>
                <a:cubicBezTo>
                  <a:pt x="46" y="103"/>
                  <a:pt x="46" y="103"/>
                  <a:pt x="47" y="103"/>
                </a:cubicBezTo>
                <a:cubicBezTo>
                  <a:pt x="48" y="103"/>
                  <a:pt x="50" y="103"/>
                  <a:pt x="51" y="103"/>
                </a:cubicBezTo>
                <a:cubicBezTo>
                  <a:pt x="52" y="103"/>
                  <a:pt x="53" y="103"/>
                  <a:pt x="54" y="103"/>
                </a:cubicBezTo>
                <a:cubicBezTo>
                  <a:pt x="54" y="103"/>
                  <a:pt x="55" y="103"/>
                  <a:pt x="55" y="103"/>
                </a:cubicBezTo>
                <a:cubicBezTo>
                  <a:pt x="57" y="103"/>
                  <a:pt x="58" y="103"/>
                  <a:pt x="60" y="103"/>
                </a:cubicBezTo>
                <a:cubicBezTo>
                  <a:pt x="67" y="101"/>
                  <a:pt x="73" y="99"/>
                  <a:pt x="79" y="95"/>
                </a:cubicBezTo>
                <a:cubicBezTo>
                  <a:pt x="85" y="92"/>
                  <a:pt x="89" y="88"/>
                  <a:pt x="93" y="82"/>
                </a:cubicBezTo>
                <a:lnTo>
                  <a:pt x="83" y="84"/>
                </a:lnTo>
                <a:close/>
                <a:moveTo>
                  <a:pt x="103" y="43"/>
                </a:moveTo>
                <a:cubicBezTo>
                  <a:pt x="102" y="36"/>
                  <a:pt x="99" y="30"/>
                  <a:pt x="95" y="24"/>
                </a:cubicBezTo>
                <a:cubicBezTo>
                  <a:pt x="92" y="18"/>
                  <a:pt x="87" y="14"/>
                  <a:pt x="82" y="10"/>
                </a:cubicBezTo>
                <a:cubicBezTo>
                  <a:pt x="76" y="6"/>
                  <a:pt x="70" y="3"/>
                  <a:pt x="64" y="1"/>
                </a:cubicBezTo>
                <a:cubicBezTo>
                  <a:pt x="62" y="1"/>
                  <a:pt x="60" y="1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5" y="8"/>
                  <a:pt x="65" y="8"/>
                  <a:pt x="65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65" y="17"/>
                  <a:pt x="65" y="17"/>
                  <a:pt x="65" y="17"/>
                </a:cubicBezTo>
                <a:cubicBezTo>
                  <a:pt x="57" y="24"/>
                  <a:pt x="57" y="24"/>
                  <a:pt x="57" y="24"/>
                </a:cubicBezTo>
                <a:cubicBezTo>
                  <a:pt x="68" y="27"/>
                  <a:pt x="77" y="35"/>
                  <a:pt x="79" y="47"/>
                </a:cubicBezTo>
                <a:cubicBezTo>
                  <a:pt x="80" y="53"/>
                  <a:pt x="79" y="58"/>
                  <a:pt x="77" y="63"/>
                </a:cubicBezTo>
                <a:cubicBezTo>
                  <a:pt x="81" y="78"/>
                  <a:pt x="81" y="78"/>
                  <a:pt x="81" y="78"/>
                </a:cubicBezTo>
                <a:cubicBezTo>
                  <a:pt x="98" y="75"/>
                  <a:pt x="98" y="75"/>
                  <a:pt x="98" y="75"/>
                </a:cubicBezTo>
                <a:cubicBezTo>
                  <a:pt x="100" y="71"/>
                  <a:pt x="101" y="68"/>
                  <a:pt x="102" y="64"/>
                </a:cubicBezTo>
                <a:cubicBezTo>
                  <a:pt x="104" y="57"/>
                  <a:pt x="104" y="50"/>
                  <a:pt x="103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65"/>
          <p:cNvSpPr/>
          <p:nvPr/>
        </p:nvSpPr>
        <p:spPr>
          <a:xfrm>
            <a:off x="5562600" y="5349875"/>
            <a:ext cx="390525" cy="385762"/>
          </a:xfrm>
          <a:custGeom>
            <a:avLst/>
            <a:gdLst/>
            <a:ahLst/>
            <a:cxnLst/>
            <a:rect l="l" t="t" r="r" b="b"/>
            <a:pathLst>
              <a:path w="104" h="103" extrusionOk="0">
                <a:moveTo>
                  <a:pt x="49" y="54"/>
                </a:moveTo>
                <a:cubicBezTo>
                  <a:pt x="98" y="54"/>
                  <a:pt x="98" y="54"/>
                  <a:pt x="98" y="54"/>
                </a:cubicBezTo>
                <a:cubicBezTo>
                  <a:pt x="98" y="81"/>
                  <a:pt x="76" y="103"/>
                  <a:pt x="49" y="103"/>
                </a:cubicBezTo>
                <a:cubicBezTo>
                  <a:pt x="22" y="103"/>
                  <a:pt x="0" y="81"/>
                  <a:pt x="0" y="54"/>
                </a:cubicBezTo>
                <a:cubicBezTo>
                  <a:pt x="0" y="27"/>
                  <a:pt x="22" y="6"/>
                  <a:pt x="49" y="6"/>
                </a:cubicBezTo>
                <a:lnTo>
                  <a:pt x="49" y="54"/>
                </a:lnTo>
                <a:close/>
                <a:moveTo>
                  <a:pt x="55" y="0"/>
                </a:moveTo>
                <a:cubicBezTo>
                  <a:pt x="55" y="48"/>
                  <a:pt x="55" y="48"/>
                  <a:pt x="55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21"/>
                  <a:pt x="82" y="0"/>
                  <a:pt x="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65"/>
          <p:cNvSpPr/>
          <p:nvPr/>
        </p:nvSpPr>
        <p:spPr>
          <a:xfrm>
            <a:off x="4217987" y="4387850"/>
            <a:ext cx="314325" cy="461962"/>
          </a:xfrm>
          <a:custGeom>
            <a:avLst/>
            <a:gdLst/>
            <a:ahLst/>
            <a:cxnLst/>
            <a:rect l="l" t="t" r="r" b="b"/>
            <a:pathLst>
              <a:path w="84" h="123" extrusionOk="0">
                <a:moveTo>
                  <a:pt x="84" y="82"/>
                </a:moveTo>
                <a:cubicBezTo>
                  <a:pt x="84" y="69"/>
                  <a:pt x="75" y="59"/>
                  <a:pt x="55" y="54"/>
                </a:cubicBezTo>
                <a:cubicBezTo>
                  <a:pt x="53" y="54"/>
                  <a:pt x="42" y="51"/>
                  <a:pt x="40" y="51"/>
                </a:cubicBezTo>
                <a:cubicBezTo>
                  <a:pt x="25" y="47"/>
                  <a:pt x="21" y="44"/>
                  <a:pt x="21" y="40"/>
                </a:cubicBezTo>
                <a:cubicBezTo>
                  <a:pt x="21" y="36"/>
                  <a:pt x="26" y="31"/>
                  <a:pt x="41" y="31"/>
                </a:cubicBezTo>
                <a:cubicBezTo>
                  <a:pt x="52" y="31"/>
                  <a:pt x="63" y="39"/>
                  <a:pt x="63" y="39"/>
                </a:cubicBezTo>
                <a:cubicBezTo>
                  <a:pt x="67" y="42"/>
                  <a:pt x="70" y="42"/>
                  <a:pt x="74" y="39"/>
                </a:cubicBezTo>
                <a:cubicBezTo>
                  <a:pt x="74" y="39"/>
                  <a:pt x="78" y="35"/>
                  <a:pt x="78" y="31"/>
                </a:cubicBezTo>
                <a:cubicBezTo>
                  <a:pt x="78" y="25"/>
                  <a:pt x="65" y="17"/>
                  <a:pt x="51" y="1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2"/>
                  <a:pt x="49" y="0"/>
                  <a:pt x="4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4" y="2"/>
                  <a:pt x="34" y="5"/>
                </a:cubicBezTo>
                <a:cubicBezTo>
                  <a:pt x="34" y="14"/>
                  <a:pt x="34" y="14"/>
                  <a:pt x="34" y="14"/>
                </a:cubicBezTo>
                <a:cubicBezTo>
                  <a:pt x="12" y="16"/>
                  <a:pt x="0" y="27"/>
                  <a:pt x="0" y="41"/>
                </a:cubicBezTo>
                <a:cubicBezTo>
                  <a:pt x="0" y="57"/>
                  <a:pt x="15" y="63"/>
                  <a:pt x="32" y="67"/>
                </a:cubicBezTo>
                <a:cubicBezTo>
                  <a:pt x="34" y="68"/>
                  <a:pt x="47" y="71"/>
                  <a:pt x="50" y="72"/>
                </a:cubicBezTo>
                <a:cubicBezTo>
                  <a:pt x="62" y="75"/>
                  <a:pt x="64" y="79"/>
                  <a:pt x="64" y="82"/>
                </a:cubicBezTo>
                <a:cubicBezTo>
                  <a:pt x="64" y="87"/>
                  <a:pt x="59" y="92"/>
                  <a:pt x="43" y="92"/>
                </a:cubicBezTo>
                <a:cubicBezTo>
                  <a:pt x="33" y="92"/>
                  <a:pt x="18" y="83"/>
                  <a:pt x="18" y="83"/>
                </a:cubicBezTo>
                <a:cubicBezTo>
                  <a:pt x="14" y="81"/>
                  <a:pt x="10" y="81"/>
                  <a:pt x="6" y="85"/>
                </a:cubicBezTo>
                <a:cubicBezTo>
                  <a:pt x="6" y="85"/>
                  <a:pt x="4" y="89"/>
                  <a:pt x="4" y="92"/>
                </a:cubicBezTo>
                <a:cubicBezTo>
                  <a:pt x="4" y="98"/>
                  <a:pt x="19" y="106"/>
                  <a:pt x="34" y="109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34" y="121"/>
                  <a:pt x="36" y="123"/>
                  <a:pt x="39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9" y="123"/>
                  <a:pt x="51" y="121"/>
                  <a:pt x="51" y="11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74" y="107"/>
                  <a:pt x="84" y="95"/>
                  <a:pt x="84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65"/>
          <p:cNvSpPr txBox="1"/>
          <p:nvPr/>
        </p:nvSpPr>
        <p:spPr>
          <a:xfrm>
            <a:off x="4852987" y="608012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1959" name="Google Shape;1959;p65"/>
          <p:cNvSpPr txBox="1"/>
          <p:nvPr/>
        </p:nvSpPr>
        <p:spPr>
          <a:xfrm>
            <a:off x="6972300" y="619125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960" name="Google Shape;1960;p65"/>
          <p:cNvSpPr txBox="1"/>
          <p:nvPr/>
        </p:nvSpPr>
        <p:spPr>
          <a:xfrm>
            <a:off x="8451850" y="2155825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961" name="Google Shape;1961;p65"/>
          <p:cNvSpPr txBox="1"/>
          <p:nvPr/>
        </p:nvSpPr>
        <p:spPr>
          <a:xfrm>
            <a:off x="8437562" y="4176712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962" name="Google Shape;1962;p65"/>
          <p:cNvSpPr txBox="1"/>
          <p:nvPr/>
        </p:nvSpPr>
        <p:spPr>
          <a:xfrm>
            <a:off x="7058025" y="5668962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963" name="Google Shape;1963;p65"/>
          <p:cNvSpPr txBox="1"/>
          <p:nvPr/>
        </p:nvSpPr>
        <p:spPr>
          <a:xfrm>
            <a:off x="4754562" y="5707062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1964" name="Google Shape;1964;p65"/>
          <p:cNvSpPr txBox="1"/>
          <p:nvPr/>
        </p:nvSpPr>
        <p:spPr>
          <a:xfrm>
            <a:off x="3303587" y="4206875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1965" name="Google Shape;1965;p65"/>
          <p:cNvSpPr txBox="1"/>
          <p:nvPr/>
        </p:nvSpPr>
        <p:spPr>
          <a:xfrm>
            <a:off x="3278187" y="2122487"/>
            <a:ext cx="709612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08</a:t>
            </a:r>
            <a:endParaRPr/>
          </a:p>
        </p:txBody>
      </p:sp>
      <p:sp>
        <p:nvSpPr>
          <p:cNvPr id="1966" name="Google Shape;1966;p65"/>
          <p:cNvSpPr txBox="1"/>
          <p:nvPr/>
        </p:nvSpPr>
        <p:spPr>
          <a:xfrm>
            <a:off x="3800475" y="1587500"/>
            <a:ext cx="10223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67" name="Google Shape;1967;p65"/>
          <p:cNvSpPr txBox="1"/>
          <p:nvPr/>
        </p:nvSpPr>
        <p:spPr>
          <a:xfrm>
            <a:off x="5416550" y="674687"/>
            <a:ext cx="10223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68" name="Google Shape;1968;p65"/>
          <p:cNvSpPr txBox="1"/>
          <p:nvPr/>
        </p:nvSpPr>
        <p:spPr>
          <a:xfrm>
            <a:off x="7629525" y="4665662"/>
            <a:ext cx="102235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69" name="Google Shape;1969;p65"/>
          <p:cNvSpPr txBox="1"/>
          <p:nvPr/>
        </p:nvSpPr>
        <p:spPr>
          <a:xfrm>
            <a:off x="6073775" y="5554662"/>
            <a:ext cx="10207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70" name="Google Shape;1970;p65"/>
          <p:cNvSpPr txBox="1"/>
          <p:nvPr/>
        </p:nvSpPr>
        <p:spPr>
          <a:xfrm>
            <a:off x="8232775" y="2741612"/>
            <a:ext cx="74612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71" name="Google Shape;1971;p65"/>
          <p:cNvSpPr txBox="1"/>
          <p:nvPr/>
        </p:nvSpPr>
        <p:spPr>
          <a:xfrm>
            <a:off x="7339012" y="1138237"/>
            <a:ext cx="746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72" name="Google Shape;1972;p65"/>
          <p:cNvSpPr txBox="1"/>
          <p:nvPr/>
        </p:nvSpPr>
        <p:spPr>
          <a:xfrm>
            <a:off x="3270250" y="3363912"/>
            <a:ext cx="746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73" name="Google Shape;1973;p65"/>
          <p:cNvSpPr txBox="1"/>
          <p:nvPr/>
        </p:nvSpPr>
        <p:spPr>
          <a:xfrm>
            <a:off x="4229100" y="4911725"/>
            <a:ext cx="746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66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ACC3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2ACC3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1979" name="Google Shape;1979;p66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1980" name="Google Shape;1980;p66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1981" name="Google Shape;1981;p66"/>
          <p:cNvSpPr/>
          <p:nvPr/>
        </p:nvSpPr>
        <p:spPr>
          <a:xfrm>
            <a:off x="4678362" y="4367212"/>
            <a:ext cx="3879850" cy="1995487"/>
          </a:xfrm>
          <a:custGeom>
            <a:avLst/>
            <a:gdLst/>
            <a:ahLst/>
            <a:cxnLst/>
            <a:rect l="l" t="t" r="r" b="b"/>
            <a:pathLst>
              <a:path w="1033" h="531" extrusionOk="0">
                <a:moveTo>
                  <a:pt x="630" y="531"/>
                </a:moveTo>
                <a:cubicBezTo>
                  <a:pt x="690" y="531"/>
                  <a:pt x="772" y="491"/>
                  <a:pt x="809" y="444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961" y="214"/>
                  <a:pt x="846" y="271"/>
                  <a:pt x="677" y="284"/>
                </a:cubicBezTo>
                <a:cubicBezTo>
                  <a:pt x="658" y="285"/>
                  <a:pt x="638" y="286"/>
                  <a:pt x="619" y="286"/>
                </a:cubicBezTo>
                <a:cubicBezTo>
                  <a:pt x="355" y="286"/>
                  <a:pt x="150" y="151"/>
                  <a:pt x="148" y="150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85" y="110"/>
                  <a:pt x="36" y="59"/>
                  <a:pt x="0" y="0"/>
                </a:cubicBezTo>
                <a:cubicBezTo>
                  <a:pt x="31" y="94"/>
                  <a:pt x="86" y="212"/>
                  <a:pt x="181" y="314"/>
                </a:cubicBezTo>
                <a:cubicBezTo>
                  <a:pt x="361" y="508"/>
                  <a:pt x="543" y="529"/>
                  <a:pt x="595" y="531"/>
                </a:cubicBezTo>
                <a:cubicBezTo>
                  <a:pt x="612" y="531"/>
                  <a:pt x="612" y="531"/>
                  <a:pt x="612" y="531"/>
                </a:cubicBezTo>
                <a:cubicBezTo>
                  <a:pt x="612" y="531"/>
                  <a:pt x="612" y="531"/>
                  <a:pt x="612" y="531"/>
                </a:cubicBezTo>
                <a:cubicBezTo>
                  <a:pt x="628" y="530"/>
                  <a:pt x="628" y="530"/>
                  <a:pt x="628" y="530"/>
                </a:cubicBezTo>
                <a:cubicBezTo>
                  <a:pt x="627" y="531"/>
                  <a:pt x="627" y="531"/>
                  <a:pt x="627" y="531"/>
                </a:cubicBezTo>
                <a:lnTo>
                  <a:pt x="630" y="53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66"/>
          <p:cNvSpPr/>
          <p:nvPr/>
        </p:nvSpPr>
        <p:spPr>
          <a:xfrm>
            <a:off x="5861050" y="2506662"/>
            <a:ext cx="3252787" cy="2863850"/>
          </a:xfrm>
          <a:custGeom>
            <a:avLst/>
            <a:gdLst/>
            <a:ahLst/>
            <a:cxnLst/>
            <a:rect l="l" t="t" r="r" b="b"/>
            <a:pathLst>
              <a:path w="866" h="762" extrusionOk="0">
                <a:moveTo>
                  <a:pt x="854" y="350"/>
                </a:moveTo>
                <a:cubicBezTo>
                  <a:pt x="774" y="0"/>
                  <a:pt x="774" y="0"/>
                  <a:pt x="774" y="0"/>
                </a:cubicBezTo>
                <a:cubicBezTo>
                  <a:pt x="769" y="88"/>
                  <a:pt x="741" y="214"/>
                  <a:pt x="646" y="354"/>
                </a:cubicBezTo>
                <a:cubicBezTo>
                  <a:pt x="560" y="480"/>
                  <a:pt x="446" y="563"/>
                  <a:pt x="366" y="610"/>
                </a:cubicBezTo>
                <a:cubicBezTo>
                  <a:pt x="279" y="661"/>
                  <a:pt x="214" y="682"/>
                  <a:pt x="211" y="683"/>
                </a:cubicBezTo>
                <a:cubicBezTo>
                  <a:pt x="211" y="683"/>
                  <a:pt x="211" y="683"/>
                  <a:pt x="211" y="683"/>
                </a:cubicBezTo>
                <a:cubicBezTo>
                  <a:pt x="163" y="701"/>
                  <a:pt x="113" y="709"/>
                  <a:pt x="62" y="709"/>
                </a:cubicBezTo>
                <a:cubicBezTo>
                  <a:pt x="42" y="709"/>
                  <a:pt x="21" y="708"/>
                  <a:pt x="0" y="705"/>
                </a:cubicBezTo>
                <a:cubicBezTo>
                  <a:pt x="81" y="735"/>
                  <a:pt x="186" y="762"/>
                  <a:pt x="304" y="762"/>
                </a:cubicBezTo>
                <a:cubicBezTo>
                  <a:pt x="304" y="762"/>
                  <a:pt x="304" y="762"/>
                  <a:pt x="304" y="762"/>
                </a:cubicBezTo>
                <a:cubicBezTo>
                  <a:pt x="323" y="762"/>
                  <a:pt x="342" y="762"/>
                  <a:pt x="360" y="760"/>
                </a:cubicBezTo>
                <a:cubicBezTo>
                  <a:pt x="624" y="740"/>
                  <a:pt x="754" y="611"/>
                  <a:pt x="787" y="572"/>
                </a:cubicBezTo>
                <a:cubicBezTo>
                  <a:pt x="798" y="558"/>
                  <a:pt x="798" y="558"/>
                  <a:pt x="798" y="558"/>
                </a:cubicBezTo>
                <a:cubicBezTo>
                  <a:pt x="813" y="538"/>
                  <a:pt x="813" y="538"/>
                  <a:pt x="813" y="538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848" y="492"/>
                  <a:pt x="866" y="407"/>
                  <a:pt x="854" y="35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66"/>
          <p:cNvSpPr/>
          <p:nvPr/>
        </p:nvSpPr>
        <p:spPr>
          <a:xfrm>
            <a:off x="3073400" y="1957387"/>
            <a:ext cx="2524125" cy="3649662"/>
          </a:xfrm>
          <a:custGeom>
            <a:avLst/>
            <a:gdLst/>
            <a:ahLst/>
            <a:cxnLst/>
            <a:rect l="l" t="t" r="r" b="b"/>
            <a:pathLst>
              <a:path w="672" h="971" extrusionOk="0">
                <a:moveTo>
                  <a:pt x="324" y="107"/>
                </a:moveTo>
                <a:cubicBezTo>
                  <a:pt x="96" y="239"/>
                  <a:pt x="34" y="411"/>
                  <a:pt x="21" y="462"/>
                </a:cubicBezTo>
                <a:cubicBezTo>
                  <a:pt x="13" y="496"/>
                  <a:pt x="13" y="496"/>
                  <a:pt x="13" y="496"/>
                </a:cubicBezTo>
                <a:cubicBezTo>
                  <a:pt x="0" y="555"/>
                  <a:pt x="20" y="643"/>
                  <a:pt x="57" y="690"/>
                </a:cubicBezTo>
                <a:cubicBezTo>
                  <a:pt x="281" y="971"/>
                  <a:pt x="281" y="971"/>
                  <a:pt x="281" y="971"/>
                </a:cubicBezTo>
                <a:cubicBezTo>
                  <a:pt x="248" y="890"/>
                  <a:pt x="218" y="764"/>
                  <a:pt x="243" y="597"/>
                </a:cubicBezTo>
                <a:cubicBezTo>
                  <a:pt x="266" y="446"/>
                  <a:pt x="332" y="322"/>
                  <a:pt x="384" y="244"/>
                </a:cubicBezTo>
                <a:cubicBezTo>
                  <a:pt x="440" y="161"/>
                  <a:pt x="490" y="113"/>
                  <a:pt x="492" y="111"/>
                </a:cubicBezTo>
                <a:cubicBezTo>
                  <a:pt x="496" y="107"/>
                  <a:pt x="496" y="107"/>
                  <a:pt x="496" y="107"/>
                </a:cubicBezTo>
                <a:cubicBezTo>
                  <a:pt x="546" y="57"/>
                  <a:pt x="606" y="21"/>
                  <a:pt x="672" y="0"/>
                </a:cubicBezTo>
                <a:cubicBezTo>
                  <a:pt x="576" y="9"/>
                  <a:pt x="447" y="36"/>
                  <a:pt x="324" y="107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66"/>
          <p:cNvSpPr/>
          <p:nvPr/>
        </p:nvSpPr>
        <p:spPr>
          <a:xfrm>
            <a:off x="4508500" y="488950"/>
            <a:ext cx="3282950" cy="2900362"/>
          </a:xfrm>
          <a:custGeom>
            <a:avLst/>
            <a:gdLst/>
            <a:ahLst/>
            <a:cxnLst/>
            <a:rect l="l" t="t" r="r" b="b"/>
            <a:pathLst>
              <a:path w="874" h="772" extrusionOk="0">
                <a:moveTo>
                  <a:pt x="832" y="409"/>
                </a:moveTo>
                <a:cubicBezTo>
                  <a:pt x="754" y="158"/>
                  <a:pt x="600" y="60"/>
                  <a:pt x="554" y="35"/>
                </a:cubicBezTo>
                <a:cubicBezTo>
                  <a:pt x="522" y="20"/>
                  <a:pt x="522" y="20"/>
                  <a:pt x="522" y="20"/>
                </a:cubicBezTo>
                <a:cubicBezTo>
                  <a:pt x="495" y="7"/>
                  <a:pt x="460" y="0"/>
                  <a:pt x="422" y="0"/>
                </a:cubicBezTo>
                <a:cubicBezTo>
                  <a:pt x="385" y="0"/>
                  <a:pt x="349" y="7"/>
                  <a:pt x="323" y="20"/>
                </a:cubicBezTo>
                <a:cubicBezTo>
                  <a:pt x="0" y="175"/>
                  <a:pt x="0" y="175"/>
                  <a:pt x="0" y="175"/>
                </a:cubicBezTo>
                <a:cubicBezTo>
                  <a:pt x="29" y="170"/>
                  <a:pt x="62" y="167"/>
                  <a:pt x="100" y="167"/>
                </a:cubicBezTo>
                <a:cubicBezTo>
                  <a:pt x="188" y="167"/>
                  <a:pt x="280" y="185"/>
                  <a:pt x="373" y="222"/>
                </a:cubicBezTo>
                <a:cubicBezTo>
                  <a:pt x="515" y="277"/>
                  <a:pt x="621" y="370"/>
                  <a:pt x="685" y="437"/>
                </a:cubicBezTo>
                <a:cubicBezTo>
                  <a:pt x="754" y="510"/>
                  <a:pt x="789" y="570"/>
                  <a:pt x="791" y="572"/>
                </a:cubicBezTo>
                <a:cubicBezTo>
                  <a:pt x="793" y="577"/>
                  <a:pt x="793" y="577"/>
                  <a:pt x="793" y="577"/>
                </a:cubicBezTo>
                <a:cubicBezTo>
                  <a:pt x="830" y="636"/>
                  <a:pt x="853" y="703"/>
                  <a:pt x="858" y="772"/>
                </a:cubicBezTo>
                <a:cubicBezTo>
                  <a:pt x="872" y="674"/>
                  <a:pt x="874" y="544"/>
                  <a:pt x="832" y="409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66"/>
          <p:cNvSpPr/>
          <p:nvPr/>
        </p:nvSpPr>
        <p:spPr>
          <a:xfrm>
            <a:off x="3246437" y="1187450"/>
            <a:ext cx="3760787" cy="2097087"/>
          </a:xfrm>
          <a:custGeom>
            <a:avLst/>
            <a:gdLst/>
            <a:ahLst/>
            <a:cxnLst/>
            <a:rect l="l" t="t" r="r" b="b"/>
            <a:pathLst>
              <a:path w="1001" h="558" extrusionOk="0">
                <a:moveTo>
                  <a:pt x="80" y="208"/>
                </a:moveTo>
                <a:cubicBezTo>
                  <a:pt x="0" y="558"/>
                  <a:pt x="0" y="558"/>
                  <a:pt x="0" y="558"/>
                </a:cubicBezTo>
                <a:cubicBezTo>
                  <a:pt x="9" y="542"/>
                  <a:pt x="19" y="525"/>
                  <a:pt x="31" y="508"/>
                </a:cubicBezTo>
                <a:cubicBezTo>
                  <a:pt x="89" y="425"/>
                  <a:pt x="169" y="353"/>
                  <a:pt x="268" y="296"/>
                </a:cubicBezTo>
                <a:cubicBezTo>
                  <a:pt x="439" y="197"/>
                  <a:pt x="620" y="182"/>
                  <a:pt x="713" y="182"/>
                </a:cubicBezTo>
                <a:cubicBezTo>
                  <a:pt x="768" y="182"/>
                  <a:pt x="802" y="187"/>
                  <a:pt x="803" y="187"/>
                </a:cubicBezTo>
                <a:cubicBezTo>
                  <a:pt x="805" y="188"/>
                  <a:pt x="805" y="188"/>
                  <a:pt x="805" y="188"/>
                </a:cubicBezTo>
                <a:cubicBezTo>
                  <a:pt x="876" y="195"/>
                  <a:pt x="943" y="220"/>
                  <a:pt x="1001" y="258"/>
                </a:cubicBezTo>
                <a:cubicBezTo>
                  <a:pt x="933" y="187"/>
                  <a:pt x="832" y="104"/>
                  <a:pt x="702" y="53"/>
                </a:cubicBezTo>
                <a:cubicBezTo>
                  <a:pt x="611" y="18"/>
                  <a:pt x="522" y="0"/>
                  <a:pt x="436" y="0"/>
                </a:cubicBezTo>
                <a:cubicBezTo>
                  <a:pt x="337" y="0"/>
                  <a:pt x="268" y="24"/>
                  <a:pt x="236" y="38"/>
                </a:cubicBezTo>
                <a:cubicBezTo>
                  <a:pt x="219" y="45"/>
                  <a:pt x="219" y="45"/>
                  <a:pt x="219" y="45"/>
                </a:cubicBezTo>
                <a:cubicBezTo>
                  <a:pt x="205" y="53"/>
                  <a:pt x="205" y="53"/>
                  <a:pt x="205" y="53"/>
                </a:cubicBezTo>
                <a:cubicBezTo>
                  <a:pt x="205" y="52"/>
                  <a:pt x="205" y="52"/>
                  <a:pt x="205" y="52"/>
                </a:cubicBezTo>
                <a:cubicBezTo>
                  <a:pt x="203" y="53"/>
                  <a:pt x="203" y="53"/>
                  <a:pt x="203" y="53"/>
                </a:cubicBezTo>
                <a:cubicBezTo>
                  <a:pt x="150" y="79"/>
                  <a:pt x="93" y="150"/>
                  <a:pt x="80" y="20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66"/>
          <p:cNvSpPr/>
          <p:nvPr/>
        </p:nvSpPr>
        <p:spPr>
          <a:xfrm>
            <a:off x="6965950" y="804862"/>
            <a:ext cx="1822450" cy="3922712"/>
          </a:xfrm>
          <a:custGeom>
            <a:avLst/>
            <a:gdLst/>
            <a:ahLst/>
            <a:cxnLst/>
            <a:rect l="l" t="t" r="r" b="b"/>
            <a:pathLst>
              <a:path w="485" h="1044" extrusionOk="0">
                <a:moveTo>
                  <a:pt x="336" y="796"/>
                </a:moveTo>
                <a:cubicBezTo>
                  <a:pt x="485" y="577"/>
                  <a:pt x="465" y="395"/>
                  <a:pt x="455" y="344"/>
                </a:cubicBezTo>
                <a:cubicBezTo>
                  <a:pt x="451" y="328"/>
                  <a:pt x="451" y="328"/>
                  <a:pt x="451" y="328"/>
                </a:cubicBezTo>
                <a:cubicBezTo>
                  <a:pt x="447" y="314"/>
                  <a:pt x="447" y="314"/>
                  <a:pt x="447" y="314"/>
                </a:cubicBezTo>
                <a:cubicBezTo>
                  <a:pt x="448" y="314"/>
                  <a:pt x="448" y="314"/>
                  <a:pt x="448" y="314"/>
                </a:cubicBezTo>
                <a:cubicBezTo>
                  <a:pt x="447" y="310"/>
                  <a:pt x="447" y="310"/>
                  <a:pt x="447" y="310"/>
                </a:cubicBezTo>
                <a:cubicBezTo>
                  <a:pt x="434" y="252"/>
                  <a:pt x="377" y="181"/>
                  <a:pt x="323" y="155"/>
                </a:cubicBezTo>
                <a:cubicBezTo>
                  <a:pt x="0" y="0"/>
                  <a:pt x="0" y="0"/>
                  <a:pt x="0" y="0"/>
                </a:cubicBezTo>
                <a:cubicBezTo>
                  <a:pt x="14" y="12"/>
                  <a:pt x="28" y="26"/>
                  <a:pt x="42" y="41"/>
                </a:cubicBezTo>
                <a:cubicBezTo>
                  <a:pt x="110" y="116"/>
                  <a:pt x="162" y="210"/>
                  <a:pt x="196" y="320"/>
                </a:cubicBezTo>
                <a:cubicBezTo>
                  <a:pt x="241" y="466"/>
                  <a:pt x="235" y="606"/>
                  <a:pt x="222" y="698"/>
                </a:cubicBezTo>
                <a:cubicBezTo>
                  <a:pt x="208" y="798"/>
                  <a:pt x="184" y="862"/>
                  <a:pt x="183" y="865"/>
                </a:cubicBezTo>
                <a:cubicBezTo>
                  <a:pt x="182" y="868"/>
                  <a:pt x="182" y="868"/>
                  <a:pt x="182" y="868"/>
                </a:cubicBezTo>
                <a:cubicBezTo>
                  <a:pt x="158" y="935"/>
                  <a:pt x="118" y="996"/>
                  <a:pt x="67" y="1044"/>
                </a:cubicBezTo>
                <a:cubicBezTo>
                  <a:pt x="152" y="993"/>
                  <a:pt x="257" y="913"/>
                  <a:pt x="336" y="796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7" name="Google Shape;1987;p66"/>
          <p:cNvSpPr/>
          <p:nvPr/>
        </p:nvSpPr>
        <p:spPr>
          <a:xfrm>
            <a:off x="3911600" y="2941637"/>
            <a:ext cx="2584450" cy="3421062"/>
          </a:xfrm>
          <a:custGeom>
            <a:avLst/>
            <a:gdLst/>
            <a:ahLst/>
            <a:cxnLst/>
            <a:rect l="l" t="t" r="r" b="b"/>
            <a:pathLst>
              <a:path w="688" h="910" extrusionOk="0">
                <a:moveTo>
                  <a:pt x="150" y="823"/>
                </a:moveTo>
                <a:cubicBezTo>
                  <a:pt x="187" y="870"/>
                  <a:pt x="269" y="910"/>
                  <a:pt x="328" y="910"/>
                </a:cubicBezTo>
                <a:cubicBezTo>
                  <a:pt x="688" y="910"/>
                  <a:pt x="688" y="910"/>
                  <a:pt x="688" y="910"/>
                </a:cubicBezTo>
                <a:cubicBezTo>
                  <a:pt x="603" y="885"/>
                  <a:pt x="487" y="830"/>
                  <a:pt x="371" y="706"/>
                </a:cubicBezTo>
                <a:cubicBezTo>
                  <a:pt x="267" y="594"/>
                  <a:pt x="212" y="465"/>
                  <a:pt x="184" y="377"/>
                </a:cubicBezTo>
                <a:cubicBezTo>
                  <a:pt x="153" y="281"/>
                  <a:pt x="147" y="212"/>
                  <a:pt x="147" y="209"/>
                </a:cubicBezTo>
                <a:cubicBezTo>
                  <a:pt x="146" y="203"/>
                  <a:pt x="146" y="203"/>
                  <a:pt x="146" y="203"/>
                </a:cubicBezTo>
                <a:cubicBezTo>
                  <a:pt x="145" y="187"/>
                  <a:pt x="144" y="171"/>
                  <a:pt x="144" y="156"/>
                </a:cubicBezTo>
                <a:cubicBezTo>
                  <a:pt x="144" y="102"/>
                  <a:pt x="153" y="49"/>
                  <a:pt x="172" y="0"/>
                </a:cubicBezTo>
                <a:cubicBezTo>
                  <a:pt x="118" y="83"/>
                  <a:pt x="59" y="199"/>
                  <a:pt x="39" y="338"/>
                </a:cubicBezTo>
                <a:cubicBezTo>
                  <a:pt x="0" y="598"/>
                  <a:pt x="97" y="754"/>
                  <a:pt x="127" y="796"/>
                </a:cubicBezTo>
                <a:cubicBezTo>
                  <a:pt x="138" y="809"/>
                  <a:pt x="138" y="809"/>
                  <a:pt x="138" y="809"/>
                </a:cubicBezTo>
                <a:cubicBezTo>
                  <a:pt x="146" y="818"/>
                  <a:pt x="146" y="818"/>
                  <a:pt x="146" y="818"/>
                </a:cubicBezTo>
                <a:cubicBezTo>
                  <a:pt x="145" y="818"/>
                  <a:pt x="145" y="818"/>
                  <a:pt x="145" y="818"/>
                </a:cubicBezTo>
                <a:lnTo>
                  <a:pt x="150" y="823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66"/>
          <p:cNvSpPr/>
          <p:nvPr/>
        </p:nvSpPr>
        <p:spPr>
          <a:xfrm>
            <a:off x="7983537" y="3060700"/>
            <a:ext cx="365125" cy="434975"/>
          </a:xfrm>
          <a:custGeom>
            <a:avLst/>
            <a:gdLst/>
            <a:ahLst/>
            <a:cxnLst/>
            <a:rect l="l" t="t" r="r" b="b"/>
            <a:pathLst>
              <a:path w="97" h="116" extrusionOk="0">
                <a:moveTo>
                  <a:pt x="65" y="112"/>
                </a:moveTo>
                <a:cubicBezTo>
                  <a:pt x="65" y="114"/>
                  <a:pt x="63" y="116"/>
                  <a:pt x="61" y="116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4" y="116"/>
                  <a:pt x="32" y="114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9"/>
                  <a:pt x="34" y="108"/>
                  <a:pt x="36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3" y="108"/>
                  <a:pt x="65" y="109"/>
                  <a:pt x="65" y="112"/>
                </a:cubicBezTo>
                <a:close/>
                <a:moveTo>
                  <a:pt x="65" y="101"/>
                </a:moveTo>
                <a:cubicBezTo>
                  <a:pt x="65" y="99"/>
                  <a:pt x="63" y="97"/>
                  <a:pt x="61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4" y="97"/>
                  <a:pt x="32" y="99"/>
                  <a:pt x="32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3"/>
                  <a:pt x="34" y="105"/>
                  <a:pt x="36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3" y="105"/>
                  <a:pt x="65" y="103"/>
                  <a:pt x="65" y="101"/>
                </a:cubicBezTo>
                <a:close/>
                <a:moveTo>
                  <a:pt x="52" y="57"/>
                </a:moveTo>
                <a:cubicBezTo>
                  <a:pt x="47" y="57"/>
                  <a:pt x="47" y="57"/>
                  <a:pt x="47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95"/>
                  <a:pt x="45" y="95"/>
                  <a:pt x="45" y="95"/>
                </a:cubicBezTo>
                <a:cubicBezTo>
                  <a:pt x="46" y="95"/>
                  <a:pt x="47" y="95"/>
                  <a:pt x="48" y="95"/>
                </a:cubicBezTo>
                <a:cubicBezTo>
                  <a:pt x="48" y="95"/>
                  <a:pt x="48" y="95"/>
                  <a:pt x="48" y="95"/>
                </a:cubicBezTo>
                <a:cubicBezTo>
                  <a:pt x="48" y="95"/>
                  <a:pt x="49" y="95"/>
                  <a:pt x="49" y="95"/>
                </a:cubicBezTo>
                <a:cubicBezTo>
                  <a:pt x="49" y="95"/>
                  <a:pt x="49" y="95"/>
                  <a:pt x="49" y="95"/>
                </a:cubicBezTo>
                <a:cubicBezTo>
                  <a:pt x="49" y="95"/>
                  <a:pt x="49" y="95"/>
                  <a:pt x="49" y="95"/>
                </a:cubicBezTo>
                <a:cubicBezTo>
                  <a:pt x="50" y="95"/>
                  <a:pt x="51" y="95"/>
                  <a:pt x="52" y="95"/>
                </a:cubicBezTo>
                <a:lnTo>
                  <a:pt x="52" y="57"/>
                </a:lnTo>
                <a:close/>
                <a:moveTo>
                  <a:pt x="35" y="42"/>
                </a:moveTo>
                <a:cubicBezTo>
                  <a:pt x="32" y="42"/>
                  <a:pt x="29" y="44"/>
                  <a:pt x="29" y="48"/>
                </a:cubicBezTo>
                <a:cubicBezTo>
                  <a:pt x="29" y="51"/>
                  <a:pt x="32" y="53"/>
                  <a:pt x="35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4"/>
                  <a:pt x="38" y="42"/>
                  <a:pt x="35" y="42"/>
                </a:cubicBezTo>
                <a:close/>
                <a:moveTo>
                  <a:pt x="68" y="48"/>
                </a:moveTo>
                <a:cubicBezTo>
                  <a:pt x="68" y="44"/>
                  <a:pt x="65" y="42"/>
                  <a:pt x="62" y="42"/>
                </a:cubicBezTo>
                <a:cubicBezTo>
                  <a:pt x="59" y="42"/>
                  <a:pt x="56" y="44"/>
                  <a:pt x="56" y="48"/>
                </a:cubicBezTo>
                <a:cubicBezTo>
                  <a:pt x="56" y="53"/>
                  <a:pt x="56" y="53"/>
                  <a:pt x="56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5" y="53"/>
                  <a:pt x="68" y="51"/>
                  <a:pt x="68" y="48"/>
                </a:cubicBezTo>
                <a:close/>
                <a:moveTo>
                  <a:pt x="80" y="37"/>
                </a:moveTo>
                <a:cubicBezTo>
                  <a:pt x="78" y="27"/>
                  <a:pt x="66" y="16"/>
                  <a:pt x="49" y="16"/>
                </a:cubicBezTo>
                <a:cubicBezTo>
                  <a:pt x="32" y="16"/>
                  <a:pt x="19" y="27"/>
                  <a:pt x="17" y="37"/>
                </a:cubicBezTo>
                <a:cubicBezTo>
                  <a:pt x="15" y="45"/>
                  <a:pt x="17" y="52"/>
                  <a:pt x="20" y="60"/>
                </a:cubicBezTo>
                <a:cubicBezTo>
                  <a:pt x="24" y="66"/>
                  <a:pt x="27" y="71"/>
                  <a:pt x="30" y="78"/>
                </a:cubicBezTo>
                <a:cubicBezTo>
                  <a:pt x="32" y="82"/>
                  <a:pt x="32" y="87"/>
                  <a:pt x="33" y="91"/>
                </a:cubicBezTo>
                <a:cubicBezTo>
                  <a:pt x="34" y="94"/>
                  <a:pt x="35" y="95"/>
                  <a:pt x="39" y="95"/>
                </a:cubicBezTo>
                <a:cubicBezTo>
                  <a:pt x="39" y="95"/>
                  <a:pt x="40" y="95"/>
                  <a:pt x="41" y="95"/>
                </a:cubicBezTo>
                <a:cubicBezTo>
                  <a:pt x="41" y="57"/>
                  <a:pt x="41" y="57"/>
                  <a:pt x="41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3" y="57"/>
                  <a:pt x="30" y="56"/>
                  <a:pt x="28" y="54"/>
                </a:cubicBezTo>
                <a:cubicBezTo>
                  <a:pt x="27" y="53"/>
                  <a:pt x="26" y="50"/>
                  <a:pt x="26" y="48"/>
                </a:cubicBezTo>
                <a:cubicBezTo>
                  <a:pt x="26" y="45"/>
                  <a:pt x="27" y="43"/>
                  <a:pt x="28" y="41"/>
                </a:cubicBezTo>
                <a:cubicBezTo>
                  <a:pt x="30" y="39"/>
                  <a:pt x="33" y="38"/>
                  <a:pt x="35" y="38"/>
                </a:cubicBezTo>
                <a:cubicBezTo>
                  <a:pt x="40" y="38"/>
                  <a:pt x="45" y="42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53"/>
                  <a:pt x="45" y="53"/>
                  <a:pt x="45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5"/>
                  <a:pt x="53" y="43"/>
                  <a:pt x="55" y="41"/>
                </a:cubicBezTo>
                <a:cubicBezTo>
                  <a:pt x="57" y="39"/>
                  <a:pt x="59" y="38"/>
                  <a:pt x="62" y="38"/>
                </a:cubicBezTo>
                <a:cubicBezTo>
                  <a:pt x="65" y="38"/>
                  <a:pt x="67" y="39"/>
                  <a:pt x="69" y="41"/>
                </a:cubicBezTo>
                <a:cubicBezTo>
                  <a:pt x="71" y="43"/>
                  <a:pt x="72" y="45"/>
                  <a:pt x="72" y="48"/>
                </a:cubicBezTo>
                <a:cubicBezTo>
                  <a:pt x="72" y="50"/>
                  <a:pt x="71" y="53"/>
                  <a:pt x="69" y="54"/>
                </a:cubicBezTo>
                <a:cubicBezTo>
                  <a:pt x="67" y="56"/>
                  <a:pt x="65" y="57"/>
                  <a:pt x="62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8" y="95"/>
                  <a:pt x="59" y="95"/>
                </a:cubicBezTo>
                <a:cubicBezTo>
                  <a:pt x="62" y="95"/>
                  <a:pt x="63" y="94"/>
                  <a:pt x="64" y="91"/>
                </a:cubicBezTo>
                <a:cubicBezTo>
                  <a:pt x="65" y="87"/>
                  <a:pt x="66" y="82"/>
                  <a:pt x="67" y="78"/>
                </a:cubicBezTo>
                <a:cubicBezTo>
                  <a:pt x="70" y="71"/>
                  <a:pt x="74" y="66"/>
                  <a:pt x="77" y="60"/>
                </a:cubicBezTo>
                <a:cubicBezTo>
                  <a:pt x="81" y="52"/>
                  <a:pt x="82" y="45"/>
                  <a:pt x="80" y="37"/>
                </a:cubicBezTo>
                <a:close/>
                <a:moveTo>
                  <a:pt x="52" y="4"/>
                </a:moveTo>
                <a:cubicBezTo>
                  <a:pt x="52" y="2"/>
                  <a:pt x="51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2"/>
                  <a:pt x="45" y="4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2"/>
                  <a:pt x="47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4"/>
                  <a:pt x="52" y="12"/>
                  <a:pt x="52" y="10"/>
                </a:cubicBezTo>
                <a:lnTo>
                  <a:pt x="52" y="4"/>
                </a:lnTo>
                <a:close/>
                <a:moveTo>
                  <a:pt x="72" y="10"/>
                </a:moveTo>
                <a:cubicBezTo>
                  <a:pt x="72" y="8"/>
                  <a:pt x="72" y="6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68" y="4"/>
                  <a:pt x="66" y="5"/>
                  <a:pt x="65" y="6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2" y="16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5" y="18"/>
                  <a:pt x="68" y="17"/>
                  <a:pt x="68" y="15"/>
                </a:cubicBezTo>
                <a:lnTo>
                  <a:pt x="72" y="10"/>
                </a:lnTo>
                <a:close/>
                <a:moveTo>
                  <a:pt x="86" y="21"/>
                </a:moveTo>
                <a:cubicBezTo>
                  <a:pt x="87" y="20"/>
                  <a:pt x="87" y="17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5" y="15"/>
                  <a:pt x="83" y="14"/>
                  <a:pt x="81" y="16"/>
                </a:cubicBezTo>
                <a:cubicBezTo>
                  <a:pt x="76" y="20"/>
                  <a:pt x="76" y="20"/>
                  <a:pt x="76" y="20"/>
                </a:cubicBezTo>
                <a:cubicBezTo>
                  <a:pt x="75" y="21"/>
                  <a:pt x="75" y="24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7" y="26"/>
                  <a:pt x="80" y="27"/>
                  <a:pt x="81" y="25"/>
                </a:cubicBezTo>
                <a:lnTo>
                  <a:pt x="86" y="21"/>
                </a:lnTo>
                <a:close/>
                <a:moveTo>
                  <a:pt x="93" y="38"/>
                </a:moveTo>
                <a:cubicBezTo>
                  <a:pt x="95" y="38"/>
                  <a:pt x="97" y="36"/>
                  <a:pt x="96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6" y="32"/>
                  <a:pt x="94" y="31"/>
                  <a:pt x="92" y="31"/>
                </a:cubicBezTo>
                <a:cubicBezTo>
                  <a:pt x="86" y="32"/>
                  <a:pt x="86" y="32"/>
                  <a:pt x="86" y="32"/>
                </a:cubicBezTo>
                <a:cubicBezTo>
                  <a:pt x="84" y="33"/>
                  <a:pt x="83" y="35"/>
                  <a:pt x="83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8"/>
                  <a:pt x="85" y="40"/>
                  <a:pt x="87" y="39"/>
                </a:cubicBezTo>
                <a:lnTo>
                  <a:pt x="93" y="38"/>
                </a:lnTo>
                <a:close/>
                <a:moveTo>
                  <a:pt x="92" y="57"/>
                </a:moveTo>
                <a:cubicBezTo>
                  <a:pt x="94" y="57"/>
                  <a:pt x="96" y="56"/>
                  <a:pt x="96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2"/>
                  <a:pt x="95" y="50"/>
                  <a:pt x="93" y="50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48"/>
                  <a:pt x="83" y="50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2" y="53"/>
                  <a:pt x="84" y="55"/>
                  <a:pt x="86" y="56"/>
                </a:cubicBezTo>
                <a:lnTo>
                  <a:pt x="92" y="57"/>
                </a:lnTo>
                <a:close/>
                <a:moveTo>
                  <a:pt x="28" y="15"/>
                </a:moveTo>
                <a:cubicBezTo>
                  <a:pt x="29" y="17"/>
                  <a:pt x="31" y="18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16"/>
                  <a:pt x="35" y="14"/>
                  <a:pt x="34" y="12"/>
                </a:cubicBezTo>
                <a:cubicBezTo>
                  <a:pt x="31" y="6"/>
                  <a:pt x="31" y="6"/>
                  <a:pt x="31" y="6"/>
                </a:cubicBezTo>
                <a:cubicBezTo>
                  <a:pt x="30" y="5"/>
                  <a:pt x="28" y="4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5" y="6"/>
                  <a:pt x="24" y="8"/>
                  <a:pt x="25" y="10"/>
                </a:cubicBezTo>
                <a:lnTo>
                  <a:pt x="28" y="15"/>
                </a:lnTo>
                <a:close/>
                <a:moveTo>
                  <a:pt x="16" y="25"/>
                </a:moveTo>
                <a:cubicBezTo>
                  <a:pt x="17" y="27"/>
                  <a:pt x="19" y="26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2" y="24"/>
                  <a:pt x="22" y="21"/>
                  <a:pt x="20" y="20"/>
                </a:cubicBezTo>
                <a:cubicBezTo>
                  <a:pt x="15" y="16"/>
                  <a:pt x="15" y="16"/>
                  <a:pt x="15" y="16"/>
                </a:cubicBezTo>
                <a:cubicBezTo>
                  <a:pt x="14" y="14"/>
                  <a:pt x="12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9" y="17"/>
                  <a:pt x="9" y="20"/>
                  <a:pt x="11" y="21"/>
                </a:cubicBezTo>
                <a:lnTo>
                  <a:pt x="16" y="25"/>
                </a:lnTo>
                <a:close/>
                <a:moveTo>
                  <a:pt x="10" y="39"/>
                </a:moveTo>
                <a:cubicBezTo>
                  <a:pt x="12" y="40"/>
                  <a:pt x="13" y="38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5"/>
                  <a:pt x="13" y="33"/>
                  <a:pt x="11" y="32"/>
                </a:cubicBezTo>
                <a:cubicBezTo>
                  <a:pt x="4" y="31"/>
                  <a:pt x="4" y="31"/>
                  <a:pt x="4" y="31"/>
                </a:cubicBezTo>
                <a:cubicBezTo>
                  <a:pt x="3" y="31"/>
                  <a:pt x="1" y="32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3" y="38"/>
                </a:cubicBezTo>
                <a:lnTo>
                  <a:pt x="10" y="39"/>
                </a:lnTo>
                <a:close/>
                <a:moveTo>
                  <a:pt x="11" y="56"/>
                </a:moveTo>
                <a:cubicBezTo>
                  <a:pt x="13" y="55"/>
                  <a:pt x="14" y="53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0"/>
                  <a:pt x="12" y="48"/>
                  <a:pt x="10" y="49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0"/>
                  <a:pt x="0" y="52"/>
                  <a:pt x="1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6"/>
                  <a:pt x="3" y="57"/>
                  <a:pt x="5" y="57"/>
                </a:cubicBezTo>
                <a:lnTo>
                  <a:pt x="11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66"/>
          <p:cNvSpPr/>
          <p:nvPr/>
        </p:nvSpPr>
        <p:spPr>
          <a:xfrm>
            <a:off x="7399337" y="4826000"/>
            <a:ext cx="506412" cy="338137"/>
          </a:xfrm>
          <a:custGeom>
            <a:avLst/>
            <a:gdLst/>
            <a:ahLst/>
            <a:cxnLst/>
            <a:rect l="l" t="t" r="r" b="b"/>
            <a:pathLst>
              <a:path w="135" h="90" extrusionOk="0">
                <a:moveTo>
                  <a:pt x="107" y="9"/>
                </a:moveTo>
                <a:cubicBezTo>
                  <a:pt x="119" y="40"/>
                  <a:pt x="119" y="40"/>
                  <a:pt x="119" y="40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96" y="40"/>
                  <a:pt x="70" y="18"/>
                  <a:pt x="68" y="18"/>
                </a:cubicBezTo>
                <a:cubicBezTo>
                  <a:pt x="66" y="18"/>
                  <a:pt x="58" y="21"/>
                  <a:pt x="58" y="21"/>
                </a:cubicBezTo>
                <a:cubicBezTo>
                  <a:pt x="57" y="21"/>
                  <a:pt x="53" y="22"/>
                  <a:pt x="49" y="22"/>
                </a:cubicBezTo>
                <a:cubicBezTo>
                  <a:pt x="47" y="22"/>
                  <a:pt x="45" y="22"/>
                  <a:pt x="44" y="21"/>
                </a:cubicBezTo>
                <a:cubicBezTo>
                  <a:pt x="43" y="21"/>
                  <a:pt x="43" y="20"/>
                  <a:pt x="43" y="19"/>
                </a:cubicBezTo>
                <a:cubicBezTo>
                  <a:pt x="43" y="18"/>
                  <a:pt x="45" y="16"/>
                  <a:pt x="46" y="15"/>
                </a:cubicBezTo>
                <a:cubicBezTo>
                  <a:pt x="52" y="12"/>
                  <a:pt x="70" y="5"/>
                  <a:pt x="72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6" y="5"/>
                  <a:pt x="104" y="9"/>
                  <a:pt x="107" y="9"/>
                </a:cubicBezTo>
                <a:close/>
                <a:moveTo>
                  <a:pt x="118" y="0"/>
                </a:moveTo>
                <a:cubicBezTo>
                  <a:pt x="118" y="0"/>
                  <a:pt x="117" y="0"/>
                  <a:pt x="117" y="1"/>
                </a:cubicBezTo>
                <a:cubicBezTo>
                  <a:pt x="111" y="3"/>
                  <a:pt x="111" y="3"/>
                  <a:pt x="111" y="3"/>
                </a:cubicBezTo>
                <a:cubicBezTo>
                  <a:pt x="111" y="3"/>
                  <a:pt x="110" y="4"/>
                  <a:pt x="110" y="4"/>
                </a:cubicBezTo>
                <a:cubicBezTo>
                  <a:pt x="109" y="5"/>
                  <a:pt x="109" y="6"/>
                  <a:pt x="110" y="7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2"/>
                  <a:pt x="125" y="43"/>
                  <a:pt x="127" y="4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3" y="39"/>
                  <a:pt x="134" y="39"/>
                  <a:pt x="134" y="38"/>
                </a:cubicBezTo>
                <a:cubicBezTo>
                  <a:pt x="135" y="37"/>
                  <a:pt x="135" y="36"/>
                  <a:pt x="134" y="35"/>
                </a:cubicBezTo>
                <a:cubicBezTo>
                  <a:pt x="121" y="2"/>
                  <a:pt x="121" y="2"/>
                  <a:pt x="121" y="2"/>
                </a:cubicBezTo>
                <a:cubicBezTo>
                  <a:pt x="121" y="1"/>
                  <a:pt x="119" y="0"/>
                  <a:pt x="118" y="0"/>
                </a:cubicBezTo>
                <a:close/>
                <a:moveTo>
                  <a:pt x="0" y="45"/>
                </a:moveTo>
                <a:cubicBezTo>
                  <a:pt x="0" y="46"/>
                  <a:pt x="0" y="47"/>
                  <a:pt x="0" y="48"/>
                </a:cubicBezTo>
                <a:cubicBezTo>
                  <a:pt x="1" y="49"/>
                  <a:pt x="2" y="49"/>
                  <a:pt x="3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10" y="50"/>
                  <a:pt x="12" y="48"/>
                  <a:pt x="12" y="46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8"/>
                  <a:pt x="14" y="7"/>
                </a:cubicBezTo>
                <a:cubicBezTo>
                  <a:pt x="14" y="6"/>
                  <a:pt x="13" y="6"/>
                  <a:pt x="12" y="6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7"/>
                  <a:pt x="2" y="8"/>
                </a:cubicBezTo>
                <a:lnTo>
                  <a:pt x="0" y="45"/>
                </a:lnTo>
                <a:close/>
                <a:moveTo>
                  <a:pt x="55" y="78"/>
                </a:moveTo>
                <a:cubicBezTo>
                  <a:pt x="55" y="77"/>
                  <a:pt x="54" y="76"/>
                  <a:pt x="53" y="75"/>
                </a:cubicBezTo>
                <a:cubicBezTo>
                  <a:pt x="51" y="73"/>
                  <a:pt x="48" y="73"/>
                  <a:pt x="46" y="76"/>
                </a:cubicBezTo>
                <a:cubicBezTo>
                  <a:pt x="44" y="79"/>
                  <a:pt x="44" y="79"/>
                  <a:pt x="44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1" y="82"/>
                  <a:pt x="41" y="82"/>
                  <a:pt x="41" y="82"/>
                </a:cubicBezTo>
                <a:cubicBezTo>
                  <a:pt x="38" y="86"/>
                  <a:pt x="41" y="88"/>
                  <a:pt x="42" y="89"/>
                </a:cubicBezTo>
                <a:cubicBezTo>
                  <a:pt x="43" y="90"/>
                  <a:pt x="44" y="90"/>
                  <a:pt x="45" y="90"/>
                </a:cubicBezTo>
                <a:cubicBezTo>
                  <a:pt x="46" y="90"/>
                  <a:pt x="48" y="90"/>
                  <a:pt x="49" y="88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4" y="82"/>
                  <a:pt x="54" y="82"/>
                  <a:pt x="54" y="82"/>
                </a:cubicBezTo>
                <a:cubicBezTo>
                  <a:pt x="55" y="81"/>
                  <a:pt x="55" y="79"/>
                  <a:pt x="55" y="78"/>
                </a:cubicBezTo>
                <a:close/>
                <a:moveTo>
                  <a:pt x="29" y="76"/>
                </a:moveTo>
                <a:cubicBezTo>
                  <a:pt x="27" y="78"/>
                  <a:pt x="27" y="80"/>
                  <a:pt x="30" y="83"/>
                </a:cubicBezTo>
                <a:cubicBezTo>
                  <a:pt x="33" y="84"/>
                  <a:pt x="35" y="84"/>
                  <a:pt x="37" y="82"/>
                </a:cubicBezTo>
                <a:cubicBezTo>
                  <a:pt x="44" y="74"/>
                  <a:pt x="44" y="74"/>
                  <a:pt x="44" y="74"/>
                </a:cubicBezTo>
                <a:cubicBezTo>
                  <a:pt x="47" y="70"/>
                  <a:pt x="44" y="67"/>
                  <a:pt x="43" y="67"/>
                </a:cubicBezTo>
                <a:cubicBezTo>
                  <a:pt x="40" y="65"/>
                  <a:pt x="38" y="65"/>
                  <a:pt x="36" y="6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2"/>
                  <a:pt x="32" y="72"/>
                  <a:pt x="32" y="72"/>
                </a:cubicBezTo>
                <a:lnTo>
                  <a:pt x="29" y="76"/>
                </a:lnTo>
                <a:close/>
                <a:moveTo>
                  <a:pt x="20" y="67"/>
                </a:moveTo>
                <a:cubicBezTo>
                  <a:pt x="18" y="68"/>
                  <a:pt x="18" y="69"/>
                  <a:pt x="18" y="71"/>
                </a:cubicBezTo>
                <a:cubicBezTo>
                  <a:pt x="18" y="72"/>
                  <a:pt x="19" y="73"/>
                  <a:pt x="20" y="74"/>
                </a:cubicBezTo>
                <a:cubicBezTo>
                  <a:pt x="23" y="76"/>
                  <a:pt x="25" y="76"/>
                  <a:pt x="27" y="73"/>
                </a:cubicBezTo>
                <a:cubicBezTo>
                  <a:pt x="34" y="65"/>
                  <a:pt x="34" y="65"/>
                  <a:pt x="34" y="65"/>
                </a:cubicBezTo>
                <a:cubicBezTo>
                  <a:pt x="35" y="63"/>
                  <a:pt x="36" y="62"/>
                  <a:pt x="36" y="61"/>
                </a:cubicBezTo>
                <a:cubicBezTo>
                  <a:pt x="35" y="59"/>
                  <a:pt x="35" y="58"/>
                  <a:pt x="33" y="57"/>
                </a:cubicBezTo>
                <a:cubicBezTo>
                  <a:pt x="31" y="55"/>
                  <a:pt x="29" y="56"/>
                  <a:pt x="27" y="58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lnTo>
                  <a:pt x="20" y="67"/>
                </a:lnTo>
                <a:close/>
                <a:moveTo>
                  <a:pt x="18" y="64"/>
                </a:moveTo>
                <a:cubicBezTo>
                  <a:pt x="25" y="55"/>
                  <a:pt x="25" y="55"/>
                  <a:pt x="25" y="55"/>
                </a:cubicBezTo>
                <a:cubicBezTo>
                  <a:pt x="28" y="52"/>
                  <a:pt x="25" y="49"/>
                  <a:pt x="24" y="48"/>
                </a:cubicBezTo>
                <a:cubicBezTo>
                  <a:pt x="22" y="46"/>
                  <a:pt x="19" y="47"/>
                  <a:pt x="17" y="49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8"/>
                  <a:pt x="10" y="59"/>
                  <a:pt x="10" y="60"/>
                </a:cubicBezTo>
                <a:cubicBezTo>
                  <a:pt x="10" y="61"/>
                  <a:pt x="11" y="62"/>
                  <a:pt x="11" y="63"/>
                </a:cubicBezTo>
                <a:cubicBezTo>
                  <a:pt x="13" y="64"/>
                  <a:pt x="14" y="65"/>
                  <a:pt x="15" y="65"/>
                </a:cubicBezTo>
                <a:cubicBezTo>
                  <a:pt x="16" y="65"/>
                  <a:pt x="17" y="64"/>
                  <a:pt x="18" y="64"/>
                </a:cubicBezTo>
                <a:close/>
                <a:moveTo>
                  <a:pt x="102" y="56"/>
                </a:moveTo>
                <a:cubicBezTo>
                  <a:pt x="103" y="55"/>
                  <a:pt x="104" y="52"/>
                  <a:pt x="101" y="49"/>
                </a:cubicBezTo>
                <a:cubicBezTo>
                  <a:pt x="99" y="47"/>
                  <a:pt x="99" y="47"/>
                  <a:pt x="99" y="47"/>
                </a:cubicBezTo>
                <a:cubicBezTo>
                  <a:pt x="86" y="36"/>
                  <a:pt x="71" y="23"/>
                  <a:pt x="68" y="21"/>
                </a:cubicBezTo>
                <a:cubicBezTo>
                  <a:pt x="66" y="21"/>
                  <a:pt x="62" y="23"/>
                  <a:pt x="59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3" y="26"/>
                  <a:pt x="49" y="26"/>
                </a:cubicBezTo>
                <a:cubicBezTo>
                  <a:pt x="46" y="26"/>
                  <a:pt x="44" y="25"/>
                  <a:pt x="42" y="24"/>
                </a:cubicBezTo>
                <a:cubicBezTo>
                  <a:pt x="40" y="22"/>
                  <a:pt x="39" y="20"/>
                  <a:pt x="39" y="19"/>
                </a:cubicBezTo>
                <a:cubicBezTo>
                  <a:pt x="39" y="16"/>
                  <a:pt x="42" y="14"/>
                  <a:pt x="44" y="13"/>
                </a:cubicBezTo>
                <a:cubicBezTo>
                  <a:pt x="18" y="9"/>
                  <a:pt x="18" y="9"/>
                  <a:pt x="18" y="9"/>
                </a:cubicBezTo>
                <a:cubicBezTo>
                  <a:pt x="15" y="46"/>
                  <a:pt x="15" y="46"/>
                  <a:pt x="15" y="46"/>
                </a:cubicBezTo>
                <a:cubicBezTo>
                  <a:pt x="18" y="44"/>
                  <a:pt x="20" y="44"/>
                  <a:pt x="21" y="44"/>
                </a:cubicBezTo>
                <a:cubicBezTo>
                  <a:pt x="23" y="44"/>
                  <a:pt x="25" y="44"/>
                  <a:pt x="26" y="46"/>
                </a:cubicBezTo>
                <a:cubicBezTo>
                  <a:pt x="29" y="48"/>
                  <a:pt x="30" y="50"/>
                  <a:pt x="29" y="53"/>
                </a:cubicBezTo>
                <a:cubicBezTo>
                  <a:pt x="31" y="53"/>
                  <a:pt x="34" y="53"/>
                  <a:pt x="35" y="55"/>
                </a:cubicBezTo>
                <a:cubicBezTo>
                  <a:pt x="38" y="57"/>
                  <a:pt x="39" y="60"/>
                  <a:pt x="39" y="62"/>
                </a:cubicBezTo>
                <a:cubicBezTo>
                  <a:pt x="41" y="62"/>
                  <a:pt x="43" y="63"/>
                  <a:pt x="45" y="64"/>
                </a:cubicBezTo>
                <a:cubicBezTo>
                  <a:pt x="47" y="66"/>
                  <a:pt x="48" y="68"/>
                  <a:pt x="48" y="71"/>
                </a:cubicBezTo>
                <a:cubicBezTo>
                  <a:pt x="50" y="70"/>
                  <a:pt x="53" y="71"/>
                  <a:pt x="55" y="72"/>
                </a:cubicBezTo>
                <a:cubicBezTo>
                  <a:pt x="58" y="75"/>
                  <a:pt x="59" y="78"/>
                  <a:pt x="58" y="81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3"/>
                  <a:pt x="61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84"/>
                  <a:pt x="62" y="85"/>
                  <a:pt x="63" y="85"/>
                </a:cubicBezTo>
                <a:cubicBezTo>
                  <a:pt x="65" y="85"/>
                  <a:pt x="66" y="83"/>
                  <a:pt x="67" y="83"/>
                </a:cubicBezTo>
                <a:cubicBezTo>
                  <a:pt x="68" y="81"/>
                  <a:pt x="69" y="79"/>
                  <a:pt x="67" y="77"/>
                </a:cubicBezTo>
                <a:cubicBezTo>
                  <a:pt x="67" y="77"/>
                  <a:pt x="67" y="77"/>
                  <a:pt x="67" y="77"/>
                </a:cubicBezTo>
                <a:cubicBezTo>
                  <a:pt x="56" y="67"/>
                  <a:pt x="56" y="67"/>
                  <a:pt x="56" y="67"/>
                </a:cubicBezTo>
                <a:cubicBezTo>
                  <a:pt x="55" y="67"/>
                  <a:pt x="55" y="67"/>
                  <a:pt x="55" y="66"/>
                </a:cubicBezTo>
                <a:cubicBezTo>
                  <a:pt x="55" y="66"/>
                  <a:pt x="55" y="65"/>
                  <a:pt x="56" y="65"/>
                </a:cubicBezTo>
                <a:cubicBezTo>
                  <a:pt x="56" y="64"/>
                  <a:pt x="57" y="64"/>
                  <a:pt x="58" y="65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8"/>
                  <a:pt x="75" y="78"/>
                  <a:pt x="76" y="78"/>
                </a:cubicBezTo>
                <a:cubicBezTo>
                  <a:pt x="77" y="78"/>
                  <a:pt x="79" y="77"/>
                  <a:pt x="80" y="76"/>
                </a:cubicBezTo>
                <a:cubicBezTo>
                  <a:pt x="81" y="75"/>
                  <a:pt x="81" y="73"/>
                  <a:pt x="81" y="72"/>
                </a:cubicBezTo>
                <a:cubicBezTo>
                  <a:pt x="81" y="71"/>
                  <a:pt x="80" y="70"/>
                  <a:pt x="79" y="69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69" y="60"/>
                  <a:pt x="69" y="60"/>
                  <a:pt x="69" y="60"/>
                </a:cubicBezTo>
                <a:cubicBezTo>
                  <a:pt x="68" y="60"/>
                  <a:pt x="68" y="60"/>
                  <a:pt x="68" y="59"/>
                </a:cubicBezTo>
                <a:cubicBezTo>
                  <a:pt x="68" y="59"/>
                  <a:pt x="68" y="58"/>
                  <a:pt x="68" y="58"/>
                </a:cubicBezTo>
                <a:cubicBezTo>
                  <a:pt x="69" y="57"/>
                  <a:pt x="70" y="57"/>
                  <a:pt x="71" y="58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9"/>
                  <a:pt x="87" y="70"/>
                  <a:pt x="88" y="70"/>
                </a:cubicBezTo>
                <a:cubicBezTo>
                  <a:pt x="89" y="70"/>
                  <a:pt x="91" y="69"/>
                  <a:pt x="92" y="67"/>
                </a:cubicBezTo>
                <a:cubicBezTo>
                  <a:pt x="93" y="66"/>
                  <a:pt x="94" y="65"/>
                  <a:pt x="94" y="64"/>
                </a:cubicBezTo>
                <a:cubicBezTo>
                  <a:pt x="94" y="62"/>
                  <a:pt x="93" y="61"/>
                  <a:pt x="91" y="60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7"/>
                  <a:pt x="87" y="57"/>
                  <a:pt x="87" y="57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1"/>
                  <a:pt x="79" y="49"/>
                  <a:pt x="80" y="49"/>
                </a:cubicBezTo>
                <a:cubicBezTo>
                  <a:pt x="81" y="48"/>
                  <a:pt x="82" y="48"/>
                  <a:pt x="83" y="4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60"/>
                  <a:pt x="100" y="59"/>
                  <a:pt x="102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66"/>
          <p:cNvSpPr/>
          <p:nvPr/>
        </p:nvSpPr>
        <p:spPr>
          <a:xfrm>
            <a:off x="6915150" y="1503362"/>
            <a:ext cx="436562" cy="368300"/>
          </a:xfrm>
          <a:custGeom>
            <a:avLst/>
            <a:gdLst/>
            <a:ahLst/>
            <a:cxnLst/>
            <a:rect l="l" t="t" r="r" b="b"/>
            <a:pathLst>
              <a:path w="116" h="98" extrusionOk="0">
                <a:moveTo>
                  <a:pt x="16" y="80"/>
                </a:moveTo>
                <a:cubicBezTo>
                  <a:pt x="16" y="54"/>
                  <a:pt x="16" y="54"/>
                  <a:pt x="16" y="54"/>
                </a:cubicBezTo>
                <a:cubicBezTo>
                  <a:pt x="16" y="52"/>
                  <a:pt x="17" y="50"/>
                  <a:pt x="19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8" y="50"/>
                  <a:pt x="30" y="52"/>
                  <a:pt x="30" y="54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2"/>
                  <a:pt x="28" y="84"/>
                  <a:pt x="26" y="84"/>
                </a:cubicBezTo>
                <a:cubicBezTo>
                  <a:pt x="19" y="84"/>
                  <a:pt x="19" y="84"/>
                  <a:pt x="19" y="84"/>
                </a:cubicBezTo>
                <a:cubicBezTo>
                  <a:pt x="17" y="84"/>
                  <a:pt x="16" y="82"/>
                  <a:pt x="16" y="80"/>
                </a:cubicBezTo>
                <a:close/>
                <a:moveTo>
                  <a:pt x="43" y="40"/>
                </a:moveTo>
                <a:cubicBezTo>
                  <a:pt x="41" y="40"/>
                  <a:pt x="39" y="42"/>
                  <a:pt x="39" y="44"/>
                </a:cubicBezTo>
                <a:cubicBezTo>
                  <a:pt x="39" y="80"/>
                  <a:pt x="39" y="80"/>
                  <a:pt x="39" y="80"/>
                </a:cubicBezTo>
                <a:cubicBezTo>
                  <a:pt x="39" y="82"/>
                  <a:pt x="41" y="84"/>
                  <a:pt x="43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84"/>
                  <a:pt x="53" y="82"/>
                  <a:pt x="53" y="80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2"/>
                  <a:pt x="51" y="40"/>
                  <a:pt x="49" y="40"/>
                </a:cubicBezTo>
                <a:lnTo>
                  <a:pt x="43" y="40"/>
                </a:lnTo>
                <a:close/>
                <a:moveTo>
                  <a:pt x="66" y="32"/>
                </a:moveTo>
                <a:cubicBezTo>
                  <a:pt x="64" y="32"/>
                  <a:pt x="62" y="34"/>
                  <a:pt x="62" y="36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2"/>
                  <a:pt x="64" y="84"/>
                  <a:pt x="66" y="84"/>
                </a:cubicBezTo>
                <a:cubicBezTo>
                  <a:pt x="72" y="84"/>
                  <a:pt x="72" y="84"/>
                  <a:pt x="72" y="84"/>
                </a:cubicBezTo>
                <a:cubicBezTo>
                  <a:pt x="75" y="84"/>
                  <a:pt x="76" y="82"/>
                  <a:pt x="76" y="80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5" y="32"/>
                  <a:pt x="72" y="32"/>
                </a:cubicBezTo>
                <a:lnTo>
                  <a:pt x="66" y="32"/>
                </a:lnTo>
                <a:close/>
                <a:moveTo>
                  <a:pt x="89" y="24"/>
                </a:moveTo>
                <a:cubicBezTo>
                  <a:pt x="87" y="24"/>
                  <a:pt x="86" y="26"/>
                  <a:pt x="86" y="28"/>
                </a:cubicBezTo>
                <a:cubicBezTo>
                  <a:pt x="86" y="80"/>
                  <a:pt x="86" y="80"/>
                  <a:pt x="86" y="80"/>
                </a:cubicBezTo>
                <a:cubicBezTo>
                  <a:pt x="86" y="82"/>
                  <a:pt x="87" y="84"/>
                  <a:pt x="89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8" y="84"/>
                  <a:pt x="100" y="82"/>
                  <a:pt x="100" y="80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6"/>
                  <a:pt x="98" y="24"/>
                  <a:pt x="96" y="24"/>
                </a:cubicBezTo>
                <a:lnTo>
                  <a:pt x="89" y="24"/>
                </a:lnTo>
                <a:close/>
                <a:moveTo>
                  <a:pt x="17" y="40"/>
                </a:moveTo>
                <a:cubicBezTo>
                  <a:pt x="42" y="35"/>
                  <a:pt x="66" y="26"/>
                  <a:pt x="87" y="14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6"/>
                  <a:pt x="96" y="6"/>
                  <a:pt x="96" y="6"/>
                </a:cubicBezTo>
                <a:cubicBezTo>
                  <a:pt x="82" y="5"/>
                  <a:pt x="82" y="5"/>
                  <a:pt x="82" y="5"/>
                </a:cubicBezTo>
                <a:cubicBezTo>
                  <a:pt x="84" y="9"/>
                  <a:pt x="84" y="9"/>
                  <a:pt x="84" y="9"/>
                </a:cubicBezTo>
                <a:cubicBezTo>
                  <a:pt x="64" y="21"/>
                  <a:pt x="41" y="30"/>
                  <a:pt x="16" y="34"/>
                </a:cubicBezTo>
                <a:lnTo>
                  <a:pt x="17" y="40"/>
                </a:lnTo>
                <a:close/>
                <a:moveTo>
                  <a:pt x="116" y="91"/>
                </a:moveTo>
                <a:cubicBezTo>
                  <a:pt x="105" y="84"/>
                  <a:pt x="105" y="84"/>
                  <a:pt x="105" y="84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9" y="89"/>
                  <a:pt x="9" y="89"/>
                  <a:pt x="9" y="89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4"/>
                  <a:pt x="4" y="94"/>
                  <a:pt x="4" y="94"/>
                </a:cubicBezTo>
                <a:cubicBezTo>
                  <a:pt x="105" y="94"/>
                  <a:pt x="105" y="94"/>
                  <a:pt x="105" y="94"/>
                </a:cubicBezTo>
                <a:cubicBezTo>
                  <a:pt x="105" y="98"/>
                  <a:pt x="105" y="98"/>
                  <a:pt x="105" y="98"/>
                </a:cubicBezTo>
                <a:lnTo>
                  <a:pt x="116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66"/>
          <p:cNvSpPr/>
          <p:nvPr/>
        </p:nvSpPr>
        <p:spPr>
          <a:xfrm>
            <a:off x="5237162" y="1401762"/>
            <a:ext cx="646112" cy="334962"/>
          </a:xfrm>
          <a:custGeom>
            <a:avLst/>
            <a:gdLst/>
            <a:ahLst/>
            <a:cxnLst/>
            <a:rect l="l" t="t" r="r" b="b"/>
            <a:pathLst>
              <a:path w="172" h="89" extrusionOk="0">
                <a:moveTo>
                  <a:pt x="124" y="84"/>
                </a:moveTo>
                <a:cubicBezTo>
                  <a:pt x="121" y="85"/>
                  <a:pt x="119" y="86"/>
                  <a:pt x="116" y="86"/>
                </a:cubicBezTo>
                <a:cubicBezTo>
                  <a:pt x="108" y="88"/>
                  <a:pt x="99" y="89"/>
                  <a:pt x="88" y="89"/>
                </a:cubicBezTo>
                <a:cubicBezTo>
                  <a:pt x="77" y="89"/>
                  <a:pt x="68" y="88"/>
                  <a:pt x="60" y="86"/>
                </a:cubicBezTo>
                <a:cubicBezTo>
                  <a:pt x="57" y="86"/>
                  <a:pt x="55" y="85"/>
                  <a:pt x="52" y="84"/>
                </a:cubicBezTo>
                <a:cubicBezTo>
                  <a:pt x="45" y="80"/>
                  <a:pt x="45" y="74"/>
                  <a:pt x="49" y="70"/>
                </a:cubicBezTo>
                <a:cubicBezTo>
                  <a:pt x="53" y="65"/>
                  <a:pt x="59" y="62"/>
                  <a:pt x="65" y="60"/>
                </a:cubicBezTo>
                <a:cubicBezTo>
                  <a:pt x="67" y="58"/>
                  <a:pt x="70" y="57"/>
                  <a:pt x="73" y="56"/>
                </a:cubicBezTo>
                <a:cubicBezTo>
                  <a:pt x="78" y="54"/>
                  <a:pt x="79" y="49"/>
                  <a:pt x="75" y="46"/>
                </a:cubicBezTo>
                <a:cubicBezTo>
                  <a:pt x="68" y="38"/>
                  <a:pt x="65" y="29"/>
                  <a:pt x="65" y="19"/>
                </a:cubicBezTo>
                <a:cubicBezTo>
                  <a:pt x="66" y="9"/>
                  <a:pt x="72" y="3"/>
                  <a:pt x="82" y="0"/>
                </a:cubicBezTo>
                <a:cubicBezTo>
                  <a:pt x="84" y="0"/>
                  <a:pt x="86" y="0"/>
                  <a:pt x="88" y="0"/>
                </a:cubicBezTo>
                <a:cubicBezTo>
                  <a:pt x="90" y="0"/>
                  <a:pt x="92" y="0"/>
                  <a:pt x="94" y="0"/>
                </a:cubicBezTo>
                <a:cubicBezTo>
                  <a:pt x="104" y="3"/>
                  <a:pt x="110" y="9"/>
                  <a:pt x="111" y="19"/>
                </a:cubicBezTo>
                <a:cubicBezTo>
                  <a:pt x="111" y="29"/>
                  <a:pt x="108" y="38"/>
                  <a:pt x="101" y="46"/>
                </a:cubicBezTo>
                <a:cubicBezTo>
                  <a:pt x="97" y="49"/>
                  <a:pt x="98" y="54"/>
                  <a:pt x="103" y="56"/>
                </a:cubicBezTo>
                <a:cubicBezTo>
                  <a:pt x="106" y="57"/>
                  <a:pt x="109" y="58"/>
                  <a:pt x="111" y="60"/>
                </a:cubicBezTo>
                <a:cubicBezTo>
                  <a:pt x="117" y="62"/>
                  <a:pt x="123" y="65"/>
                  <a:pt x="127" y="70"/>
                </a:cubicBezTo>
                <a:cubicBezTo>
                  <a:pt x="130" y="73"/>
                  <a:pt x="131" y="80"/>
                  <a:pt x="124" y="84"/>
                </a:cubicBezTo>
                <a:close/>
                <a:moveTo>
                  <a:pt x="169" y="76"/>
                </a:moveTo>
                <a:cubicBezTo>
                  <a:pt x="166" y="73"/>
                  <a:pt x="162" y="70"/>
                  <a:pt x="158" y="68"/>
                </a:cubicBezTo>
                <a:cubicBezTo>
                  <a:pt x="156" y="68"/>
                  <a:pt x="154" y="67"/>
                  <a:pt x="152" y="66"/>
                </a:cubicBezTo>
                <a:cubicBezTo>
                  <a:pt x="149" y="65"/>
                  <a:pt x="148" y="61"/>
                  <a:pt x="150" y="59"/>
                </a:cubicBezTo>
                <a:cubicBezTo>
                  <a:pt x="155" y="54"/>
                  <a:pt x="157" y="47"/>
                  <a:pt x="157" y="40"/>
                </a:cubicBezTo>
                <a:cubicBezTo>
                  <a:pt x="157" y="33"/>
                  <a:pt x="153" y="29"/>
                  <a:pt x="146" y="27"/>
                </a:cubicBezTo>
                <a:cubicBezTo>
                  <a:pt x="144" y="27"/>
                  <a:pt x="143" y="27"/>
                  <a:pt x="141" y="27"/>
                </a:cubicBezTo>
                <a:cubicBezTo>
                  <a:pt x="140" y="27"/>
                  <a:pt x="139" y="27"/>
                  <a:pt x="137" y="27"/>
                </a:cubicBezTo>
                <a:cubicBezTo>
                  <a:pt x="130" y="29"/>
                  <a:pt x="126" y="33"/>
                  <a:pt x="126" y="40"/>
                </a:cubicBezTo>
                <a:cubicBezTo>
                  <a:pt x="126" y="47"/>
                  <a:pt x="127" y="54"/>
                  <a:pt x="133" y="59"/>
                </a:cubicBezTo>
                <a:cubicBezTo>
                  <a:pt x="135" y="61"/>
                  <a:pt x="134" y="65"/>
                  <a:pt x="131" y="66"/>
                </a:cubicBezTo>
                <a:cubicBezTo>
                  <a:pt x="131" y="66"/>
                  <a:pt x="131" y="66"/>
                  <a:pt x="130" y="66"/>
                </a:cubicBezTo>
                <a:cubicBezTo>
                  <a:pt x="131" y="67"/>
                  <a:pt x="131" y="67"/>
                  <a:pt x="132" y="68"/>
                </a:cubicBezTo>
                <a:cubicBezTo>
                  <a:pt x="134" y="70"/>
                  <a:pt x="135" y="74"/>
                  <a:pt x="135" y="78"/>
                </a:cubicBezTo>
                <a:cubicBezTo>
                  <a:pt x="134" y="81"/>
                  <a:pt x="132" y="84"/>
                  <a:pt x="128" y="86"/>
                </a:cubicBezTo>
                <a:cubicBezTo>
                  <a:pt x="127" y="87"/>
                  <a:pt x="126" y="87"/>
                  <a:pt x="125" y="88"/>
                </a:cubicBezTo>
                <a:cubicBezTo>
                  <a:pt x="130" y="88"/>
                  <a:pt x="135" y="89"/>
                  <a:pt x="141" y="89"/>
                </a:cubicBezTo>
                <a:cubicBezTo>
                  <a:pt x="149" y="89"/>
                  <a:pt x="155" y="88"/>
                  <a:pt x="161" y="87"/>
                </a:cubicBezTo>
                <a:cubicBezTo>
                  <a:pt x="163" y="87"/>
                  <a:pt x="165" y="86"/>
                  <a:pt x="166" y="85"/>
                </a:cubicBezTo>
                <a:cubicBezTo>
                  <a:pt x="172" y="83"/>
                  <a:pt x="171" y="78"/>
                  <a:pt x="169" y="76"/>
                </a:cubicBezTo>
                <a:close/>
                <a:moveTo>
                  <a:pt x="41" y="78"/>
                </a:moveTo>
                <a:cubicBezTo>
                  <a:pt x="40" y="74"/>
                  <a:pt x="41" y="71"/>
                  <a:pt x="44" y="68"/>
                </a:cubicBezTo>
                <a:cubicBezTo>
                  <a:pt x="45" y="67"/>
                  <a:pt x="46" y="66"/>
                  <a:pt x="48" y="65"/>
                </a:cubicBezTo>
                <a:cubicBezTo>
                  <a:pt x="47" y="64"/>
                  <a:pt x="46" y="64"/>
                  <a:pt x="45" y="64"/>
                </a:cubicBezTo>
                <a:cubicBezTo>
                  <a:pt x="42" y="62"/>
                  <a:pt x="41" y="58"/>
                  <a:pt x="43" y="56"/>
                </a:cubicBezTo>
                <a:cubicBezTo>
                  <a:pt x="49" y="50"/>
                  <a:pt x="51" y="43"/>
                  <a:pt x="51" y="35"/>
                </a:cubicBezTo>
                <a:cubicBezTo>
                  <a:pt x="51" y="27"/>
                  <a:pt x="46" y="23"/>
                  <a:pt x="38" y="21"/>
                </a:cubicBezTo>
                <a:cubicBezTo>
                  <a:pt x="37" y="20"/>
                  <a:pt x="35" y="20"/>
                  <a:pt x="34" y="20"/>
                </a:cubicBezTo>
                <a:cubicBezTo>
                  <a:pt x="32" y="20"/>
                  <a:pt x="30" y="20"/>
                  <a:pt x="29" y="21"/>
                </a:cubicBezTo>
                <a:cubicBezTo>
                  <a:pt x="21" y="23"/>
                  <a:pt x="17" y="27"/>
                  <a:pt x="16" y="35"/>
                </a:cubicBezTo>
                <a:cubicBezTo>
                  <a:pt x="16" y="43"/>
                  <a:pt x="18" y="50"/>
                  <a:pt x="24" y="56"/>
                </a:cubicBezTo>
                <a:cubicBezTo>
                  <a:pt x="27" y="58"/>
                  <a:pt x="26" y="62"/>
                  <a:pt x="22" y="64"/>
                </a:cubicBezTo>
                <a:cubicBezTo>
                  <a:pt x="20" y="65"/>
                  <a:pt x="18" y="65"/>
                  <a:pt x="16" y="66"/>
                </a:cubicBezTo>
                <a:cubicBezTo>
                  <a:pt x="11" y="68"/>
                  <a:pt x="7" y="71"/>
                  <a:pt x="3" y="74"/>
                </a:cubicBezTo>
                <a:cubicBezTo>
                  <a:pt x="0" y="78"/>
                  <a:pt x="0" y="82"/>
                  <a:pt x="6" y="85"/>
                </a:cubicBezTo>
                <a:cubicBezTo>
                  <a:pt x="8" y="86"/>
                  <a:pt x="10" y="86"/>
                  <a:pt x="12" y="87"/>
                </a:cubicBezTo>
                <a:cubicBezTo>
                  <a:pt x="18" y="88"/>
                  <a:pt x="25" y="89"/>
                  <a:pt x="34" y="89"/>
                </a:cubicBezTo>
                <a:cubicBezTo>
                  <a:pt x="40" y="89"/>
                  <a:pt x="46" y="88"/>
                  <a:pt x="51" y="88"/>
                </a:cubicBezTo>
                <a:cubicBezTo>
                  <a:pt x="50" y="87"/>
                  <a:pt x="49" y="87"/>
                  <a:pt x="48" y="86"/>
                </a:cubicBezTo>
                <a:cubicBezTo>
                  <a:pt x="44" y="84"/>
                  <a:pt x="41" y="81"/>
                  <a:pt x="4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66"/>
          <p:cNvSpPr/>
          <p:nvPr/>
        </p:nvSpPr>
        <p:spPr>
          <a:xfrm>
            <a:off x="5715000" y="5426075"/>
            <a:ext cx="357187" cy="354012"/>
          </a:xfrm>
          <a:custGeom>
            <a:avLst/>
            <a:gdLst/>
            <a:ahLst/>
            <a:cxnLst/>
            <a:rect l="l" t="t" r="r" b="b"/>
            <a:pathLst>
              <a:path w="95" h="94" extrusionOk="0">
                <a:moveTo>
                  <a:pt x="2" y="59"/>
                </a:moveTo>
                <a:cubicBezTo>
                  <a:pt x="1" y="58"/>
                  <a:pt x="1" y="56"/>
                  <a:pt x="1" y="55"/>
                </a:cubicBezTo>
                <a:cubicBezTo>
                  <a:pt x="0" y="49"/>
                  <a:pt x="0" y="42"/>
                  <a:pt x="2" y="36"/>
                </a:cubicBezTo>
                <a:cubicBezTo>
                  <a:pt x="3" y="30"/>
                  <a:pt x="6" y="25"/>
                  <a:pt x="9" y="20"/>
                </a:cubicBezTo>
                <a:cubicBezTo>
                  <a:pt x="13" y="15"/>
                  <a:pt x="17" y="10"/>
                  <a:pt x="22" y="7"/>
                </a:cubicBezTo>
                <a:cubicBezTo>
                  <a:pt x="28" y="4"/>
                  <a:pt x="34" y="2"/>
                  <a:pt x="40" y="1"/>
                </a:cubicBezTo>
                <a:cubicBezTo>
                  <a:pt x="42" y="0"/>
                  <a:pt x="43" y="0"/>
                  <a:pt x="45" y="0"/>
                </a:cubicBezTo>
                <a:cubicBezTo>
                  <a:pt x="55" y="11"/>
                  <a:pt x="55" y="11"/>
                  <a:pt x="55" y="11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4" y="22"/>
                  <a:pt x="43" y="22"/>
                </a:cubicBezTo>
                <a:cubicBezTo>
                  <a:pt x="30" y="24"/>
                  <a:pt x="20" y="37"/>
                  <a:pt x="23" y="51"/>
                </a:cubicBezTo>
                <a:cubicBezTo>
                  <a:pt x="23" y="52"/>
                  <a:pt x="23" y="54"/>
                  <a:pt x="23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14" y="53"/>
                  <a:pt x="14" y="53"/>
                  <a:pt x="14" y="53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57"/>
                  <a:pt x="7" y="57"/>
                  <a:pt x="7" y="57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5"/>
                  <a:pt x="3" y="64"/>
                  <a:pt x="3" y="63"/>
                </a:cubicBezTo>
                <a:cubicBezTo>
                  <a:pt x="3" y="62"/>
                  <a:pt x="3" y="62"/>
                  <a:pt x="3" y="62"/>
                </a:cubicBezTo>
                <a:cubicBezTo>
                  <a:pt x="2" y="61"/>
                  <a:pt x="2" y="60"/>
                  <a:pt x="2" y="59"/>
                </a:cubicBezTo>
                <a:close/>
                <a:moveTo>
                  <a:pt x="76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69" y="73"/>
                  <a:pt x="69" y="73"/>
                  <a:pt x="69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6" y="65"/>
                  <a:pt x="66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4" y="66"/>
                  <a:pt x="64" y="67"/>
                </a:cubicBezTo>
                <a:cubicBezTo>
                  <a:pt x="64" y="67"/>
                  <a:pt x="63" y="67"/>
                  <a:pt x="63" y="67"/>
                </a:cubicBezTo>
                <a:cubicBezTo>
                  <a:pt x="63" y="68"/>
                  <a:pt x="62" y="68"/>
                  <a:pt x="62" y="68"/>
                </a:cubicBezTo>
                <a:cubicBezTo>
                  <a:pt x="61" y="68"/>
                  <a:pt x="61" y="69"/>
                  <a:pt x="61" y="69"/>
                </a:cubicBezTo>
                <a:cubicBezTo>
                  <a:pt x="60" y="69"/>
                  <a:pt x="60" y="69"/>
                  <a:pt x="59" y="70"/>
                </a:cubicBezTo>
                <a:cubicBezTo>
                  <a:pt x="59" y="70"/>
                  <a:pt x="59" y="70"/>
                  <a:pt x="58" y="70"/>
                </a:cubicBezTo>
                <a:cubicBezTo>
                  <a:pt x="58" y="70"/>
                  <a:pt x="58" y="71"/>
                  <a:pt x="57" y="71"/>
                </a:cubicBezTo>
                <a:cubicBezTo>
                  <a:pt x="57" y="71"/>
                  <a:pt x="56" y="71"/>
                  <a:pt x="56" y="71"/>
                </a:cubicBezTo>
                <a:cubicBezTo>
                  <a:pt x="55" y="71"/>
                  <a:pt x="55" y="72"/>
                  <a:pt x="54" y="72"/>
                </a:cubicBezTo>
                <a:cubicBezTo>
                  <a:pt x="54" y="72"/>
                  <a:pt x="53" y="72"/>
                  <a:pt x="52" y="72"/>
                </a:cubicBezTo>
                <a:cubicBezTo>
                  <a:pt x="51" y="72"/>
                  <a:pt x="49" y="73"/>
                  <a:pt x="48" y="73"/>
                </a:cubicBezTo>
                <a:cubicBezTo>
                  <a:pt x="48" y="73"/>
                  <a:pt x="48" y="73"/>
                  <a:pt x="48" y="73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3"/>
                  <a:pt x="45" y="73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3" y="72"/>
                  <a:pt x="42" y="72"/>
                  <a:pt x="41" y="72"/>
                </a:cubicBezTo>
                <a:cubicBezTo>
                  <a:pt x="41" y="72"/>
                  <a:pt x="40" y="72"/>
                  <a:pt x="40" y="71"/>
                </a:cubicBezTo>
                <a:cubicBezTo>
                  <a:pt x="39" y="71"/>
                  <a:pt x="39" y="71"/>
                  <a:pt x="38" y="71"/>
                </a:cubicBezTo>
                <a:cubicBezTo>
                  <a:pt x="38" y="71"/>
                  <a:pt x="37" y="70"/>
                  <a:pt x="37" y="70"/>
                </a:cubicBezTo>
                <a:cubicBezTo>
                  <a:pt x="36" y="70"/>
                  <a:pt x="36" y="70"/>
                  <a:pt x="35" y="69"/>
                </a:cubicBezTo>
                <a:cubicBezTo>
                  <a:pt x="35" y="69"/>
                  <a:pt x="34" y="69"/>
                  <a:pt x="34" y="69"/>
                </a:cubicBezTo>
                <a:cubicBezTo>
                  <a:pt x="33" y="68"/>
                  <a:pt x="33" y="68"/>
                  <a:pt x="32" y="67"/>
                </a:cubicBezTo>
                <a:cubicBezTo>
                  <a:pt x="32" y="67"/>
                  <a:pt x="32" y="67"/>
                  <a:pt x="31" y="67"/>
                </a:cubicBezTo>
                <a:cubicBezTo>
                  <a:pt x="31" y="66"/>
                  <a:pt x="30" y="66"/>
                  <a:pt x="30" y="65"/>
                </a:cubicBezTo>
                <a:cubicBezTo>
                  <a:pt x="29" y="65"/>
                  <a:pt x="29" y="65"/>
                  <a:pt x="29" y="64"/>
                </a:cubicBezTo>
                <a:cubicBezTo>
                  <a:pt x="28" y="64"/>
                  <a:pt x="28" y="63"/>
                  <a:pt x="27" y="62"/>
                </a:cubicBezTo>
                <a:cubicBezTo>
                  <a:pt x="13" y="59"/>
                  <a:pt x="13" y="59"/>
                  <a:pt x="13" y="59"/>
                </a:cubicBezTo>
                <a:cubicBezTo>
                  <a:pt x="8" y="73"/>
                  <a:pt x="8" y="73"/>
                  <a:pt x="8" y="73"/>
                </a:cubicBezTo>
                <a:cubicBezTo>
                  <a:pt x="11" y="78"/>
                  <a:pt x="15" y="82"/>
                  <a:pt x="20" y="86"/>
                </a:cubicBezTo>
                <a:cubicBezTo>
                  <a:pt x="25" y="89"/>
                  <a:pt x="31" y="92"/>
                  <a:pt x="36" y="93"/>
                </a:cubicBezTo>
                <a:cubicBezTo>
                  <a:pt x="38" y="94"/>
                  <a:pt x="40" y="94"/>
                  <a:pt x="42" y="94"/>
                </a:cubicBezTo>
                <a:cubicBezTo>
                  <a:pt x="42" y="94"/>
                  <a:pt x="43" y="94"/>
                  <a:pt x="43" y="94"/>
                </a:cubicBezTo>
                <a:cubicBezTo>
                  <a:pt x="44" y="94"/>
                  <a:pt x="46" y="94"/>
                  <a:pt x="47" y="94"/>
                </a:cubicBezTo>
                <a:cubicBezTo>
                  <a:pt x="48" y="94"/>
                  <a:pt x="49" y="94"/>
                  <a:pt x="50" y="94"/>
                </a:cubicBezTo>
                <a:cubicBezTo>
                  <a:pt x="50" y="94"/>
                  <a:pt x="50" y="94"/>
                  <a:pt x="51" y="94"/>
                </a:cubicBezTo>
                <a:cubicBezTo>
                  <a:pt x="52" y="94"/>
                  <a:pt x="54" y="94"/>
                  <a:pt x="55" y="94"/>
                </a:cubicBezTo>
                <a:cubicBezTo>
                  <a:pt x="62" y="93"/>
                  <a:pt x="67" y="91"/>
                  <a:pt x="73" y="87"/>
                </a:cubicBezTo>
                <a:cubicBezTo>
                  <a:pt x="78" y="84"/>
                  <a:pt x="82" y="80"/>
                  <a:pt x="85" y="75"/>
                </a:cubicBezTo>
                <a:lnTo>
                  <a:pt x="76" y="77"/>
                </a:lnTo>
                <a:close/>
                <a:moveTo>
                  <a:pt x="94" y="40"/>
                </a:moveTo>
                <a:cubicBezTo>
                  <a:pt x="93" y="33"/>
                  <a:pt x="91" y="27"/>
                  <a:pt x="88" y="22"/>
                </a:cubicBezTo>
                <a:cubicBezTo>
                  <a:pt x="84" y="17"/>
                  <a:pt x="80" y="12"/>
                  <a:pt x="75" y="9"/>
                </a:cubicBezTo>
                <a:cubicBezTo>
                  <a:pt x="70" y="5"/>
                  <a:pt x="65" y="3"/>
                  <a:pt x="59" y="1"/>
                </a:cubicBezTo>
                <a:cubicBezTo>
                  <a:pt x="57" y="1"/>
                  <a:pt x="55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0" y="8"/>
                  <a:pt x="60" y="8"/>
                  <a:pt x="60" y="8"/>
                </a:cubicBezTo>
                <a:cubicBezTo>
                  <a:pt x="63" y="12"/>
                  <a:pt x="63" y="12"/>
                  <a:pt x="63" y="12"/>
                </a:cubicBezTo>
                <a:cubicBezTo>
                  <a:pt x="59" y="15"/>
                  <a:pt x="59" y="15"/>
                  <a:pt x="59" y="15"/>
                </a:cubicBezTo>
                <a:cubicBezTo>
                  <a:pt x="53" y="22"/>
                  <a:pt x="53" y="22"/>
                  <a:pt x="53" y="22"/>
                </a:cubicBezTo>
                <a:cubicBezTo>
                  <a:pt x="63" y="24"/>
                  <a:pt x="71" y="32"/>
                  <a:pt x="73" y="43"/>
                </a:cubicBezTo>
                <a:cubicBezTo>
                  <a:pt x="74" y="48"/>
                  <a:pt x="73" y="53"/>
                  <a:pt x="71" y="58"/>
                </a:cubicBezTo>
                <a:cubicBezTo>
                  <a:pt x="75" y="72"/>
                  <a:pt x="75" y="72"/>
                  <a:pt x="75" y="72"/>
                </a:cubicBezTo>
                <a:cubicBezTo>
                  <a:pt x="90" y="69"/>
                  <a:pt x="90" y="69"/>
                  <a:pt x="90" y="69"/>
                </a:cubicBezTo>
                <a:cubicBezTo>
                  <a:pt x="91" y="65"/>
                  <a:pt x="93" y="62"/>
                  <a:pt x="94" y="58"/>
                </a:cubicBezTo>
                <a:cubicBezTo>
                  <a:pt x="95" y="52"/>
                  <a:pt x="95" y="46"/>
                  <a:pt x="94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66"/>
          <p:cNvSpPr/>
          <p:nvPr/>
        </p:nvSpPr>
        <p:spPr>
          <a:xfrm>
            <a:off x="4227512" y="4378325"/>
            <a:ext cx="288925" cy="420687"/>
          </a:xfrm>
          <a:custGeom>
            <a:avLst/>
            <a:gdLst/>
            <a:ahLst/>
            <a:cxnLst/>
            <a:rect l="l" t="t" r="r" b="b"/>
            <a:pathLst>
              <a:path w="77" h="112" extrusionOk="0">
                <a:moveTo>
                  <a:pt x="77" y="75"/>
                </a:moveTo>
                <a:cubicBezTo>
                  <a:pt x="77" y="63"/>
                  <a:pt x="68" y="54"/>
                  <a:pt x="51" y="49"/>
                </a:cubicBezTo>
                <a:cubicBezTo>
                  <a:pt x="48" y="49"/>
                  <a:pt x="39" y="46"/>
                  <a:pt x="37" y="46"/>
                </a:cubicBezTo>
                <a:cubicBezTo>
                  <a:pt x="23" y="42"/>
                  <a:pt x="19" y="40"/>
                  <a:pt x="19" y="37"/>
                </a:cubicBezTo>
                <a:cubicBezTo>
                  <a:pt x="19" y="33"/>
                  <a:pt x="24" y="28"/>
                  <a:pt x="38" y="28"/>
                </a:cubicBezTo>
                <a:cubicBezTo>
                  <a:pt x="48" y="28"/>
                  <a:pt x="58" y="36"/>
                  <a:pt x="58" y="36"/>
                </a:cubicBezTo>
                <a:cubicBezTo>
                  <a:pt x="62" y="38"/>
                  <a:pt x="64" y="38"/>
                  <a:pt x="67" y="35"/>
                </a:cubicBezTo>
                <a:cubicBezTo>
                  <a:pt x="67" y="35"/>
                  <a:pt x="72" y="31"/>
                  <a:pt x="72" y="28"/>
                </a:cubicBezTo>
                <a:cubicBezTo>
                  <a:pt x="72" y="23"/>
                  <a:pt x="60" y="16"/>
                  <a:pt x="47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2"/>
                  <a:pt x="45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3" y="0"/>
                  <a:pt x="31" y="2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11" y="14"/>
                  <a:pt x="0" y="25"/>
                  <a:pt x="0" y="37"/>
                </a:cubicBezTo>
                <a:cubicBezTo>
                  <a:pt x="0" y="52"/>
                  <a:pt x="14" y="57"/>
                  <a:pt x="29" y="61"/>
                </a:cubicBezTo>
                <a:cubicBezTo>
                  <a:pt x="31" y="62"/>
                  <a:pt x="43" y="65"/>
                  <a:pt x="45" y="65"/>
                </a:cubicBezTo>
                <a:cubicBezTo>
                  <a:pt x="57" y="68"/>
                  <a:pt x="59" y="72"/>
                  <a:pt x="59" y="75"/>
                </a:cubicBezTo>
                <a:cubicBezTo>
                  <a:pt x="59" y="80"/>
                  <a:pt x="54" y="84"/>
                  <a:pt x="40" y="84"/>
                </a:cubicBezTo>
                <a:cubicBezTo>
                  <a:pt x="30" y="84"/>
                  <a:pt x="16" y="76"/>
                  <a:pt x="16" y="76"/>
                </a:cubicBezTo>
                <a:cubicBezTo>
                  <a:pt x="12" y="73"/>
                  <a:pt x="9" y="74"/>
                  <a:pt x="6" y="78"/>
                </a:cubicBezTo>
                <a:cubicBezTo>
                  <a:pt x="6" y="78"/>
                  <a:pt x="3" y="81"/>
                  <a:pt x="3" y="84"/>
                </a:cubicBezTo>
                <a:cubicBezTo>
                  <a:pt x="3" y="90"/>
                  <a:pt x="17" y="97"/>
                  <a:pt x="31" y="99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10"/>
                  <a:pt x="33" y="112"/>
                  <a:pt x="36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5" y="112"/>
                  <a:pt x="47" y="110"/>
                  <a:pt x="47" y="108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68" y="98"/>
                  <a:pt x="77" y="86"/>
                  <a:pt x="77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66"/>
          <p:cNvSpPr/>
          <p:nvPr/>
        </p:nvSpPr>
        <p:spPr>
          <a:xfrm>
            <a:off x="3854450" y="2806700"/>
            <a:ext cx="373062" cy="373062"/>
          </a:xfrm>
          <a:custGeom>
            <a:avLst/>
            <a:gdLst/>
            <a:ahLst/>
            <a:cxnLst/>
            <a:rect l="l" t="t" r="r" b="b"/>
            <a:pathLst>
              <a:path w="99" h="99" extrusionOk="0">
                <a:moveTo>
                  <a:pt x="97" y="42"/>
                </a:moveTo>
                <a:cubicBezTo>
                  <a:pt x="85" y="40"/>
                  <a:pt x="85" y="40"/>
                  <a:pt x="85" y="40"/>
                </a:cubicBezTo>
                <a:cubicBezTo>
                  <a:pt x="84" y="37"/>
                  <a:pt x="83" y="34"/>
                  <a:pt x="81" y="31"/>
                </a:cubicBezTo>
                <a:cubicBezTo>
                  <a:pt x="88" y="21"/>
                  <a:pt x="88" y="21"/>
                  <a:pt x="88" y="21"/>
                </a:cubicBezTo>
                <a:cubicBezTo>
                  <a:pt x="89" y="20"/>
                  <a:pt x="89" y="19"/>
                  <a:pt x="88" y="18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0"/>
                  <a:pt x="79" y="10"/>
                  <a:pt x="78" y="11"/>
                </a:cubicBezTo>
                <a:cubicBezTo>
                  <a:pt x="68" y="18"/>
                  <a:pt x="68" y="18"/>
                  <a:pt x="68" y="18"/>
                </a:cubicBezTo>
                <a:cubicBezTo>
                  <a:pt x="65" y="16"/>
                  <a:pt x="62" y="15"/>
                  <a:pt x="58" y="14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1"/>
                  <a:pt x="55" y="0"/>
                  <a:pt x="5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2" y="1"/>
                  <a:pt x="42" y="2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15"/>
                  <a:pt x="34" y="16"/>
                  <a:pt x="31" y="18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19" y="10"/>
                  <a:pt x="18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9"/>
                  <a:pt x="10" y="20"/>
                  <a:pt x="11" y="21"/>
                </a:cubicBezTo>
                <a:cubicBezTo>
                  <a:pt x="18" y="31"/>
                  <a:pt x="18" y="31"/>
                  <a:pt x="18" y="31"/>
                </a:cubicBezTo>
                <a:cubicBezTo>
                  <a:pt x="16" y="34"/>
                  <a:pt x="15" y="37"/>
                  <a:pt x="14" y="40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1" y="56"/>
                  <a:pt x="2" y="56"/>
                </a:cubicBezTo>
                <a:cubicBezTo>
                  <a:pt x="14" y="58"/>
                  <a:pt x="14" y="58"/>
                  <a:pt x="14" y="58"/>
                </a:cubicBezTo>
                <a:cubicBezTo>
                  <a:pt x="15" y="62"/>
                  <a:pt x="16" y="65"/>
                  <a:pt x="18" y="68"/>
                </a:cubicBezTo>
                <a:cubicBezTo>
                  <a:pt x="11" y="78"/>
                  <a:pt x="11" y="78"/>
                  <a:pt x="11" y="78"/>
                </a:cubicBezTo>
                <a:cubicBezTo>
                  <a:pt x="10" y="79"/>
                  <a:pt x="10" y="80"/>
                  <a:pt x="11" y="81"/>
                </a:cubicBezTo>
                <a:cubicBezTo>
                  <a:pt x="18" y="88"/>
                  <a:pt x="18" y="88"/>
                  <a:pt x="18" y="88"/>
                </a:cubicBezTo>
                <a:cubicBezTo>
                  <a:pt x="19" y="89"/>
                  <a:pt x="20" y="89"/>
                  <a:pt x="21" y="88"/>
                </a:cubicBezTo>
                <a:cubicBezTo>
                  <a:pt x="31" y="81"/>
                  <a:pt x="31" y="81"/>
                  <a:pt x="31" y="81"/>
                </a:cubicBezTo>
                <a:cubicBezTo>
                  <a:pt x="34" y="82"/>
                  <a:pt x="37" y="84"/>
                  <a:pt x="40" y="85"/>
                </a:cubicBezTo>
                <a:cubicBezTo>
                  <a:pt x="42" y="97"/>
                  <a:pt x="42" y="97"/>
                  <a:pt x="42" y="97"/>
                </a:cubicBezTo>
                <a:cubicBezTo>
                  <a:pt x="42" y="98"/>
                  <a:pt x="43" y="99"/>
                  <a:pt x="4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5" y="99"/>
                  <a:pt x="56" y="98"/>
                  <a:pt x="57" y="97"/>
                </a:cubicBezTo>
                <a:cubicBezTo>
                  <a:pt x="58" y="85"/>
                  <a:pt x="58" y="85"/>
                  <a:pt x="58" y="85"/>
                </a:cubicBezTo>
                <a:cubicBezTo>
                  <a:pt x="62" y="84"/>
                  <a:pt x="65" y="82"/>
                  <a:pt x="68" y="81"/>
                </a:cubicBezTo>
                <a:cubicBezTo>
                  <a:pt x="78" y="88"/>
                  <a:pt x="78" y="88"/>
                  <a:pt x="78" y="88"/>
                </a:cubicBezTo>
                <a:cubicBezTo>
                  <a:pt x="79" y="89"/>
                  <a:pt x="80" y="89"/>
                  <a:pt x="81" y="88"/>
                </a:cubicBezTo>
                <a:cubicBezTo>
                  <a:pt x="88" y="81"/>
                  <a:pt x="88" y="81"/>
                  <a:pt x="88" y="81"/>
                </a:cubicBezTo>
                <a:cubicBezTo>
                  <a:pt x="89" y="80"/>
                  <a:pt x="89" y="79"/>
                  <a:pt x="88" y="78"/>
                </a:cubicBezTo>
                <a:cubicBezTo>
                  <a:pt x="81" y="68"/>
                  <a:pt x="81" y="68"/>
                  <a:pt x="81" y="68"/>
                </a:cubicBezTo>
                <a:cubicBezTo>
                  <a:pt x="83" y="65"/>
                  <a:pt x="84" y="62"/>
                  <a:pt x="85" y="58"/>
                </a:cubicBezTo>
                <a:cubicBezTo>
                  <a:pt x="97" y="56"/>
                  <a:pt x="97" y="56"/>
                  <a:pt x="97" y="56"/>
                </a:cubicBezTo>
                <a:cubicBezTo>
                  <a:pt x="98" y="56"/>
                  <a:pt x="99" y="55"/>
                  <a:pt x="99" y="54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3"/>
                  <a:pt x="98" y="42"/>
                  <a:pt x="97" y="42"/>
                </a:cubicBezTo>
                <a:close/>
                <a:moveTo>
                  <a:pt x="49" y="68"/>
                </a:moveTo>
                <a:cubicBezTo>
                  <a:pt x="39" y="68"/>
                  <a:pt x="31" y="59"/>
                  <a:pt x="31" y="49"/>
                </a:cubicBezTo>
                <a:cubicBezTo>
                  <a:pt x="31" y="39"/>
                  <a:pt x="39" y="31"/>
                  <a:pt x="49" y="31"/>
                </a:cubicBezTo>
                <a:cubicBezTo>
                  <a:pt x="59" y="31"/>
                  <a:pt x="68" y="39"/>
                  <a:pt x="68" y="49"/>
                </a:cubicBezTo>
                <a:cubicBezTo>
                  <a:pt x="68" y="59"/>
                  <a:pt x="59" y="68"/>
                  <a:pt x="4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5" name="Google Shape;1995;p66"/>
          <p:cNvSpPr txBox="1"/>
          <p:nvPr/>
        </p:nvSpPr>
        <p:spPr>
          <a:xfrm>
            <a:off x="7861300" y="1587500"/>
            <a:ext cx="533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1996" name="Google Shape;1996;p66"/>
          <p:cNvSpPr txBox="1"/>
          <p:nvPr/>
        </p:nvSpPr>
        <p:spPr>
          <a:xfrm>
            <a:off x="8472487" y="3756025"/>
            <a:ext cx="4794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1997" name="Google Shape;1997;p66"/>
          <p:cNvSpPr txBox="1"/>
          <p:nvPr/>
        </p:nvSpPr>
        <p:spPr>
          <a:xfrm>
            <a:off x="7277100" y="5521325"/>
            <a:ext cx="5762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1998" name="Google Shape;1998;p66"/>
          <p:cNvSpPr txBox="1"/>
          <p:nvPr/>
        </p:nvSpPr>
        <p:spPr>
          <a:xfrm>
            <a:off x="4899025" y="5705475"/>
            <a:ext cx="66516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1999" name="Google Shape;1999;p66"/>
          <p:cNvSpPr txBox="1"/>
          <p:nvPr/>
        </p:nvSpPr>
        <p:spPr>
          <a:xfrm>
            <a:off x="3395662" y="4140200"/>
            <a:ext cx="5064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/>
          </a:p>
        </p:txBody>
      </p:sp>
      <p:sp>
        <p:nvSpPr>
          <p:cNvPr id="2000" name="Google Shape;2000;p66"/>
          <p:cNvSpPr txBox="1"/>
          <p:nvPr/>
        </p:nvSpPr>
        <p:spPr>
          <a:xfrm>
            <a:off x="3675062" y="1887537"/>
            <a:ext cx="66516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/>
          </a:p>
        </p:txBody>
      </p:sp>
      <p:sp>
        <p:nvSpPr>
          <p:cNvPr id="2001" name="Google Shape;2001;p66"/>
          <p:cNvSpPr txBox="1"/>
          <p:nvPr/>
        </p:nvSpPr>
        <p:spPr>
          <a:xfrm>
            <a:off x="5676900" y="676275"/>
            <a:ext cx="66516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2002" name="Google Shape;2002;p66"/>
          <p:cNvSpPr txBox="1"/>
          <p:nvPr/>
        </p:nvSpPr>
        <p:spPr>
          <a:xfrm>
            <a:off x="4121150" y="1352550"/>
            <a:ext cx="10461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2003" name="Google Shape;2003;p66"/>
          <p:cNvSpPr txBox="1"/>
          <p:nvPr/>
        </p:nvSpPr>
        <p:spPr>
          <a:xfrm>
            <a:off x="6164262" y="849312"/>
            <a:ext cx="10461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2004" name="Google Shape;2004;p66"/>
          <p:cNvSpPr txBox="1"/>
          <p:nvPr/>
        </p:nvSpPr>
        <p:spPr>
          <a:xfrm>
            <a:off x="7934325" y="2093912"/>
            <a:ext cx="9048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2005" name="Google Shape;2005;p66"/>
          <p:cNvSpPr txBox="1"/>
          <p:nvPr/>
        </p:nvSpPr>
        <p:spPr>
          <a:xfrm>
            <a:off x="3321050" y="3281362"/>
            <a:ext cx="9048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2006" name="Google Shape;2006;p66"/>
          <p:cNvSpPr txBox="1"/>
          <p:nvPr/>
        </p:nvSpPr>
        <p:spPr>
          <a:xfrm>
            <a:off x="4303712" y="5019675"/>
            <a:ext cx="9048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2007" name="Google Shape;2007;p66"/>
          <p:cNvSpPr txBox="1"/>
          <p:nvPr/>
        </p:nvSpPr>
        <p:spPr>
          <a:xfrm>
            <a:off x="6135687" y="5462587"/>
            <a:ext cx="10461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2008" name="Google Shape;2008;p66"/>
          <p:cNvSpPr txBox="1"/>
          <p:nvPr/>
        </p:nvSpPr>
        <p:spPr>
          <a:xfrm>
            <a:off x="7905750" y="4189412"/>
            <a:ext cx="10461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67"/>
          <p:cNvSpPr txBox="1"/>
          <p:nvPr/>
        </p:nvSpPr>
        <p:spPr>
          <a:xfrm>
            <a:off x="9931400" y="1316037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14" name="Google Shape;2014;p67"/>
          <p:cNvSpPr txBox="1"/>
          <p:nvPr/>
        </p:nvSpPr>
        <p:spPr>
          <a:xfrm>
            <a:off x="-103187" y="1341437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15" name="Google Shape;2015;p67"/>
          <p:cNvSpPr txBox="1"/>
          <p:nvPr/>
        </p:nvSpPr>
        <p:spPr>
          <a:xfrm>
            <a:off x="9901237" y="4894262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16" name="Google Shape;2016;p67"/>
          <p:cNvSpPr txBox="1"/>
          <p:nvPr/>
        </p:nvSpPr>
        <p:spPr>
          <a:xfrm>
            <a:off x="136525" y="4822825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17" name="Google Shape;2017;p67"/>
          <p:cNvSpPr txBox="1"/>
          <p:nvPr/>
        </p:nvSpPr>
        <p:spPr>
          <a:xfrm>
            <a:off x="10013950" y="990600"/>
            <a:ext cx="15017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7902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A79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18" name="Google Shape;2018;p67"/>
          <p:cNvSpPr txBox="1"/>
          <p:nvPr/>
        </p:nvSpPr>
        <p:spPr>
          <a:xfrm>
            <a:off x="10004425" y="4513262"/>
            <a:ext cx="161131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19" name="Google Shape;2019;p67"/>
          <p:cNvSpPr txBox="1"/>
          <p:nvPr/>
        </p:nvSpPr>
        <p:spPr>
          <a:xfrm>
            <a:off x="1076553" y="1036637"/>
            <a:ext cx="108403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64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20" name="Google Shape;2020;p67"/>
          <p:cNvSpPr txBox="1"/>
          <p:nvPr/>
        </p:nvSpPr>
        <p:spPr>
          <a:xfrm>
            <a:off x="266700" y="4513262"/>
            <a:ext cx="212248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0652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21" name="Google Shape;2021;p67"/>
          <p:cNvSpPr txBox="1"/>
          <p:nvPr/>
        </p:nvSpPr>
        <p:spPr>
          <a:xfrm>
            <a:off x="8958262" y="690562"/>
            <a:ext cx="1885950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12600"/>
              <a:buFont typeface="Montserrat"/>
              <a:buNone/>
            </a:pPr>
            <a:r>
              <a:rPr lang="en-US" sz="126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22" name="Google Shape;2022;p67"/>
          <p:cNvSpPr txBox="1"/>
          <p:nvPr/>
        </p:nvSpPr>
        <p:spPr>
          <a:xfrm>
            <a:off x="8991600" y="4187825"/>
            <a:ext cx="1878012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12600"/>
              <a:buFont typeface="Montserrat"/>
              <a:buNone/>
            </a:pPr>
            <a:r>
              <a:rPr lang="en-US" sz="12600" b="0" i="0" u="none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023" name="Google Shape;2023;p67"/>
          <p:cNvSpPr txBox="1"/>
          <p:nvPr/>
        </p:nvSpPr>
        <p:spPr>
          <a:xfrm>
            <a:off x="2225675" y="647700"/>
            <a:ext cx="1979612" cy="2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13200"/>
              <a:buFont typeface="Montserrat"/>
              <a:buNone/>
            </a:pPr>
            <a:r>
              <a:rPr lang="en-US" sz="13200" b="0" i="0" u="none">
                <a:solidFill>
                  <a:srgbClr val="64D1D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24" name="Google Shape;2024;p67"/>
          <p:cNvSpPr txBox="1"/>
          <p:nvPr/>
        </p:nvSpPr>
        <p:spPr>
          <a:xfrm>
            <a:off x="2605087" y="4124325"/>
            <a:ext cx="1628775" cy="2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13200"/>
              <a:buFont typeface="Montserrat"/>
              <a:buNone/>
            </a:pPr>
            <a:r>
              <a:rPr lang="en-US" sz="13200" b="0" i="0" u="none">
                <a:solidFill>
                  <a:srgbClr val="06528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25" name="Google Shape;2025;p67"/>
          <p:cNvSpPr/>
          <p:nvPr/>
        </p:nvSpPr>
        <p:spPr>
          <a:xfrm>
            <a:off x="6645275" y="1079500"/>
            <a:ext cx="1797050" cy="1798637"/>
          </a:xfrm>
          <a:custGeom>
            <a:avLst/>
            <a:gdLst/>
            <a:ahLst/>
            <a:cxnLst/>
            <a:rect l="l" t="t" r="r" b="b"/>
            <a:pathLst>
              <a:path w="426" h="426" extrusionOk="0">
                <a:moveTo>
                  <a:pt x="402" y="426"/>
                </a:moveTo>
                <a:cubicBezTo>
                  <a:pt x="410" y="426"/>
                  <a:pt x="418" y="425"/>
                  <a:pt x="426" y="425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6" y="65"/>
                  <a:pt x="360" y="0"/>
                  <a:pt x="28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8"/>
                  <a:pt x="0" y="16"/>
                  <a:pt x="0" y="24"/>
                </a:cubicBezTo>
                <a:cubicBezTo>
                  <a:pt x="0" y="246"/>
                  <a:pt x="180" y="426"/>
                  <a:pt x="402" y="426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67"/>
          <p:cNvSpPr/>
          <p:nvPr/>
        </p:nvSpPr>
        <p:spPr>
          <a:xfrm>
            <a:off x="3749675" y="3976687"/>
            <a:ext cx="1797050" cy="1800225"/>
          </a:xfrm>
          <a:custGeom>
            <a:avLst/>
            <a:gdLst/>
            <a:ahLst/>
            <a:cxnLst/>
            <a:rect l="l" t="t" r="r" b="b"/>
            <a:pathLst>
              <a:path w="426" h="426" extrusionOk="0">
                <a:moveTo>
                  <a:pt x="24" y="0"/>
                </a:moveTo>
                <a:cubicBezTo>
                  <a:pt x="16" y="0"/>
                  <a:pt x="8" y="0"/>
                  <a:pt x="0" y="1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60"/>
                  <a:pt x="66" y="426"/>
                  <a:pt x="146" y="426"/>
                </a:cubicBezTo>
                <a:cubicBezTo>
                  <a:pt x="425" y="426"/>
                  <a:pt x="425" y="426"/>
                  <a:pt x="425" y="426"/>
                </a:cubicBezTo>
                <a:cubicBezTo>
                  <a:pt x="425" y="418"/>
                  <a:pt x="426" y="410"/>
                  <a:pt x="426" y="402"/>
                </a:cubicBezTo>
                <a:cubicBezTo>
                  <a:pt x="426" y="180"/>
                  <a:pt x="246" y="0"/>
                  <a:pt x="24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67"/>
          <p:cNvSpPr/>
          <p:nvPr/>
        </p:nvSpPr>
        <p:spPr>
          <a:xfrm>
            <a:off x="3749675" y="1079500"/>
            <a:ext cx="1797050" cy="1798637"/>
          </a:xfrm>
          <a:custGeom>
            <a:avLst/>
            <a:gdLst/>
            <a:ahLst/>
            <a:cxnLst/>
            <a:rect l="l" t="t" r="r" b="b"/>
            <a:pathLst>
              <a:path w="426" h="426" extrusionOk="0">
                <a:moveTo>
                  <a:pt x="426" y="24"/>
                </a:moveTo>
                <a:cubicBezTo>
                  <a:pt x="426" y="16"/>
                  <a:pt x="425" y="8"/>
                  <a:pt x="425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425"/>
                  <a:pt x="0" y="425"/>
                  <a:pt x="0" y="425"/>
                </a:cubicBezTo>
                <a:cubicBezTo>
                  <a:pt x="8" y="425"/>
                  <a:pt x="16" y="426"/>
                  <a:pt x="24" y="426"/>
                </a:cubicBezTo>
                <a:cubicBezTo>
                  <a:pt x="246" y="426"/>
                  <a:pt x="426" y="246"/>
                  <a:pt x="426" y="24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67"/>
          <p:cNvSpPr/>
          <p:nvPr/>
        </p:nvSpPr>
        <p:spPr>
          <a:xfrm>
            <a:off x="6645275" y="3976687"/>
            <a:ext cx="1797050" cy="1800225"/>
          </a:xfrm>
          <a:custGeom>
            <a:avLst/>
            <a:gdLst/>
            <a:ahLst/>
            <a:cxnLst/>
            <a:rect l="l" t="t" r="r" b="b"/>
            <a:pathLst>
              <a:path w="426" h="426" extrusionOk="0">
                <a:moveTo>
                  <a:pt x="0" y="402"/>
                </a:moveTo>
                <a:cubicBezTo>
                  <a:pt x="0" y="410"/>
                  <a:pt x="1" y="418"/>
                  <a:pt x="1" y="426"/>
                </a:cubicBezTo>
                <a:cubicBezTo>
                  <a:pt x="280" y="426"/>
                  <a:pt x="280" y="426"/>
                  <a:pt x="280" y="426"/>
                </a:cubicBezTo>
                <a:cubicBezTo>
                  <a:pt x="360" y="426"/>
                  <a:pt x="426" y="360"/>
                  <a:pt x="426" y="280"/>
                </a:cubicBezTo>
                <a:cubicBezTo>
                  <a:pt x="426" y="1"/>
                  <a:pt x="426" y="1"/>
                  <a:pt x="426" y="1"/>
                </a:cubicBezTo>
                <a:cubicBezTo>
                  <a:pt x="418" y="0"/>
                  <a:pt x="410" y="0"/>
                  <a:pt x="402" y="0"/>
                </a:cubicBezTo>
                <a:cubicBezTo>
                  <a:pt x="180" y="0"/>
                  <a:pt x="0" y="180"/>
                  <a:pt x="0" y="40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67"/>
          <p:cNvSpPr/>
          <p:nvPr/>
        </p:nvSpPr>
        <p:spPr>
          <a:xfrm>
            <a:off x="4238625" y="4627562"/>
            <a:ext cx="620712" cy="742950"/>
          </a:xfrm>
          <a:custGeom>
            <a:avLst/>
            <a:gdLst/>
            <a:ahLst/>
            <a:cxnLst/>
            <a:rect l="l" t="t" r="r" b="b"/>
            <a:pathLst>
              <a:path w="147" h="176" extrusionOk="0">
                <a:moveTo>
                  <a:pt x="99" y="170"/>
                </a:moveTo>
                <a:cubicBezTo>
                  <a:pt x="99" y="173"/>
                  <a:pt x="96" y="176"/>
                  <a:pt x="93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2" y="176"/>
                  <a:pt x="50" y="173"/>
                  <a:pt x="50" y="170"/>
                </a:cubicBezTo>
                <a:cubicBezTo>
                  <a:pt x="50" y="170"/>
                  <a:pt x="50" y="170"/>
                  <a:pt x="50" y="170"/>
                </a:cubicBezTo>
                <a:cubicBezTo>
                  <a:pt x="50" y="166"/>
                  <a:pt x="52" y="164"/>
                  <a:pt x="56" y="164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6" y="164"/>
                  <a:pt x="99" y="166"/>
                  <a:pt x="99" y="170"/>
                </a:cubicBezTo>
                <a:close/>
                <a:moveTo>
                  <a:pt x="99" y="154"/>
                </a:moveTo>
                <a:cubicBezTo>
                  <a:pt x="99" y="150"/>
                  <a:pt x="96" y="148"/>
                  <a:pt x="93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2" y="148"/>
                  <a:pt x="50" y="150"/>
                  <a:pt x="50" y="154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0" y="157"/>
                  <a:pt x="52" y="160"/>
                  <a:pt x="56" y="160"/>
                </a:cubicBezTo>
                <a:cubicBezTo>
                  <a:pt x="93" y="160"/>
                  <a:pt x="93" y="160"/>
                  <a:pt x="93" y="160"/>
                </a:cubicBezTo>
                <a:cubicBezTo>
                  <a:pt x="96" y="160"/>
                  <a:pt x="99" y="157"/>
                  <a:pt x="99" y="154"/>
                </a:cubicBezTo>
                <a:close/>
                <a:moveTo>
                  <a:pt x="80" y="87"/>
                </a:moveTo>
                <a:cubicBezTo>
                  <a:pt x="72" y="87"/>
                  <a:pt x="72" y="87"/>
                  <a:pt x="72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0" y="144"/>
                  <a:pt x="72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6" y="144"/>
                  <a:pt x="78" y="144"/>
                  <a:pt x="80" y="144"/>
                </a:cubicBezTo>
                <a:lnTo>
                  <a:pt x="80" y="87"/>
                </a:lnTo>
                <a:close/>
                <a:moveTo>
                  <a:pt x="54" y="64"/>
                </a:moveTo>
                <a:cubicBezTo>
                  <a:pt x="49" y="64"/>
                  <a:pt x="45" y="67"/>
                  <a:pt x="45" y="72"/>
                </a:cubicBezTo>
                <a:cubicBezTo>
                  <a:pt x="45" y="77"/>
                  <a:pt x="49" y="81"/>
                  <a:pt x="54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7"/>
                  <a:pt x="59" y="64"/>
                  <a:pt x="54" y="64"/>
                </a:cubicBezTo>
                <a:close/>
                <a:moveTo>
                  <a:pt x="103" y="72"/>
                </a:moveTo>
                <a:cubicBezTo>
                  <a:pt x="103" y="67"/>
                  <a:pt x="99" y="64"/>
                  <a:pt x="95" y="64"/>
                </a:cubicBezTo>
                <a:cubicBezTo>
                  <a:pt x="90" y="64"/>
                  <a:pt x="86" y="67"/>
                  <a:pt x="86" y="72"/>
                </a:cubicBezTo>
                <a:cubicBezTo>
                  <a:pt x="86" y="81"/>
                  <a:pt x="86" y="81"/>
                  <a:pt x="86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9" y="81"/>
                  <a:pt x="103" y="77"/>
                  <a:pt x="103" y="72"/>
                </a:cubicBezTo>
                <a:close/>
                <a:moveTo>
                  <a:pt x="123" y="56"/>
                </a:moveTo>
                <a:cubicBezTo>
                  <a:pt x="119" y="41"/>
                  <a:pt x="100" y="24"/>
                  <a:pt x="74" y="24"/>
                </a:cubicBezTo>
                <a:cubicBezTo>
                  <a:pt x="48" y="24"/>
                  <a:pt x="30" y="41"/>
                  <a:pt x="26" y="56"/>
                </a:cubicBezTo>
                <a:cubicBezTo>
                  <a:pt x="23" y="68"/>
                  <a:pt x="25" y="80"/>
                  <a:pt x="31" y="90"/>
                </a:cubicBezTo>
                <a:cubicBezTo>
                  <a:pt x="36" y="100"/>
                  <a:pt x="41" y="109"/>
                  <a:pt x="46" y="119"/>
                </a:cubicBezTo>
                <a:cubicBezTo>
                  <a:pt x="48" y="124"/>
                  <a:pt x="49" y="132"/>
                  <a:pt x="51" y="138"/>
                </a:cubicBezTo>
                <a:cubicBezTo>
                  <a:pt x="52" y="142"/>
                  <a:pt x="53" y="144"/>
                  <a:pt x="59" y="144"/>
                </a:cubicBezTo>
                <a:cubicBezTo>
                  <a:pt x="60" y="144"/>
                  <a:pt x="61" y="144"/>
                  <a:pt x="63" y="144"/>
                </a:cubicBezTo>
                <a:cubicBezTo>
                  <a:pt x="63" y="87"/>
                  <a:pt x="63" y="87"/>
                  <a:pt x="63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0" y="87"/>
                  <a:pt x="46" y="85"/>
                  <a:pt x="43" y="83"/>
                </a:cubicBezTo>
                <a:cubicBezTo>
                  <a:pt x="41" y="80"/>
                  <a:pt x="39" y="76"/>
                  <a:pt x="39" y="72"/>
                </a:cubicBezTo>
                <a:cubicBezTo>
                  <a:pt x="39" y="68"/>
                  <a:pt x="41" y="65"/>
                  <a:pt x="43" y="62"/>
                </a:cubicBezTo>
                <a:cubicBezTo>
                  <a:pt x="46" y="59"/>
                  <a:pt x="50" y="58"/>
                  <a:pt x="54" y="58"/>
                </a:cubicBezTo>
                <a:cubicBezTo>
                  <a:pt x="62" y="58"/>
                  <a:pt x="68" y="64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1"/>
                  <a:pt x="68" y="81"/>
                  <a:pt x="68" y="81"/>
                </a:cubicBezTo>
                <a:cubicBezTo>
                  <a:pt x="72" y="81"/>
                  <a:pt x="72" y="81"/>
                  <a:pt x="72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8"/>
                  <a:pt x="82" y="65"/>
                  <a:pt x="84" y="62"/>
                </a:cubicBezTo>
                <a:cubicBezTo>
                  <a:pt x="87" y="59"/>
                  <a:pt x="91" y="58"/>
                  <a:pt x="95" y="58"/>
                </a:cubicBezTo>
                <a:cubicBezTo>
                  <a:pt x="98" y="58"/>
                  <a:pt x="102" y="59"/>
                  <a:pt x="105" y="62"/>
                </a:cubicBezTo>
                <a:cubicBezTo>
                  <a:pt x="108" y="65"/>
                  <a:pt x="109" y="68"/>
                  <a:pt x="109" y="72"/>
                </a:cubicBezTo>
                <a:cubicBezTo>
                  <a:pt x="109" y="76"/>
                  <a:pt x="108" y="80"/>
                  <a:pt x="105" y="83"/>
                </a:cubicBezTo>
                <a:cubicBezTo>
                  <a:pt x="102" y="85"/>
                  <a:pt x="98" y="87"/>
                  <a:pt x="95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144"/>
                  <a:pt x="86" y="144"/>
                  <a:pt x="86" y="144"/>
                </a:cubicBezTo>
                <a:cubicBezTo>
                  <a:pt x="87" y="144"/>
                  <a:pt x="88" y="144"/>
                  <a:pt x="89" y="144"/>
                </a:cubicBezTo>
                <a:cubicBezTo>
                  <a:pt x="95" y="144"/>
                  <a:pt x="97" y="142"/>
                  <a:pt x="98" y="138"/>
                </a:cubicBezTo>
                <a:cubicBezTo>
                  <a:pt x="99" y="132"/>
                  <a:pt x="100" y="124"/>
                  <a:pt x="102" y="119"/>
                </a:cubicBezTo>
                <a:cubicBezTo>
                  <a:pt x="107" y="109"/>
                  <a:pt x="112" y="100"/>
                  <a:pt x="117" y="90"/>
                </a:cubicBezTo>
                <a:cubicBezTo>
                  <a:pt x="123" y="80"/>
                  <a:pt x="126" y="68"/>
                  <a:pt x="123" y="56"/>
                </a:cubicBezTo>
                <a:close/>
                <a:moveTo>
                  <a:pt x="79" y="6"/>
                </a:moveTo>
                <a:cubicBezTo>
                  <a:pt x="79" y="3"/>
                  <a:pt x="77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0"/>
                  <a:pt x="69" y="3"/>
                  <a:pt x="69" y="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9"/>
                  <a:pt x="71" y="21"/>
                  <a:pt x="74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7" y="21"/>
                  <a:pt x="79" y="19"/>
                  <a:pt x="79" y="16"/>
                </a:cubicBezTo>
                <a:lnTo>
                  <a:pt x="79" y="6"/>
                </a:lnTo>
                <a:close/>
                <a:moveTo>
                  <a:pt x="109" y="14"/>
                </a:moveTo>
                <a:cubicBezTo>
                  <a:pt x="111" y="12"/>
                  <a:pt x="110" y="9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4" y="6"/>
                  <a:pt x="101" y="7"/>
                  <a:pt x="100" y="9"/>
                </a:cubicBezTo>
                <a:cubicBezTo>
                  <a:pt x="95" y="18"/>
                  <a:pt x="95" y="18"/>
                  <a:pt x="95" y="18"/>
                </a:cubicBezTo>
                <a:cubicBezTo>
                  <a:pt x="94" y="21"/>
                  <a:pt x="95" y="24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100" y="27"/>
                  <a:pt x="103" y="26"/>
                  <a:pt x="104" y="23"/>
                </a:cubicBezTo>
                <a:lnTo>
                  <a:pt x="109" y="14"/>
                </a:lnTo>
                <a:close/>
                <a:moveTo>
                  <a:pt x="131" y="32"/>
                </a:moveTo>
                <a:cubicBezTo>
                  <a:pt x="133" y="30"/>
                  <a:pt x="133" y="26"/>
                  <a:pt x="131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2"/>
                  <a:pt x="126" y="22"/>
                  <a:pt x="124" y="24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4" y="32"/>
                  <a:pt x="114" y="36"/>
                  <a:pt x="116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8" y="40"/>
                  <a:pt x="121" y="40"/>
                  <a:pt x="124" y="38"/>
                </a:cubicBezTo>
                <a:lnTo>
                  <a:pt x="131" y="32"/>
                </a:lnTo>
                <a:close/>
                <a:moveTo>
                  <a:pt x="142" y="58"/>
                </a:moveTo>
                <a:cubicBezTo>
                  <a:pt x="145" y="57"/>
                  <a:pt x="147" y="55"/>
                  <a:pt x="147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6" y="49"/>
                  <a:pt x="143" y="47"/>
                  <a:pt x="141" y="47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28" y="50"/>
                  <a:pt x="126" y="52"/>
                  <a:pt x="127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7" y="58"/>
                  <a:pt x="130" y="60"/>
                  <a:pt x="133" y="60"/>
                </a:cubicBezTo>
                <a:lnTo>
                  <a:pt x="142" y="58"/>
                </a:lnTo>
                <a:close/>
                <a:moveTo>
                  <a:pt x="140" y="87"/>
                </a:moveTo>
                <a:cubicBezTo>
                  <a:pt x="143" y="87"/>
                  <a:pt x="146" y="85"/>
                  <a:pt x="146" y="8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7" y="79"/>
                  <a:pt x="145" y="77"/>
                  <a:pt x="142" y="76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0" y="73"/>
                  <a:pt x="127" y="75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81"/>
                  <a:pt x="128" y="84"/>
                  <a:pt x="130" y="85"/>
                </a:cubicBezTo>
                <a:lnTo>
                  <a:pt x="140" y="87"/>
                </a:lnTo>
                <a:close/>
                <a:moveTo>
                  <a:pt x="43" y="23"/>
                </a:moveTo>
                <a:cubicBezTo>
                  <a:pt x="45" y="26"/>
                  <a:pt x="48" y="27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3" y="24"/>
                  <a:pt x="54" y="21"/>
                  <a:pt x="53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6" y="7"/>
                  <a:pt x="43" y="6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9"/>
                  <a:pt x="37" y="12"/>
                  <a:pt x="38" y="14"/>
                </a:cubicBezTo>
                <a:lnTo>
                  <a:pt x="43" y="23"/>
                </a:lnTo>
                <a:close/>
                <a:moveTo>
                  <a:pt x="24" y="38"/>
                </a:moveTo>
                <a:cubicBezTo>
                  <a:pt x="26" y="40"/>
                  <a:pt x="30" y="40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6"/>
                  <a:pt x="33" y="32"/>
                  <a:pt x="31" y="30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2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30"/>
                  <a:pt x="17" y="32"/>
                </a:cubicBezTo>
                <a:lnTo>
                  <a:pt x="24" y="38"/>
                </a:lnTo>
                <a:close/>
                <a:moveTo>
                  <a:pt x="15" y="60"/>
                </a:moveTo>
                <a:cubicBezTo>
                  <a:pt x="18" y="60"/>
                  <a:pt x="20" y="58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2" y="52"/>
                  <a:pt x="20" y="50"/>
                  <a:pt x="17" y="49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7"/>
                  <a:pt x="1" y="49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55"/>
                  <a:pt x="2" y="57"/>
                  <a:pt x="5" y="58"/>
                </a:cubicBezTo>
                <a:lnTo>
                  <a:pt x="15" y="60"/>
                </a:lnTo>
                <a:close/>
                <a:moveTo>
                  <a:pt x="17" y="85"/>
                </a:moveTo>
                <a:cubicBezTo>
                  <a:pt x="20" y="84"/>
                  <a:pt x="22" y="81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5"/>
                  <a:pt x="18" y="73"/>
                  <a:pt x="15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7"/>
                  <a:pt x="1" y="79"/>
                  <a:pt x="1" y="82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5"/>
                  <a:pt x="5" y="87"/>
                  <a:pt x="7" y="87"/>
                </a:cubicBezTo>
                <a:lnTo>
                  <a:pt x="17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0" name="Google Shape;2030;p67"/>
          <p:cNvSpPr/>
          <p:nvPr/>
        </p:nvSpPr>
        <p:spPr>
          <a:xfrm>
            <a:off x="7227887" y="4754562"/>
            <a:ext cx="931862" cy="620712"/>
          </a:xfrm>
          <a:custGeom>
            <a:avLst/>
            <a:gdLst/>
            <a:ahLst/>
            <a:cxnLst/>
            <a:rect l="l" t="t" r="r" b="b"/>
            <a:pathLst>
              <a:path w="221" h="147" extrusionOk="0">
                <a:moveTo>
                  <a:pt x="176" y="14"/>
                </a:moveTo>
                <a:cubicBezTo>
                  <a:pt x="196" y="65"/>
                  <a:pt x="196" y="65"/>
                  <a:pt x="196" y="65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57" y="65"/>
                  <a:pt x="116" y="29"/>
                  <a:pt x="112" y="28"/>
                </a:cubicBezTo>
                <a:cubicBezTo>
                  <a:pt x="109" y="28"/>
                  <a:pt x="96" y="33"/>
                  <a:pt x="95" y="33"/>
                </a:cubicBezTo>
                <a:cubicBezTo>
                  <a:pt x="95" y="33"/>
                  <a:pt x="87" y="36"/>
                  <a:pt x="80" y="36"/>
                </a:cubicBezTo>
                <a:cubicBezTo>
                  <a:pt x="77" y="36"/>
                  <a:pt x="75" y="35"/>
                  <a:pt x="73" y="34"/>
                </a:cubicBezTo>
                <a:cubicBezTo>
                  <a:pt x="71" y="33"/>
                  <a:pt x="71" y="32"/>
                  <a:pt x="71" y="31"/>
                </a:cubicBezTo>
                <a:cubicBezTo>
                  <a:pt x="71" y="28"/>
                  <a:pt x="74" y="25"/>
                  <a:pt x="75" y="24"/>
                </a:cubicBezTo>
                <a:cubicBezTo>
                  <a:pt x="86" y="18"/>
                  <a:pt x="115" y="8"/>
                  <a:pt x="118" y="7"/>
                </a:cubicBezTo>
                <a:cubicBezTo>
                  <a:pt x="118" y="7"/>
                  <a:pt x="119" y="7"/>
                  <a:pt x="119" y="7"/>
                </a:cubicBezTo>
                <a:cubicBezTo>
                  <a:pt x="126" y="7"/>
                  <a:pt x="171" y="13"/>
                  <a:pt x="176" y="14"/>
                </a:cubicBezTo>
                <a:close/>
                <a:moveTo>
                  <a:pt x="194" y="0"/>
                </a:moveTo>
                <a:cubicBezTo>
                  <a:pt x="193" y="0"/>
                  <a:pt x="193" y="0"/>
                  <a:pt x="192" y="0"/>
                </a:cubicBezTo>
                <a:cubicBezTo>
                  <a:pt x="183" y="3"/>
                  <a:pt x="183" y="3"/>
                  <a:pt x="183" y="3"/>
                </a:cubicBezTo>
                <a:cubicBezTo>
                  <a:pt x="182" y="4"/>
                  <a:pt x="181" y="5"/>
                  <a:pt x="180" y="6"/>
                </a:cubicBezTo>
                <a:cubicBezTo>
                  <a:pt x="180" y="8"/>
                  <a:pt x="180" y="9"/>
                  <a:pt x="180" y="11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3" y="67"/>
                  <a:pt x="206" y="69"/>
                  <a:pt x="209" y="68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19" y="64"/>
                  <a:pt x="220" y="63"/>
                  <a:pt x="221" y="61"/>
                </a:cubicBezTo>
                <a:cubicBezTo>
                  <a:pt x="221" y="60"/>
                  <a:pt x="221" y="58"/>
                  <a:pt x="221" y="57"/>
                </a:cubicBezTo>
                <a:cubicBezTo>
                  <a:pt x="199" y="3"/>
                  <a:pt x="199" y="3"/>
                  <a:pt x="199" y="3"/>
                </a:cubicBezTo>
                <a:cubicBezTo>
                  <a:pt x="198" y="1"/>
                  <a:pt x="196" y="0"/>
                  <a:pt x="194" y="0"/>
                </a:cubicBezTo>
                <a:close/>
                <a:moveTo>
                  <a:pt x="0" y="73"/>
                </a:moveTo>
                <a:cubicBezTo>
                  <a:pt x="0" y="75"/>
                  <a:pt x="0" y="76"/>
                  <a:pt x="1" y="78"/>
                </a:cubicBezTo>
                <a:cubicBezTo>
                  <a:pt x="2" y="79"/>
                  <a:pt x="4" y="79"/>
                  <a:pt x="5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8" y="80"/>
                  <a:pt x="20" y="78"/>
                  <a:pt x="21" y="7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0"/>
                </a:cubicBezTo>
                <a:cubicBezTo>
                  <a:pt x="23" y="9"/>
                  <a:pt x="21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0" y="73"/>
                </a:lnTo>
                <a:close/>
                <a:moveTo>
                  <a:pt x="91" y="127"/>
                </a:moveTo>
                <a:cubicBezTo>
                  <a:pt x="91" y="125"/>
                  <a:pt x="89" y="123"/>
                  <a:pt x="87" y="122"/>
                </a:cubicBezTo>
                <a:cubicBezTo>
                  <a:pt x="84" y="119"/>
                  <a:pt x="80" y="119"/>
                  <a:pt x="76" y="123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3" y="139"/>
                  <a:pt x="68" y="144"/>
                  <a:pt x="69" y="145"/>
                </a:cubicBezTo>
                <a:cubicBezTo>
                  <a:pt x="71" y="147"/>
                  <a:pt x="73" y="147"/>
                  <a:pt x="74" y="147"/>
                </a:cubicBezTo>
                <a:cubicBezTo>
                  <a:pt x="77" y="147"/>
                  <a:pt x="79" y="146"/>
                  <a:pt x="81" y="144"/>
                </a:cubicBezTo>
                <a:cubicBezTo>
                  <a:pt x="87" y="136"/>
                  <a:pt x="87" y="136"/>
                  <a:pt x="87" y="136"/>
                </a:cubicBezTo>
                <a:cubicBezTo>
                  <a:pt x="87" y="136"/>
                  <a:pt x="87" y="136"/>
                  <a:pt x="87" y="136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1" y="132"/>
                  <a:pt x="91" y="129"/>
                  <a:pt x="91" y="127"/>
                </a:cubicBezTo>
                <a:close/>
                <a:moveTo>
                  <a:pt x="48" y="124"/>
                </a:moveTo>
                <a:cubicBezTo>
                  <a:pt x="45" y="127"/>
                  <a:pt x="46" y="131"/>
                  <a:pt x="50" y="134"/>
                </a:cubicBezTo>
                <a:cubicBezTo>
                  <a:pt x="54" y="138"/>
                  <a:pt x="58" y="137"/>
                  <a:pt x="62" y="133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7" y="114"/>
                  <a:pt x="72" y="110"/>
                  <a:pt x="71" y="109"/>
                </a:cubicBezTo>
                <a:cubicBezTo>
                  <a:pt x="67" y="105"/>
                  <a:pt x="63" y="106"/>
                  <a:pt x="59" y="110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8"/>
                  <a:pt x="53" y="118"/>
                  <a:pt x="53" y="118"/>
                </a:cubicBezTo>
                <a:lnTo>
                  <a:pt x="48" y="124"/>
                </a:lnTo>
                <a:close/>
                <a:moveTo>
                  <a:pt x="33" y="108"/>
                </a:moveTo>
                <a:cubicBezTo>
                  <a:pt x="31" y="111"/>
                  <a:pt x="30" y="113"/>
                  <a:pt x="31" y="115"/>
                </a:cubicBezTo>
                <a:cubicBezTo>
                  <a:pt x="31" y="117"/>
                  <a:pt x="32" y="119"/>
                  <a:pt x="34" y="120"/>
                </a:cubicBezTo>
                <a:cubicBezTo>
                  <a:pt x="38" y="124"/>
                  <a:pt x="42" y="123"/>
                  <a:pt x="45" y="119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9" y="103"/>
                  <a:pt x="59" y="101"/>
                  <a:pt x="59" y="99"/>
                </a:cubicBezTo>
                <a:cubicBezTo>
                  <a:pt x="59" y="97"/>
                  <a:pt x="57" y="95"/>
                  <a:pt x="55" y="93"/>
                </a:cubicBezTo>
                <a:cubicBezTo>
                  <a:pt x="52" y="90"/>
                  <a:pt x="48" y="91"/>
                  <a:pt x="44" y="95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lnTo>
                  <a:pt x="33" y="108"/>
                </a:lnTo>
                <a:close/>
                <a:moveTo>
                  <a:pt x="30" y="103"/>
                </a:moveTo>
                <a:cubicBezTo>
                  <a:pt x="42" y="90"/>
                  <a:pt x="42" y="90"/>
                  <a:pt x="42" y="90"/>
                </a:cubicBezTo>
                <a:cubicBezTo>
                  <a:pt x="47" y="84"/>
                  <a:pt x="42" y="79"/>
                  <a:pt x="40" y="78"/>
                </a:cubicBezTo>
                <a:cubicBezTo>
                  <a:pt x="36" y="75"/>
                  <a:pt x="32" y="75"/>
                  <a:pt x="29" y="80"/>
                </a:cubicBezTo>
                <a:cubicBezTo>
                  <a:pt x="25" y="84"/>
                  <a:pt x="25" y="84"/>
                  <a:pt x="25" y="84"/>
                </a:cubicBezTo>
                <a:cubicBezTo>
                  <a:pt x="25" y="84"/>
                  <a:pt x="25" y="84"/>
                  <a:pt x="25" y="84"/>
                </a:cubicBezTo>
                <a:cubicBezTo>
                  <a:pt x="25" y="85"/>
                  <a:pt x="25" y="85"/>
                  <a:pt x="25" y="85"/>
                </a:cubicBezTo>
                <a:cubicBezTo>
                  <a:pt x="19" y="91"/>
                  <a:pt x="19" y="91"/>
                  <a:pt x="19" y="91"/>
                </a:cubicBezTo>
                <a:cubicBezTo>
                  <a:pt x="17" y="93"/>
                  <a:pt x="17" y="96"/>
                  <a:pt x="17" y="98"/>
                </a:cubicBezTo>
                <a:cubicBezTo>
                  <a:pt x="17" y="100"/>
                  <a:pt x="18" y="101"/>
                  <a:pt x="19" y="102"/>
                </a:cubicBezTo>
                <a:cubicBezTo>
                  <a:pt x="21" y="104"/>
                  <a:pt x="23" y="105"/>
                  <a:pt x="26" y="105"/>
                </a:cubicBezTo>
                <a:cubicBezTo>
                  <a:pt x="27" y="105"/>
                  <a:pt x="29" y="105"/>
                  <a:pt x="30" y="103"/>
                </a:cubicBezTo>
                <a:close/>
                <a:moveTo>
                  <a:pt x="168" y="92"/>
                </a:moveTo>
                <a:cubicBezTo>
                  <a:pt x="170" y="89"/>
                  <a:pt x="172" y="84"/>
                  <a:pt x="166" y="80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42" y="58"/>
                  <a:pt x="117" y="37"/>
                  <a:pt x="112" y="34"/>
                </a:cubicBezTo>
                <a:cubicBezTo>
                  <a:pt x="109" y="34"/>
                  <a:pt x="102" y="37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6" y="39"/>
                  <a:pt x="88" y="41"/>
                  <a:pt x="80" y="41"/>
                </a:cubicBezTo>
                <a:cubicBezTo>
                  <a:pt x="76" y="41"/>
                  <a:pt x="73" y="40"/>
                  <a:pt x="70" y="39"/>
                </a:cubicBezTo>
                <a:cubicBezTo>
                  <a:pt x="66" y="36"/>
                  <a:pt x="65" y="32"/>
                  <a:pt x="65" y="30"/>
                </a:cubicBezTo>
                <a:cubicBezTo>
                  <a:pt x="65" y="26"/>
                  <a:pt x="69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2"/>
                  <a:pt x="33" y="71"/>
                  <a:pt x="35" y="71"/>
                </a:cubicBezTo>
                <a:cubicBezTo>
                  <a:pt x="38" y="71"/>
                  <a:pt x="41" y="72"/>
                  <a:pt x="43" y="74"/>
                </a:cubicBezTo>
                <a:cubicBezTo>
                  <a:pt x="48" y="77"/>
                  <a:pt x="49" y="82"/>
                  <a:pt x="49" y="86"/>
                </a:cubicBezTo>
                <a:cubicBezTo>
                  <a:pt x="52" y="86"/>
                  <a:pt x="56" y="87"/>
                  <a:pt x="59" y="89"/>
                </a:cubicBezTo>
                <a:cubicBezTo>
                  <a:pt x="63" y="93"/>
                  <a:pt x="65" y="97"/>
                  <a:pt x="64" y="101"/>
                </a:cubicBezTo>
                <a:cubicBezTo>
                  <a:pt x="68" y="101"/>
                  <a:pt x="71" y="102"/>
                  <a:pt x="74" y="105"/>
                </a:cubicBezTo>
                <a:cubicBezTo>
                  <a:pt x="77" y="107"/>
                  <a:pt x="79" y="111"/>
                  <a:pt x="79" y="115"/>
                </a:cubicBezTo>
                <a:cubicBezTo>
                  <a:pt x="83" y="114"/>
                  <a:pt x="87" y="115"/>
                  <a:pt x="91" y="118"/>
                </a:cubicBezTo>
                <a:cubicBezTo>
                  <a:pt x="96" y="122"/>
                  <a:pt x="97" y="127"/>
                  <a:pt x="95" y="133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6"/>
                  <a:pt x="100" y="136"/>
                  <a:pt x="100" y="136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02" y="137"/>
                  <a:pt x="103" y="138"/>
                  <a:pt x="104" y="138"/>
                </a:cubicBezTo>
                <a:cubicBezTo>
                  <a:pt x="107" y="138"/>
                  <a:pt x="109" y="136"/>
                  <a:pt x="110" y="135"/>
                </a:cubicBezTo>
                <a:cubicBezTo>
                  <a:pt x="113" y="131"/>
                  <a:pt x="114" y="129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09"/>
                  <a:pt x="91" y="108"/>
                  <a:pt x="91" y="108"/>
                </a:cubicBezTo>
                <a:cubicBezTo>
                  <a:pt x="91" y="107"/>
                  <a:pt x="91" y="106"/>
                  <a:pt x="92" y="105"/>
                </a:cubicBezTo>
                <a:cubicBezTo>
                  <a:pt x="93" y="104"/>
                  <a:pt x="95" y="104"/>
                  <a:pt x="96" y="105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2" y="127"/>
                  <a:pt x="123" y="127"/>
                  <a:pt x="125" y="127"/>
                </a:cubicBezTo>
                <a:cubicBezTo>
                  <a:pt x="127" y="127"/>
                  <a:pt x="129" y="126"/>
                  <a:pt x="131" y="123"/>
                </a:cubicBezTo>
                <a:cubicBezTo>
                  <a:pt x="133" y="122"/>
                  <a:pt x="133" y="120"/>
                  <a:pt x="133" y="118"/>
                </a:cubicBezTo>
                <a:cubicBezTo>
                  <a:pt x="133" y="115"/>
                  <a:pt x="132" y="113"/>
                  <a:pt x="130" y="112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8"/>
                  <a:pt x="112" y="97"/>
                  <a:pt x="112" y="96"/>
                </a:cubicBezTo>
                <a:cubicBezTo>
                  <a:pt x="112" y="95"/>
                  <a:pt x="112" y="95"/>
                  <a:pt x="113" y="94"/>
                </a:cubicBezTo>
                <a:cubicBezTo>
                  <a:pt x="114" y="93"/>
                  <a:pt x="116" y="93"/>
                  <a:pt x="117" y="94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41" y="113"/>
                  <a:pt x="143" y="114"/>
                  <a:pt x="144" y="114"/>
                </a:cubicBezTo>
                <a:cubicBezTo>
                  <a:pt x="147" y="114"/>
                  <a:pt x="150" y="112"/>
                  <a:pt x="152" y="110"/>
                </a:cubicBezTo>
                <a:cubicBezTo>
                  <a:pt x="154" y="108"/>
                  <a:pt x="154" y="106"/>
                  <a:pt x="154" y="104"/>
                </a:cubicBezTo>
                <a:cubicBezTo>
                  <a:pt x="154" y="102"/>
                  <a:pt x="153" y="100"/>
                  <a:pt x="151" y="98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31" y="82"/>
                  <a:pt x="131" y="80"/>
                  <a:pt x="132" y="79"/>
                </a:cubicBezTo>
                <a:cubicBezTo>
                  <a:pt x="133" y="78"/>
                  <a:pt x="135" y="77"/>
                  <a:pt x="136" y="78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7"/>
                  <a:pt x="164" y="96"/>
                  <a:pt x="168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1" name="Google Shape;2031;p67"/>
          <p:cNvSpPr/>
          <p:nvPr/>
        </p:nvSpPr>
        <p:spPr>
          <a:xfrm>
            <a:off x="4175125" y="1501775"/>
            <a:ext cx="760412" cy="633412"/>
          </a:xfrm>
          <a:custGeom>
            <a:avLst/>
            <a:gdLst/>
            <a:ahLst/>
            <a:cxnLst/>
            <a:rect l="l" t="t" r="r" b="b"/>
            <a:pathLst>
              <a:path w="180" h="150" extrusionOk="0">
                <a:moveTo>
                  <a:pt x="24" y="12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9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9"/>
                  <a:pt x="46" y="82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6"/>
                  <a:pt x="43" y="128"/>
                  <a:pt x="4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7" y="128"/>
                  <a:pt x="24" y="126"/>
                  <a:pt x="24" y="122"/>
                </a:cubicBezTo>
                <a:close/>
                <a:moveTo>
                  <a:pt x="66" y="62"/>
                </a:moveTo>
                <a:cubicBezTo>
                  <a:pt x="63" y="62"/>
                  <a:pt x="60" y="64"/>
                  <a:pt x="60" y="67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6"/>
                  <a:pt x="63" y="128"/>
                  <a:pt x="6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2" y="126"/>
                  <a:pt x="82" y="122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64"/>
                  <a:pt x="79" y="62"/>
                  <a:pt x="76" y="62"/>
                </a:cubicBezTo>
                <a:lnTo>
                  <a:pt x="66" y="62"/>
                </a:lnTo>
                <a:close/>
                <a:moveTo>
                  <a:pt x="102" y="49"/>
                </a:moveTo>
                <a:cubicBezTo>
                  <a:pt x="98" y="49"/>
                  <a:pt x="96" y="52"/>
                  <a:pt x="96" y="55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26"/>
                  <a:pt x="98" y="128"/>
                  <a:pt x="102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5" y="128"/>
                  <a:pt x="118" y="126"/>
                  <a:pt x="118" y="122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2"/>
                  <a:pt x="115" y="49"/>
                  <a:pt x="112" y="49"/>
                </a:cubicBezTo>
                <a:lnTo>
                  <a:pt x="102" y="49"/>
                </a:lnTo>
                <a:close/>
                <a:moveTo>
                  <a:pt x="138" y="36"/>
                </a:moveTo>
                <a:cubicBezTo>
                  <a:pt x="134" y="36"/>
                  <a:pt x="132" y="39"/>
                  <a:pt x="132" y="42"/>
                </a:cubicBezTo>
                <a:cubicBezTo>
                  <a:pt x="132" y="122"/>
                  <a:pt x="132" y="122"/>
                  <a:pt x="132" y="122"/>
                </a:cubicBezTo>
                <a:cubicBezTo>
                  <a:pt x="132" y="126"/>
                  <a:pt x="134" y="128"/>
                  <a:pt x="13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28"/>
                  <a:pt x="154" y="126"/>
                  <a:pt x="154" y="122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39"/>
                  <a:pt x="151" y="36"/>
                  <a:pt x="148" y="36"/>
                </a:cubicBezTo>
                <a:lnTo>
                  <a:pt x="138" y="36"/>
                </a:lnTo>
                <a:close/>
                <a:moveTo>
                  <a:pt x="27" y="60"/>
                </a:moveTo>
                <a:cubicBezTo>
                  <a:pt x="65" y="53"/>
                  <a:pt x="101" y="39"/>
                  <a:pt x="133" y="2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8" y="8"/>
                  <a:pt x="148" y="8"/>
                  <a:pt x="148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98" y="32"/>
                  <a:pt x="63" y="45"/>
                  <a:pt x="25" y="52"/>
                </a:cubicBezTo>
                <a:lnTo>
                  <a:pt x="27" y="60"/>
                </a:lnTo>
                <a:close/>
                <a:moveTo>
                  <a:pt x="180" y="140"/>
                </a:moveTo>
                <a:cubicBezTo>
                  <a:pt x="161" y="129"/>
                  <a:pt x="161" y="129"/>
                  <a:pt x="161" y="129"/>
                </a:cubicBezTo>
                <a:cubicBezTo>
                  <a:pt x="161" y="136"/>
                  <a:pt x="161" y="136"/>
                  <a:pt x="161" y="136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36"/>
                  <a:pt x="6" y="136"/>
                  <a:pt x="6" y="136"/>
                </a:cubicBezTo>
                <a:cubicBezTo>
                  <a:pt x="6" y="140"/>
                  <a:pt x="6" y="140"/>
                  <a:pt x="6" y="140"/>
                </a:cubicBezTo>
                <a:cubicBezTo>
                  <a:pt x="6" y="144"/>
                  <a:pt x="6" y="144"/>
                  <a:pt x="6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50"/>
                  <a:pt x="161" y="150"/>
                  <a:pt x="161" y="150"/>
                </a:cubicBezTo>
                <a:lnTo>
                  <a:pt x="180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2" name="Google Shape;2032;p67"/>
          <p:cNvSpPr/>
          <p:nvPr/>
        </p:nvSpPr>
        <p:spPr>
          <a:xfrm>
            <a:off x="7340600" y="1492250"/>
            <a:ext cx="676275" cy="609600"/>
          </a:xfrm>
          <a:custGeom>
            <a:avLst/>
            <a:gdLst/>
            <a:ahLst/>
            <a:cxnLst/>
            <a:rect l="l" t="t" r="r" b="b"/>
            <a:pathLst>
              <a:path w="160" h="144" extrusionOk="0">
                <a:moveTo>
                  <a:pt x="109" y="20"/>
                </a:moveTo>
                <a:cubicBezTo>
                  <a:pt x="99" y="20"/>
                  <a:pt x="99" y="20"/>
                  <a:pt x="99" y="20"/>
                </a:cubicBezTo>
                <a:cubicBezTo>
                  <a:pt x="98" y="14"/>
                  <a:pt x="94" y="9"/>
                  <a:pt x="89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9"/>
                  <a:pt x="61" y="14"/>
                  <a:pt x="6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9"/>
                  <a:pt x="59" y="0"/>
                  <a:pt x="69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01" y="0"/>
                  <a:pt x="108" y="9"/>
                  <a:pt x="109" y="20"/>
                </a:cubicBezTo>
                <a:close/>
                <a:moveTo>
                  <a:pt x="24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0"/>
                  <a:pt x="68" y="66"/>
                  <a:pt x="72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2" y="66"/>
                  <a:pt x="95" y="70"/>
                  <a:pt x="95" y="74"/>
                </a:cubicBezTo>
                <a:cubicBezTo>
                  <a:pt x="95" y="80"/>
                  <a:pt x="95" y="80"/>
                  <a:pt x="95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48" y="80"/>
                  <a:pt x="158" y="70"/>
                  <a:pt x="160" y="57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33"/>
                  <a:pt x="151" y="24"/>
                  <a:pt x="141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0" y="33"/>
                  <a:pt x="0" y="4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80"/>
                  <a:pt x="24" y="80"/>
                </a:cubicBezTo>
                <a:close/>
                <a:moveTo>
                  <a:pt x="136" y="87"/>
                </a:moveTo>
                <a:cubicBezTo>
                  <a:pt x="95" y="87"/>
                  <a:pt x="95" y="87"/>
                  <a:pt x="95" y="87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7"/>
                  <a:pt x="92" y="100"/>
                  <a:pt x="88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8" y="100"/>
                  <a:pt x="64" y="97"/>
                  <a:pt x="64" y="92"/>
                </a:cubicBezTo>
                <a:cubicBezTo>
                  <a:pt x="64" y="87"/>
                  <a:pt x="64" y="87"/>
                  <a:pt x="64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14" y="87"/>
                  <a:pt x="5" y="81"/>
                  <a:pt x="0" y="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4"/>
                  <a:pt x="8" y="144"/>
                  <a:pt x="19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51" y="144"/>
                  <a:pt x="160" y="134"/>
                  <a:pt x="160" y="122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4" y="81"/>
                  <a:pt x="146" y="87"/>
                  <a:pt x="136" y="87"/>
                </a:cubicBezTo>
                <a:close/>
                <a:moveTo>
                  <a:pt x="87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70" y="74"/>
                  <a:pt x="70" y="75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86"/>
                  <a:pt x="70" y="86"/>
                  <a:pt x="70" y="86"/>
                </a:cubicBezTo>
                <a:cubicBezTo>
                  <a:pt x="70" y="88"/>
                  <a:pt x="70" y="88"/>
                  <a:pt x="70" y="88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3"/>
                  <a:pt x="71" y="95"/>
                  <a:pt x="72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9" y="95"/>
                  <a:pt x="90" y="93"/>
                  <a:pt x="90" y="92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4"/>
                  <a:pt x="89" y="72"/>
                  <a:pt x="87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4" name="Google Shape;2034;p67"/>
          <p:cNvSpPr txBox="1"/>
          <p:nvPr/>
        </p:nvSpPr>
        <p:spPr>
          <a:xfrm>
            <a:off x="4981575" y="3109912"/>
            <a:ext cx="2255837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4300"/>
              <a:buFont typeface="Montserrat"/>
              <a:buNone/>
            </a:pPr>
            <a:r>
              <a:rPr lang="en-US" sz="4300" b="1" i="0" u="none" dirty="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68"/>
          <p:cNvSpPr txBox="1"/>
          <p:nvPr/>
        </p:nvSpPr>
        <p:spPr>
          <a:xfrm>
            <a:off x="9761537" y="2163762"/>
            <a:ext cx="19812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040" name="Google Shape;2040;p68"/>
          <p:cNvSpPr txBox="1"/>
          <p:nvPr/>
        </p:nvSpPr>
        <p:spPr>
          <a:xfrm>
            <a:off x="9748837" y="4151312"/>
            <a:ext cx="198278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041" name="Google Shape;2041;p68"/>
          <p:cNvSpPr txBox="1"/>
          <p:nvPr/>
        </p:nvSpPr>
        <p:spPr>
          <a:xfrm>
            <a:off x="525462" y="5160962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042" name="Google Shape;2042;p68"/>
          <p:cNvSpPr txBox="1"/>
          <p:nvPr/>
        </p:nvSpPr>
        <p:spPr>
          <a:xfrm>
            <a:off x="533400" y="3216275"/>
            <a:ext cx="19812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043" name="Google Shape;2043;p68"/>
          <p:cNvSpPr txBox="1"/>
          <p:nvPr/>
        </p:nvSpPr>
        <p:spPr>
          <a:xfrm>
            <a:off x="466725" y="1203325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044" name="Google Shape;2044;p68"/>
          <p:cNvSpPr txBox="1"/>
          <p:nvPr/>
        </p:nvSpPr>
        <p:spPr>
          <a:xfrm>
            <a:off x="9825037" y="3870325"/>
            <a:ext cx="1423987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CAE6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35CAE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45" name="Google Shape;2045;p68"/>
          <p:cNvSpPr txBox="1"/>
          <p:nvPr/>
        </p:nvSpPr>
        <p:spPr>
          <a:xfrm>
            <a:off x="9825037" y="1901825"/>
            <a:ext cx="10890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762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7E676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46" name="Google Shape;2046;p68"/>
          <p:cNvSpPr txBox="1"/>
          <p:nvPr/>
        </p:nvSpPr>
        <p:spPr>
          <a:xfrm>
            <a:off x="92172" y="4902200"/>
            <a:ext cx="232876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6363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47" name="Google Shape;2047;p68"/>
          <p:cNvSpPr txBox="1"/>
          <p:nvPr/>
        </p:nvSpPr>
        <p:spPr>
          <a:xfrm>
            <a:off x="-112536" y="2933700"/>
            <a:ext cx="253982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F1E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25F1E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48" name="Google Shape;2048;p68"/>
          <p:cNvSpPr txBox="1"/>
          <p:nvPr/>
        </p:nvSpPr>
        <p:spPr>
          <a:xfrm>
            <a:off x="1257300" y="944562"/>
            <a:ext cx="11525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2B6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BAC2B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49" name="Google Shape;2049;p68"/>
          <p:cNvSpPr txBox="1"/>
          <p:nvPr/>
        </p:nvSpPr>
        <p:spPr>
          <a:xfrm>
            <a:off x="9099550" y="3671887"/>
            <a:ext cx="1323975" cy="1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CAE6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35CAE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050" name="Google Shape;2050;p68"/>
          <p:cNvSpPr txBox="1"/>
          <p:nvPr/>
        </p:nvSpPr>
        <p:spPr>
          <a:xfrm>
            <a:off x="9110662" y="1704975"/>
            <a:ext cx="1300162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762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7E676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051" name="Google Shape;2051;p68"/>
          <p:cNvSpPr txBox="1"/>
          <p:nvPr/>
        </p:nvSpPr>
        <p:spPr>
          <a:xfrm>
            <a:off x="2474912" y="4713287"/>
            <a:ext cx="1085850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52" name="Google Shape;2052;p68"/>
          <p:cNvSpPr txBox="1"/>
          <p:nvPr/>
        </p:nvSpPr>
        <p:spPr>
          <a:xfrm>
            <a:off x="2451100" y="2730500"/>
            <a:ext cx="1331912" cy="1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F1E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F25F1E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53" name="Google Shape;2053;p68"/>
          <p:cNvSpPr txBox="1"/>
          <p:nvPr/>
        </p:nvSpPr>
        <p:spPr>
          <a:xfrm>
            <a:off x="2441575" y="742950"/>
            <a:ext cx="1336675" cy="168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2C5"/>
              </a:buClr>
              <a:buSzPts val="9000"/>
              <a:buFont typeface="Montserrat"/>
              <a:buNone/>
            </a:pPr>
            <a:r>
              <a:rPr lang="en-US" sz="9000" b="0" i="0" u="none">
                <a:solidFill>
                  <a:srgbClr val="CAD2C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54" name="Google Shape;2054;p68"/>
          <p:cNvSpPr/>
          <p:nvPr/>
        </p:nvSpPr>
        <p:spPr>
          <a:xfrm>
            <a:off x="7143750" y="1881187"/>
            <a:ext cx="1419225" cy="2224087"/>
          </a:xfrm>
          <a:custGeom>
            <a:avLst/>
            <a:gdLst/>
            <a:ahLst/>
            <a:cxnLst/>
            <a:rect l="l" t="t" r="r" b="b"/>
            <a:pathLst>
              <a:path w="344" h="539" extrusionOk="0">
                <a:moveTo>
                  <a:pt x="330" y="219"/>
                </a:moveTo>
                <a:cubicBezTo>
                  <a:pt x="317" y="179"/>
                  <a:pt x="294" y="145"/>
                  <a:pt x="265" y="123"/>
                </a:cubicBezTo>
                <a:cubicBezTo>
                  <a:pt x="104" y="7"/>
                  <a:pt x="104" y="7"/>
                  <a:pt x="104" y="7"/>
                </a:cubicBezTo>
                <a:cubicBezTo>
                  <a:pt x="95" y="0"/>
                  <a:pt x="83" y="2"/>
                  <a:pt x="77" y="11"/>
                </a:cubicBezTo>
                <a:cubicBezTo>
                  <a:pt x="19" y="97"/>
                  <a:pt x="0" y="208"/>
                  <a:pt x="35" y="315"/>
                </a:cubicBezTo>
                <a:cubicBezTo>
                  <a:pt x="69" y="421"/>
                  <a:pt x="150" y="500"/>
                  <a:pt x="247" y="535"/>
                </a:cubicBezTo>
                <a:cubicBezTo>
                  <a:pt x="257" y="539"/>
                  <a:pt x="268" y="534"/>
                  <a:pt x="272" y="52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44" y="300"/>
                  <a:pt x="343" y="259"/>
                  <a:pt x="330" y="219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68"/>
          <p:cNvSpPr/>
          <p:nvPr/>
        </p:nvSpPr>
        <p:spPr>
          <a:xfrm>
            <a:off x="6235700" y="4259262"/>
            <a:ext cx="1906587" cy="1535112"/>
          </a:xfrm>
          <a:custGeom>
            <a:avLst/>
            <a:gdLst/>
            <a:ahLst/>
            <a:cxnLst/>
            <a:rect l="l" t="t" r="r" b="b"/>
            <a:pathLst>
              <a:path w="462" h="372" extrusionOk="0">
                <a:moveTo>
                  <a:pt x="327" y="333"/>
                </a:moveTo>
                <a:cubicBezTo>
                  <a:pt x="362" y="308"/>
                  <a:pt x="387" y="275"/>
                  <a:pt x="398" y="24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62" y="42"/>
                  <a:pt x="457" y="31"/>
                  <a:pt x="447" y="28"/>
                </a:cubicBezTo>
                <a:cubicBezTo>
                  <a:pt x="347" y="0"/>
                  <a:pt x="235" y="16"/>
                  <a:pt x="145" y="82"/>
                </a:cubicBezTo>
                <a:cubicBezTo>
                  <a:pt x="54" y="147"/>
                  <a:pt x="5" y="248"/>
                  <a:pt x="1" y="352"/>
                </a:cubicBezTo>
                <a:cubicBezTo>
                  <a:pt x="0" y="363"/>
                  <a:pt x="9" y="372"/>
                  <a:pt x="19" y="372"/>
                </a:cubicBezTo>
                <a:cubicBezTo>
                  <a:pt x="218" y="372"/>
                  <a:pt x="218" y="372"/>
                  <a:pt x="218" y="372"/>
                </a:cubicBezTo>
                <a:cubicBezTo>
                  <a:pt x="254" y="372"/>
                  <a:pt x="293" y="358"/>
                  <a:pt x="327" y="333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68"/>
          <p:cNvSpPr/>
          <p:nvPr/>
        </p:nvSpPr>
        <p:spPr>
          <a:xfrm>
            <a:off x="4046537" y="4259262"/>
            <a:ext cx="1909762" cy="1535112"/>
          </a:xfrm>
          <a:custGeom>
            <a:avLst/>
            <a:gdLst/>
            <a:ahLst/>
            <a:cxnLst/>
            <a:rect l="l" t="t" r="r" b="b"/>
            <a:pathLst>
              <a:path w="463" h="372" extrusionOk="0">
                <a:moveTo>
                  <a:pt x="136" y="333"/>
                </a:moveTo>
                <a:cubicBezTo>
                  <a:pt x="170" y="358"/>
                  <a:pt x="209" y="372"/>
                  <a:pt x="245" y="372"/>
                </a:cubicBezTo>
                <a:cubicBezTo>
                  <a:pt x="444" y="372"/>
                  <a:pt x="444" y="372"/>
                  <a:pt x="444" y="372"/>
                </a:cubicBezTo>
                <a:cubicBezTo>
                  <a:pt x="454" y="372"/>
                  <a:pt x="463" y="363"/>
                  <a:pt x="462" y="352"/>
                </a:cubicBezTo>
                <a:cubicBezTo>
                  <a:pt x="458" y="248"/>
                  <a:pt x="409" y="147"/>
                  <a:pt x="318" y="82"/>
                </a:cubicBezTo>
                <a:cubicBezTo>
                  <a:pt x="228" y="16"/>
                  <a:pt x="116" y="0"/>
                  <a:pt x="16" y="28"/>
                </a:cubicBezTo>
                <a:cubicBezTo>
                  <a:pt x="6" y="31"/>
                  <a:pt x="0" y="42"/>
                  <a:pt x="4" y="52"/>
                </a:cubicBezTo>
                <a:cubicBezTo>
                  <a:pt x="65" y="241"/>
                  <a:pt x="65" y="241"/>
                  <a:pt x="65" y="241"/>
                </a:cubicBezTo>
                <a:cubicBezTo>
                  <a:pt x="76" y="275"/>
                  <a:pt x="101" y="308"/>
                  <a:pt x="136" y="333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68"/>
          <p:cNvSpPr/>
          <p:nvPr/>
        </p:nvSpPr>
        <p:spPr>
          <a:xfrm>
            <a:off x="3630612" y="1881187"/>
            <a:ext cx="1417637" cy="2224087"/>
          </a:xfrm>
          <a:custGeom>
            <a:avLst/>
            <a:gdLst/>
            <a:ahLst/>
            <a:cxnLst/>
            <a:rect l="l" t="t" r="r" b="b"/>
            <a:pathLst>
              <a:path w="344" h="539" extrusionOk="0">
                <a:moveTo>
                  <a:pt x="14" y="219"/>
                </a:moveTo>
                <a:cubicBezTo>
                  <a:pt x="1" y="259"/>
                  <a:pt x="0" y="300"/>
                  <a:pt x="11" y="334"/>
                </a:cubicBezTo>
                <a:cubicBezTo>
                  <a:pt x="72" y="524"/>
                  <a:pt x="72" y="524"/>
                  <a:pt x="72" y="524"/>
                </a:cubicBezTo>
                <a:cubicBezTo>
                  <a:pt x="76" y="534"/>
                  <a:pt x="87" y="539"/>
                  <a:pt x="96" y="535"/>
                </a:cubicBezTo>
                <a:cubicBezTo>
                  <a:pt x="194" y="500"/>
                  <a:pt x="275" y="421"/>
                  <a:pt x="309" y="315"/>
                </a:cubicBezTo>
                <a:cubicBezTo>
                  <a:pt x="344" y="208"/>
                  <a:pt x="325" y="97"/>
                  <a:pt x="267" y="11"/>
                </a:cubicBezTo>
                <a:cubicBezTo>
                  <a:pt x="261" y="2"/>
                  <a:pt x="249" y="0"/>
                  <a:pt x="240" y="7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50" y="145"/>
                  <a:pt x="27" y="179"/>
                  <a:pt x="14" y="219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68"/>
          <p:cNvSpPr/>
          <p:nvPr/>
        </p:nvSpPr>
        <p:spPr>
          <a:xfrm>
            <a:off x="4933950" y="1039812"/>
            <a:ext cx="2325687" cy="1279525"/>
          </a:xfrm>
          <a:custGeom>
            <a:avLst/>
            <a:gdLst/>
            <a:ahLst/>
            <a:cxnLst/>
            <a:rect l="l" t="t" r="r" b="b"/>
            <a:pathLst>
              <a:path w="564" h="310" extrusionOk="0">
                <a:moveTo>
                  <a:pt x="282" y="0"/>
                </a:moveTo>
                <a:cubicBezTo>
                  <a:pt x="240" y="0"/>
                  <a:pt x="200" y="11"/>
                  <a:pt x="171" y="32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2" y="156"/>
                  <a:pt x="0" y="168"/>
                  <a:pt x="6" y="176"/>
                </a:cubicBezTo>
                <a:cubicBezTo>
                  <a:pt x="71" y="258"/>
                  <a:pt x="170" y="310"/>
                  <a:pt x="282" y="310"/>
                </a:cubicBezTo>
                <a:cubicBezTo>
                  <a:pt x="394" y="310"/>
                  <a:pt x="493" y="258"/>
                  <a:pt x="558" y="176"/>
                </a:cubicBezTo>
                <a:cubicBezTo>
                  <a:pt x="564" y="168"/>
                  <a:pt x="562" y="156"/>
                  <a:pt x="554" y="149"/>
                </a:cubicBezTo>
                <a:cubicBezTo>
                  <a:pt x="393" y="32"/>
                  <a:pt x="393" y="32"/>
                  <a:pt x="393" y="32"/>
                </a:cubicBezTo>
                <a:cubicBezTo>
                  <a:pt x="364" y="11"/>
                  <a:pt x="324" y="0"/>
                  <a:pt x="282" y="0"/>
                </a:cubicBezTo>
                <a:close/>
              </a:path>
            </a:pathLst>
          </a:custGeom>
          <a:solidFill>
            <a:srgbClr val="CAD2C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68"/>
          <p:cNvSpPr/>
          <p:nvPr/>
        </p:nvSpPr>
        <p:spPr>
          <a:xfrm>
            <a:off x="4033837" y="2636837"/>
            <a:ext cx="622300" cy="746125"/>
          </a:xfrm>
          <a:custGeom>
            <a:avLst/>
            <a:gdLst/>
            <a:ahLst/>
            <a:cxnLst/>
            <a:rect l="l" t="t" r="r" b="b"/>
            <a:pathLst>
              <a:path w="151" h="181" extrusionOk="0">
                <a:moveTo>
                  <a:pt x="101" y="174"/>
                </a:moveTo>
                <a:cubicBezTo>
                  <a:pt x="101" y="178"/>
                  <a:pt x="98" y="181"/>
                  <a:pt x="94" y="181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3" y="181"/>
                  <a:pt x="50" y="178"/>
                  <a:pt x="50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1"/>
                  <a:pt x="53" y="168"/>
                  <a:pt x="56" y="168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8" y="168"/>
                  <a:pt x="101" y="171"/>
                  <a:pt x="101" y="174"/>
                </a:cubicBezTo>
                <a:close/>
                <a:moveTo>
                  <a:pt x="101" y="158"/>
                </a:moveTo>
                <a:cubicBezTo>
                  <a:pt x="101" y="154"/>
                  <a:pt x="98" y="152"/>
                  <a:pt x="94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3" y="152"/>
                  <a:pt x="50" y="154"/>
                  <a:pt x="50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0" y="161"/>
                  <a:pt x="53" y="164"/>
                  <a:pt x="56" y="164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98" y="164"/>
                  <a:pt x="101" y="161"/>
                  <a:pt x="101" y="158"/>
                </a:cubicBezTo>
                <a:close/>
                <a:moveTo>
                  <a:pt x="81" y="89"/>
                </a:moveTo>
                <a:cubicBezTo>
                  <a:pt x="73" y="89"/>
                  <a:pt x="73" y="89"/>
                  <a:pt x="73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71" y="148"/>
                  <a:pt x="73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8" y="148"/>
                  <a:pt x="80" y="148"/>
                  <a:pt x="81" y="148"/>
                </a:cubicBezTo>
                <a:lnTo>
                  <a:pt x="81" y="89"/>
                </a:lnTo>
                <a:close/>
                <a:moveTo>
                  <a:pt x="55" y="65"/>
                </a:moveTo>
                <a:cubicBezTo>
                  <a:pt x="50" y="65"/>
                  <a:pt x="45" y="69"/>
                  <a:pt x="45" y="74"/>
                </a:cubicBezTo>
                <a:cubicBezTo>
                  <a:pt x="45" y="79"/>
                  <a:pt x="50" y="83"/>
                  <a:pt x="55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69"/>
                  <a:pt x="60" y="65"/>
                  <a:pt x="55" y="65"/>
                </a:cubicBezTo>
                <a:close/>
                <a:moveTo>
                  <a:pt x="105" y="74"/>
                </a:moveTo>
                <a:cubicBezTo>
                  <a:pt x="105" y="69"/>
                  <a:pt x="101" y="65"/>
                  <a:pt x="96" y="65"/>
                </a:cubicBezTo>
                <a:cubicBezTo>
                  <a:pt x="91" y="65"/>
                  <a:pt x="87" y="69"/>
                  <a:pt x="87" y="74"/>
                </a:cubicBezTo>
                <a:cubicBezTo>
                  <a:pt x="87" y="83"/>
                  <a:pt x="87" y="83"/>
                  <a:pt x="8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101" y="83"/>
                  <a:pt x="105" y="79"/>
                  <a:pt x="105" y="74"/>
                </a:cubicBezTo>
                <a:close/>
                <a:moveTo>
                  <a:pt x="125" y="58"/>
                </a:moveTo>
                <a:cubicBezTo>
                  <a:pt x="121" y="42"/>
                  <a:pt x="102" y="24"/>
                  <a:pt x="75" y="24"/>
                </a:cubicBezTo>
                <a:cubicBezTo>
                  <a:pt x="49" y="24"/>
                  <a:pt x="30" y="42"/>
                  <a:pt x="26" y="58"/>
                </a:cubicBezTo>
                <a:cubicBezTo>
                  <a:pt x="22" y="70"/>
                  <a:pt x="25" y="82"/>
                  <a:pt x="31" y="93"/>
                </a:cubicBezTo>
                <a:cubicBezTo>
                  <a:pt x="36" y="103"/>
                  <a:pt x="42" y="111"/>
                  <a:pt x="46" y="122"/>
                </a:cubicBezTo>
                <a:cubicBezTo>
                  <a:pt x="49" y="127"/>
                  <a:pt x="50" y="135"/>
                  <a:pt x="51" y="141"/>
                </a:cubicBezTo>
                <a:cubicBezTo>
                  <a:pt x="52" y="146"/>
                  <a:pt x="54" y="148"/>
                  <a:pt x="60" y="148"/>
                </a:cubicBezTo>
                <a:cubicBezTo>
                  <a:pt x="61" y="148"/>
                  <a:pt x="62" y="148"/>
                  <a:pt x="64" y="148"/>
                </a:cubicBezTo>
                <a:cubicBezTo>
                  <a:pt x="64" y="89"/>
                  <a:pt x="64" y="89"/>
                  <a:pt x="64" y="89"/>
                </a:cubicBezTo>
                <a:cubicBezTo>
                  <a:pt x="55" y="89"/>
                  <a:pt x="55" y="89"/>
                  <a:pt x="55" y="89"/>
                </a:cubicBezTo>
                <a:cubicBezTo>
                  <a:pt x="51" y="89"/>
                  <a:pt x="47" y="87"/>
                  <a:pt x="44" y="85"/>
                </a:cubicBezTo>
                <a:cubicBezTo>
                  <a:pt x="41" y="82"/>
                  <a:pt x="40" y="78"/>
                  <a:pt x="40" y="74"/>
                </a:cubicBezTo>
                <a:cubicBezTo>
                  <a:pt x="40" y="70"/>
                  <a:pt x="41" y="66"/>
                  <a:pt x="44" y="64"/>
                </a:cubicBezTo>
                <a:cubicBezTo>
                  <a:pt x="47" y="61"/>
                  <a:pt x="51" y="59"/>
                  <a:pt x="55" y="59"/>
                </a:cubicBezTo>
                <a:cubicBezTo>
                  <a:pt x="63" y="59"/>
                  <a:pt x="69" y="66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83"/>
                  <a:pt x="69" y="83"/>
                  <a:pt x="69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2" y="70"/>
                  <a:pt x="83" y="66"/>
                  <a:pt x="86" y="64"/>
                </a:cubicBezTo>
                <a:cubicBezTo>
                  <a:pt x="89" y="61"/>
                  <a:pt x="92" y="59"/>
                  <a:pt x="96" y="59"/>
                </a:cubicBezTo>
                <a:cubicBezTo>
                  <a:pt x="100" y="59"/>
                  <a:pt x="104" y="61"/>
                  <a:pt x="107" y="64"/>
                </a:cubicBezTo>
                <a:cubicBezTo>
                  <a:pt x="110" y="66"/>
                  <a:pt x="111" y="70"/>
                  <a:pt x="111" y="74"/>
                </a:cubicBezTo>
                <a:cubicBezTo>
                  <a:pt x="111" y="78"/>
                  <a:pt x="110" y="82"/>
                  <a:pt x="107" y="85"/>
                </a:cubicBezTo>
                <a:cubicBezTo>
                  <a:pt x="104" y="87"/>
                  <a:pt x="100" y="89"/>
                  <a:pt x="96" y="89"/>
                </a:cubicBezTo>
                <a:cubicBezTo>
                  <a:pt x="87" y="89"/>
                  <a:pt x="87" y="89"/>
                  <a:pt x="87" y="89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9" y="148"/>
                  <a:pt x="90" y="148"/>
                  <a:pt x="91" y="148"/>
                </a:cubicBezTo>
                <a:cubicBezTo>
                  <a:pt x="97" y="148"/>
                  <a:pt x="99" y="146"/>
                  <a:pt x="100" y="141"/>
                </a:cubicBezTo>
                <a:cubicBezTo>
                  <a:pt x="101" y="135"/>
                  <a:pt x="102" y="127"/>
                  <a:pt x="104" y="122"/>
                </a:cubicBezTo>
                <a:cubicBezTo>
                  <a:pt x="109" y="111"/>
                  <a:pt x="115" y="103"/>
                  <a:pt x="120" y="93"/>
                </a:cubicBezTo>
                <a:cubicBezTo>
                  <a:pt x="126" y="82"/>
                  <a:pt x="129" y="70"/>
                  <a:pt x="125" y="58"/>
                </a:cubicBezTo>
                <a:close/>
                <a:moveTo>
                  <a:pt x="81" y="6"/>
                </a:moveTo>
                <a:cubicBezTo>
                  <a:pt x="81" y="3"/>
                  <a:pt x="78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2" y="0"/>
                  <a:pt x="70" y="3"/>
                  <a:pt x="70" y="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9"/>
                  <a:pt x="72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8" y="21"/>
                  <a:pt x="81" y="19"/>
                  <a:pt x="81" y="16"/>
                </a:cubicBezTo>
                <a:lnTo>
                  <a:pt x="81" y="6"/>
                </a:lnTo>
                <a:close/>
                <a:moveTo>
                  <a:pt x="111" y="15"/>
                </a:moveTo>
                <a:cubicBezTo>
                  <a:pt x="113" y="12"/>
                  <a:pt x="112" y="9"/>
                  <a:pt x="109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07" y="6"/>
                  <a:pt x="103" y="7"/>
                  <a:pt x="102" y="9"/>
                </a:cubicBezTo>
                <a:cubicBezTo>
                  <a:pt x="97" y="18"/>
                  <a:pt x="97" y="18"/>
                  <a:pt x="97" y="18"/>
                </a:cubicBezTo>
                <a:cubicBezTo>
                  <a:pt x="95" y="21"/>
                  <a:pt x="96" y="24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102" y="27"/>
                  <a:pt x="105" y="26"/>
                  <a:pt x="107" y="24"/>
                </a:cubicBezTo>
                <a:lnTo>
                  <a:pt x="111" y="15"/>
                </a:lnTo>
                <a:close/>
                <a:moveTo>
                  <a:pt x="134" y="32"/>
                </a:moveTo>
                <a:cubicBezTo>
                  <a:pt x="136" y="30"/>
                  <a:pt x="136" y="27"/>
                  <a:pt x="134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2" y="22"/>
                  <a:pt x="129" y="22"/>
                  <a:pt x="127" y="2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7" y="33"/>
                  <a:pt x="117" y="36"/>
                  <a:pt x="119" y="39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21" y="41"/>
                  <a:pt x="124" y="41"/>
                  <a:pt x="126" y="39"/>
                </a:cubicBezTo>
                <a:lnTo>
                  <a:pt x="134" y="32"/>
                </a:lnTo>
                <a:close/>
                <a:moveTo>
                  <a:pt x="146" y="59"/>
                </a:moveTo>
                <a:cubicBezTo>
                  <a:pt x="149" y="59"/>
                  <a:pt x="151" y="56"/>
                  <a:pt x="150" y="53"/>
                </a:cubicBezTo>
                <a:cubicBezTo>
                  <a:pt x="150" y="53"/>
                  <a:pt x="150" y="53"/>
                  <a:pt x="150" y="53"/>
                </a:cubicBezTo>
                <a:cubicBezTo>
                  <a:pt x="150" y="50"/>
                  <a:pt x="147" y="48"/>
                  <a:pt x="144" y="48"/>
                </a:cubicBezTo>
                <a:cubicBezTo>
                  <a:pt x="134" y="50"/>
                  <a:pt x="134" y="50"/>
                  <a:pt x="134" y="50"/>
                </a:cubicBezTo>
                <a:cubicBezTo>
                  <a:pt x="131" y="51"/>
                  <a:pt x="129" y="54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30" y="60"/>
                  <a:pt x="133" y="62"/>
                  <a:pt x="136" y="61"/>
                </a:cubicBezTo>
                <a:lnTo>
                  <a:pt x="146" y="59"/>
                </a:lnTo>
                <a:close/>
                <a:moveTo>
                  <a:pt x="143" y="89"/>
                </a:moveTo>
                <a:cubicBezTo>
                  <a:pt x="146" y="89"/>
                  <a:pt x="149" y="87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1"/>
                  <a:pt x="148" y="79"/>
                  <a:pt x="145" y="78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3" y="75"/>
                  <a:pt x="130" y="77"/>
                  <a:pt x="129" y="80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8" y="83"/>
                  <a:pt x="130" y="86"/>
                  <a:pt x="133" y="87"/>
                </a:cubicBezTo>
                <a:lnTo>
                  <a:pt x="143" y="89"/>
                </a:lnTo>
                <a:close/>
                <a:moveTo>
                  <a:pt x="44" y="24"/>
                </a:moveTo>
                <a:cubicBezTo>
                  <a:pt x="45" y="26"/>
                  <a:pt x="48" y="27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4" y="24"/>
                  <a:pt x="55" y="21"/>
                  <a:pt x="53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7"/>
                  <a:pt x="44" y="6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9"/>
                  <a:pt x="37" y="12"/>
                  <a:pt x="39" y="15"/>
                </a:cubicBezTo>
                <a:lnTo>
                  <a:pt x="44" y="24"/>
                </a:lnTo>
                <a:close/>
                <a:moveTo>
                  <a:pt x="24" y="39"/>
                </a:moveTo>
                <a:cubicBezTo>
                  <a:pt x="26" y="41"/>
                  <a:pt x="30" y="41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4" y="36"/>
                  <a:pt x="33" y="33"/>
                  <a:pt x="31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2"/>
                  <a:pt x="18" y="22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4" y="27"/>
                  <a:pt x="14" y="30"/>
                  <a:pt x="16" y="32"/>
                </a:cubicBezTo>
                <a:lnTo>
                  <a:pt x="24" y="39"/>
                </a:lnTo>
                <a:close/>
                <a:moveTo>
                  <a:pt x="14" y="61"/>
                </a:moveTo>
                <a:cubicBezTo>
                  <a:pt x="17" y="62"/>
                  <a:pt x="20" y="60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4"/>
                  <a:pt x="19" y="51"/>
                  <a:pt x="16" y="50"/>
                </a:cubicBezTo>
                <a:cubicBezTo>
                  <a:pt x="6" y="48"/>
                  <a:pt x="6" y="48"/>
                  <a:pt x="6" y="48"/>
                </a:cubicBezTo>
                <a:cubicBezTo>
                  <a:pt x="3" y="48"/>
                  <a:pt x="1" y="50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1" y="59"/>
                  <a:pt x="4" y="59"/>
                </a:cubicBezTo>
                <a:lnTo>
                  <a:pt x="14" y="61"/>
                </a:lnTo>
                <a:close/>
                <a:moveTo>
                  <a:pt x="17" y="87"/>
                </a:moveTo>
                <a:cubicBezTo>
                  <a:pt x="20" y="86"/>
                  <a:pt x="22" y="83"/>
                  <a:pt x="21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77"/>
                  <a:pt x="18" y="75"/>
                  <a:pt x="15" y="76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79"/>
                  <a:pt x="0" y="81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1" y="87"/>
                  <a:pt x="4" y="89"/>
                  <a:pt x="7" y="89"/>
                </a:cubicBezTo>
                <a:lnTo>
                  <a:pt x="17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68"/>
          <p:cNvSpPr/>
          <p:nvPr/>
        </p:nvSpPr>
        <p:spPr>
          <a:xfrm>
            <a:off x="6821487" y="4906962"/>
            <a:ext cx="838200" cy="557212"/>
          </a:xfrm>
          <a:custGeom>
            <a:avLst/>
            <a:gdLst/>
            <a:ahLst/>
            <a:cxnLst/>
            <a:rect l="l" t="t" r="r" b="b"/>
            <a:pathLst>
              <a:path w="203" h="135" extrusionOk="0">
                <a:moveTo>
                  <a:pt x="161" y="13"/>
                </a:moveTo>
                <a:cubicBezTo>
                  <a:pt x="180" y="60"/>
                  <a:pt x="180" y="60"/>
                  <a:pt x="180" y="6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44" y="59"/>
                  <a:pt x="106" y="26"/>
                  <a:pt x="103" y="26"/>
                </a:cubicBezTo>
                <a:cubicBezTo>
                  <a:pt x="100" y="26"/>
                  <a:pt x="88" y="30"/>
                  <a:pt x="87" y="31"/>
                </a:cubicBezTo>
                <a:cubicBezTo>
                  <a:pt x="87" y="31"/>
                  <a:pt x="80" y="33"/>
                  <a:pt x="74" y="33"/>
                </a:cubicBezTo>
                <a:cubicBezTo>
                  <a:pt x="71" y="33"/>
                  <a:pt x="68" y="32"/>
                  <a:pt x="67" y="31"/>
                </a:cubicBezTo>
                <a:cubicBezTo>
                  <a:pt x="65" y="30"/>
                  <a:pt x="65" y="29"/>
                  <a:pt x="65" y="28"/>
                </a:cubicBezTo>
                <a:cubicBezTo>
                  <a:pt x="65" y="26"/>
                  <a:pt x="68" y="23"/>
                  <a:pt x="69" y="22"/>
                </a:cubicBezTo>
                <a:cubicBezTo>
                  <a:pt x="79" y="17"/>
                  <a:pt x="106" y="7"/>
                  <a:pt x="108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15" y="7"/>
                  <a:pt x="156" y="12"/>
                  <a:pt x="161" y="13"/>
                </a:cubicBezTo>
                <a:close/>
                <a:moveTo>
                  <a:pt x="178" y="0"/>
                </a:moveTo>
                <a:cubicBezTo>
                  <a:pt x="177" y="0"/>
                  <a:pt x="177" y="0"/>
                  <a:pt x="176" y="0"/>
                </a:cubicBezTo>
                <a:cubicBezTo>
                  <a:pt x="168" y="3"/>
                  <a:pt x="168" y="3"/>
                  <a:pt x="168" y="3"/>
                </a:cubicBezTo>
                <a:cubicBezTo>
                  <a:pt x="167" y="4"/>
                  <a:pt x="166" y="5"/>
                  <a:pt x="165" y="6"/>
                </a:cubicBezTo>
                <a:cubicBezTo>
                  <a:pt x="165" y="7"/>
                  <a:pt x="165" y="9"/>
                  <a:pt x="165" y="10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186" y="62"/>
                  <a:pt x="189" y="63"/>
                  <a:pt x="191" y="62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201" y="59"/>
                  <a:pt x="202" y="58"/>
                  <a:pt x="202" y="56"/>
                </a:cubicBezTo>
                <a:cubicBezTo>
                  <a:pt x="203" y="55"/>
                  <a:pt x="203" y="54"/>
                  <a:pt x="202" y="52"/>
                </a:cubicBezTo>
                <a:cubicBezTo>
                  <a:pt x="183" y="3"/>
                  <a:pt x="183" y="3"/>
                  <a:pt x="183" y="3"/>
                </a:cubicBezTo>
                <a:cubicBezTo>
                  <a:pt x="182" y="1"/>
                  <a:pt x="180" y="0"/>
                  <a:pt x="178" y="0"/>
                </a:cubicBezTo>
                <a:close/>
                <a:moveTo>
                  <a:pt x="0" y="67"/>
                </a:moveTo>
                <a:cubicBezTo>
                  <a:pt x="0" y="69"/>
                  <a:pt x="1" y="70"/>
                  <a:pt x="1" y="71"/>
                </a:cubicBezTo>
                <a:cubicBezTo>
                  <a:pt x="2" y="72"/>
                  <a:pt x="4" y="73"/>
                  <a:pt x="5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6" y="74"/>
                  <a:pt x="19" y="72"/>
                  <a:pt x="19" y="69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3" y="11"/>
                  <a:pt x="22" y="10"/>
                </a:cubicBezTo>
                <a:cubicBezTo>
                  <a:pt x="21" y="9"/>
                  <a:pt x="20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4" y="12"/>
                </a:cubicBezTo>
                <a:lnTo>
                  <a:pt x="0" y="67"/>
                </a:lnTo>
                <a:close/>
                <a:moveTo>
                  <a:pt x="83" y="117"/>
                </a:moveTo>
                <a:cubicBezTo>
                  <a:pt x="83" y="115"/>
                  <a:pt x="82" y="113"/>
                  <a:pt x="80" y="112"/>
                </a:cubicBezTo>
                <a:cubicBezTo>
                  <a:pt x="77" y="109"/>
                  <a:pt x="73" y="109"/>
                  <a:pt x="70" y="113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58" y="128"/>
                  <a:pt x="62" y="132"/>
                  <a:pt x="64" y="133"/>
                </a:cubicBezTo>
                <a:cubicBezTo>
                  <a:pt x="65" y="134"/>
                  <a:pt x="67" y="135"/>
                  <a:pt x="68" y="135"/>
                </a:cubicBezTo>
                <a:cubicBezTo>
                  <a:pt x="70" y="135"/>
                  <a:pt x="72" y="134"/>
                  <a:pt x="74" y="132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3" y="121"/>
                  <a:pt x="84" y="119"/>
                  <a:pt x="83" y="117"/>
                </a:cubicBezTo>
                <a:close/>
                <a:moveTo>
                  <a:pt x="44" y="113"/>
                </a:moveTo>
                <a:cubicBezTo>
                  <a:pt x="41" y="117"/>
                  <a:pt x="42" y="120"/>
                  <a:pt x="46" y="123"/>
                </a:cubicBezTo>
                <a:cubicBezTo>
                  <a:pt x="50" y="126"/>
                  <a:pt x="53" y="126"/>
                  <a:pt x="57" y="122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71" y="105"/>
                  <a:pt x="66" y="101"/>
                  <a:pt x="65" y="99"/>
                </a:cubicBezTo>
                <a:cubicBezTo>
                  <a:pt x="61" y="97"/>
                  <a:pt x="58" y="97"/>
                  <a:pt x="55" y="101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8"/>
                  <a:pt x="49" y="108"/>
                  <a:pt x="49" y="108"/>
                </a:cubicBezTo>
                <a:lnTo>
                  <a:pt x="44" y="113"/>
                </a:lnTo>
                <a:close/>
                <a:moveTo>
                  <a:pt x="30" y="99"/>
                </a:moveTo>
                <a:cubicBezTo>
                  <a:pt x="28" y="101"/>
                  <a:pt x="28" y="103"/>
                  <a:pt x="28" y="105"/>
                </a:cubicBezTo>
                <a:cubicBezTo>
                  <a:pt x="28" y="107"/>
                  <a:pt x="30" y="109"/>
                  <a:pt x="31" y="110"/>
                </a:cubicBezTo>
                <a:cubicBezTo>
                  <a:pt x="35" y="113"/>
                  <a:pt x="38" y="113"/>
                  <a:pt x="42" y="109"/>
                </a:cubicBezTo>
                <a:cubicBezTo>
                  <a:pt x="52" y="96"/>
                  <a:pt x="52" y="96"/>
                  <a:pt x="52" y="96"/>
                </a:cubicBezTo>
                <a:cubicBezTo>
                  <a:pt x="54" y="94"/>
                  <a:pt x="54" y="92"/>
                  <a:pt x="54" y="90"/>
                </a:cubicBezTo>
                <a:cubicBezTo>
                  <a:pt x="54" y="89"/>
                  <a:pt x="53" y="87"/>
                  <a:pt x="51" y="86"/>
                </a:cubicBezTo>
                <a:cubicBezTo>
                  <a:pt x="47" y="83"/>
                  <a:pt x="44" y="83"/>
                  <a:pt x="41" y="87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4"/>
                  <a:pt x="35" y="94"/>
                  <a:pt x="35" y="94"/>
                </a:cubicBezTo>
                <a:lnTo>
                  <a:pt x="30" y="99"/>
                </a:lnTo>
                <a:close/>
                <a:moveTo>
                  <a:pt x="28" y="95"/>
                </a:moveTo>
                <a:cubicBezTo>
                  <a:pt x="38" y="82"/>
                  <a:pt x="38" y="82"/>
                  <a:pt x="38" y="82"/>
                </a:cubicBezTo>
                <a:cubicBezTo>
                  <a:pt x="43" y="77"/>
                  <a:pt x="38" y="73"/>
                  <a:pt x="37" y="72"/>
                </a:cubicBezTo>
                <a:cubicBezTo>
                  <a:pt x="33" y="69"/>
                  <a:pt x="30" y="69"/>
                  <a:pt x="27" y="73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8"/>
                  <a:pt x="23" y="78"/>
                  <a:pt x="23" y="78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6"/>
                  <a:pt x="15" y="88"/>
                  <a:pt x="15" y="90"/>
                </a:cubicBezTo>
                <a:cubicBezTo>
                  <a:pt x="16" y="92"/>
                  <a:pt x="17" y="93"/>
                  <a:pt x="18" y="94"/>
                </a:cubicBezTo>
                <a:cubicBezTo>
                  <a:pt x="20" y="95"/>
                  <a:pt x="22" y="97"/>
                  <a:pt x="24" y="97"/>
                </a:cubicBezTo>
                <a:cubicBezTo>
                  <a:pt x="25" y="97"/>
                  <a:pt x="26" y="96"/>
                  <a:pt x="28" y="95"/>
                </a:cubicBezTo>
                <a:close/>
                <a:moveTo>
                  <a:pt x="154" y="84"/>
                </a:moveTo>
                <a:cubicBezTo>
                  <a:pt x="156" y="81"/>
                  <a:pt x="157" y="77"/>
                  <a:pt x="153" y="73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30" y="53"/>
                  <a:pt x="107" y="34"/>
                  <a:pt x="102" y="31"/>
                </a:cubicBezTo>
                <a:cubicBezTo>
                  <a:pt x="100" y="32"/>
                  <a:pt x="94" y="34"/>
                  <a:pt x="89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6"/>
                  <a:pt x="81" y="38"/>
                  <a:pt x="74" y="38"/>
                </a:cubicBezTo>
                <a:cubicBezTo>
                  <a:pt x="70" y="38"/>
                  <a:pt x="67" y="37"/>
                  <a:pt x="64" y="36"/>
                </a:cubicBezTo>
                <a:cubicBezTo>
                  <a:pt x="60" y="33"/>
                  <a:pt x="60" y="30"/>
                  <a:pt x="60" y="28"/>
                </a:cubicBezTo>
                <a:cubicBezTo>
                  <a:pt x="60" y="24"/>
                  <a:pt x="64" y="20"/>
                  <a:pt x="66" y="18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69"/>
                  <a:pt x="24" y="69"/>
                  <a:pt x="24" y="69"/>
                </a:cubicBezTo>
                <a:cubicBezTo>
                  <a:pt x="27" y="66"/>
                  <a:pt x="30" y="65"/>
                  <a:pt x="32" y="65"/>
                </a:cubicBezTo>
                <a:cubicBezTo>
                  <a:pt x="35" y="65"/>
                  <a:pt x="38" y="66"/>
                  <a:pt x="40" y="68"/>
                </a:cubicBezTo>
                <a:cubicBezTo>
                  <a:pt x="44" y="71"/>
                  <a:pt x="45" y="75"/>
                  <a:pt x="45" y="79"/>
                </a:cubicBezTo>
                <a:cubicBezTo>
                  <a:pt x="48" y="79"/>
                  <a:pt x="51" y="80"/>
                  <a:pt x="54" y="82"/>
                </a:cubicBezTo>
                <a:cubicBezTo>
                  <a:pt x="58" y="85"/>
                  <a:pt x="59" y="89"/>
                  <a:pt x="59" y="93"/>
                </a:cubicBezTo>
                <a:cubicBezTo>
                  <a:pt x="62" y="92"/>
                  <a:pt x="65" y="94"/>
                  <a:pt x="68" y="96"/>
                </a:cubicBezTo>
                <a:cubicBezTo>
                  <a:pt x="71" y="98"/>
                  <a:pt x="73" y="102"/>
                  <a:pt x="73" y="105"/>
                </a:cubicBezTo>
                <a:cubicBezTo>
                  <a:pt x="76" y="104"/>
                  <a:pt x="80" y="105"/>
                  <a:pt x="83" y="108"/>
                </a:cubicBezTo>
                <a:cubicBezTo>
                  <a:pt x="88" y="112"/>
                  <a:pt x="89" y="117"/>
                  <a:pt x="87" y="121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1" y="124"/>
                  <a:pt x="91" y="125"/>
                  <a:pt x="92" y="125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3" y="126"/>
                  <a:pt x="94" y="126"/>
                  <a:pt x="96" y="126"/>
                </a:cubicBezTo>
                <a:cubicBezTo>
                  <a:pt x="98" y="126"/>
                  <a:pt x="100" y="125"/>
                  <a:pt x="101" y="123"/>
                </a:cubicBezTo>
                <a:cubicBezTo>
                  <a:pt x="103" y="121"/>
                  <a:pt x="105" y="118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4" y="100"/>
                  <a:pt x="84" y="99"/>
                  <a:pt x="83" y="99"/>
                </a:cubicBezTo>
                <a:cubicBezTo>
                  <a:pt x="83" y="98"/>
                  <a:pt x="84" y="97"/>
                  <a:pt x="84" y="97"/>
                </a:cubicBezTo>
                <a:cubicBezTo>
                  <a:pt x="85" y="96"/>
                  <a:pt x="87" y="95"/>
                  <a:pt x="88" y="9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6"/>
                  <a:pt x="113" y="116"/>
                  <a:pt x="114" y="116"/>
                </a:cubicBezTo>
                <a:cubicBezTo>
                  <a:pt x="116" y="116"/>
                  <a:pt x="119" y="115"/>
                  <a:pt x="120" y="113"/>
                </a:cubicBezTo>
                <a:cubicBezTo>
                  <a:pt x="122" y="111"/>
                  <a:pt x="122" y="110"/>
                  <a:pt x="122" y="108"/>
                </a:cubicBezTo>
                <a:cubicBezTo>
                  <a:pt x="122" y="106"/>
                  <a:pt x="121" y="104"/>
                  <a:pt x="119" y="102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3" y="90"/>
                  <a:pt x="103" y="89"/>
                  <a:pt x="103" y="88"/>
                </a:cubicBezTo>
                <a:cubicBezTo>
                  <a:pt x="103" y="87"/>
                  <a:pt x="103" y="87"/>
                  <a:pt x="103" y="86"/>
                </a:cubicBezTo>
                <a:cubicBezTo>
                  <a:pt x="104" y="85"/>
                  <a:pt x="106" y="85"/>
                  <a:pt x="107" y="86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29" y="104"/>
                  <a:pt x="131" y="104"/>
                  <a:pt x="132" y="104"/>
                </a:cubicBezTo>
                <a:cubicBezTo>
                  <a:pt x="135" y="104"/>
                  <a:pt x="137" y="103"/>
                  <a:pt x="139" y="101"/>
                </a:cubicBezTo>
                <a:cubicBezTo>
                  <a:pt x="141" y="99"/>
                  <a:pt x="141" y="97"/>
                  <a:pt x="141" y="95"/>
                </a:cubicBezTo>
                <a:cubicBezTo>
                  <a:pt x="141" y="93"/>
                  <a:pt x="140" y="91"/>
                  <a:pt x="138" y="90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0" y="75"/>
                  <a:pt x="120" y="73"/>
                  <a:pt x="121" y="72"/>
                </a:cubicBezTo>
                <a:cubicBezTo>
                  <a:pt x="122" y="71"/>
                  <a:pt x="124" y="71"/>
                  <a:pt x="125" y="72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6" y="89"/>
                  <a:pt x="150" y="88"/>
                  <a:pt x="154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68"/>
          <p:cNvSpPr/>
          <p:nvPr/>
        </p:nvSpPr>
        <p:spPr>
          <a:xfrm>
            <a:off x="4697412" y="4795837"/>
            <a:ext cx="706437" cy="588962"/>
          </a:xfrm>
          <a:custGeom>
            <a:avLst/>
            <a:gdLst/>
            <a:ahLst/>
            <a:cxnLst/>
            <a:rect l="l" t="t" r="r" b="b"/>
            <a:pathLst>
              <a:path w="171" h="143" extrusionOk="0">
                <a:moveTo>
                  <a:pt x="23" y="116"/>
                </a:moveTo>
                <a:cubicBezTo>
                  <a:pt x="23" y="78"/>
                  <a:pt x="23" y="78"/>
                  <a:pt x="23" y="78"/>
                </a:cubicBezTo>
                <a:cubicBezTo>
                  <a:pt x="23" y="74"/>
                  <a:pt x="26" y="72"/>
                  <a:pt x="29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2"/>
                  <a:pt x="44" y="74"/>
                  <a:pt x="44" y="78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9"/>
                  <a:pt x="41" y="122"/>
                  <a:pt x="38" y="122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6" y="122"/>
                  <a:pt x="23" y="119"/>
                  <a:pt x="23" y="116"/>
                </a:cubicBezTo>
                <a:close/>
                <a:moveTo>
                  <a:pt x="63" y="58"/>
                </a:moveTo>
                <a:cubicBezTo>
                  <a:pt x="60" y="58"/>
                  <a:pt x="57" y="61"/>
                  <a:pt x="57" y="64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9"/>
                  <a:pt x="60" y="122"/>
                  <a:pt x="63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5" y="122"/>
                  <a:pt x="78" y="119"/>
                  <a:pt x="78" y="116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61"/>
                  <a:pt x="75" y="58"/>
                  <a:pt x="72" y="58"/>
                </a:cubicBezTo>
                <a:lnTo>
                  <a:pt x="63" y="58"/>
                </a:lnTo>
                <a:close/>
                <a:moveTo>
                  <a:pt x="97" y="47"/>
                </a:moveTo>
                <a:cubicBezTo>
                  <a:pt x="94" y="47"/>
                  <a:pt x="91" y="49"/>
                  <a:pt x="91" y="52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9"/>
                  <a:pt x="94" y="122"/>
                  <a:pt x="97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10" y="122"/>
                  <a:pt x="112" y="119"/>
                  <a:pt x="112" y="11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49"/>
                  <a:pt x="110" y="47"/>
                  <a:pt x="106" y="47"/>
                </a:cubicBezTo>
                <a:lnTo>
                  <a:pt x="97" y="47"/>
                </a:lnTo>
                <a:close/>
                <a:moveTo>
                  <a:pt x="131" y="34"/>
                </a:moveTo>
                <a:cubicBezTo>
                  <a:pt x="128" y="34"/>
                  <a:pt x="126" y="37"/>
                  <a:pt x="126" y="40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6" y="119"/>
                  <a:pt x="128" y="122"/>
                  <a:pt x="131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44" y="122"/>
                  <a:pt x="146" y="119"/>
                  <a:pt x="146" y="11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46" y="37"/>
                  <a:pt x="144" y="34"/>
                  <a:pt x="141" y="34"/>
                </a:cubicBezTo>
                <a:lnTo>
                  <a:pt x="131" y="34"/>
                </a:lnTo>
                <a:close/>
                <a:moveTo>
                  <a:pt x="26" y="57"/>
                </a:moveTo>
                <a:cubicBezTo>
                  <a:pt x="62" y="50"/>
                  <a:pt x="96" y="37"/>
                  <a:pt x="127" y="19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41" y="7"/>
                  <a:pt x="141" y="7"/>
                  <a:pt x="141" y="7"/>
                </a:cubicBezTo>
                <a:cubicBezTo>
                  <a:pt x="121" y="6"/>
                  <a:pt x="121" y="6"/>
                  <a:pt x="121" y="6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94" y="30"/>
                  <a:pt x="60" y="43"/>
                  <a:pt x="25" y="50"/>
                </a:cubicBezTo>
                <a:lnTo>
                  <a:pt x="26" y="57"/>
                </a:lnTo>
                <a:close/>
                <a:moveTo>
                  <a:pt x="171" y="133"/>
                </a:moveTo>
                <a:cubicBezTo>
                  <a:pt x="154" y="123"/>
                  <a:pt x="154" y="123"/>
                  <a:pt x="154" y="123"/>
                </a:cubicBezTo>
                <a:cubicBezTo>
                  <a:pt x="154" y="129"/>
                  <a:pt x="154" y="129"/>
                  <a:pt x="154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7"/>
                  <a:pt x="14" y="17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29"/>
                  <a:pt x="7" y="129"/>
                  <a:pt x="7" y="129"/>
                </a:cubicBezTo>
                <a:cubicBezTo>
                  <a:pt x="7" y="133"/>
                  <a:pt x="7" y="133"/>
                  <a:pt x="7" y="133"/>
                </a:cubicBezTo>
                <a:cubicBezTo>
                  <a:pt x="7" y="136"/>
                  <a:pt x="7" y="136"/>
                  <a:pt x="7" y="136"/>
                </a:cubicBezTo>
                <a:cubicBezTo>
                  <a:pt x="154" y="136"/>
                  <a:pt x="154" y="136"/>
                  <a:pt x="154" y="136"/>
                </a:cubicBezTo>
                <a:cubicBezTo>
                  <a:pt x="154" y="143"/>
                  <a:pt x="154" y="143"/>
                  <a:pt x="154" y="143"/>
                </a:cubicBezTo>
                <a:lnTo>
                  <a:pt x="171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68"/>
          <p:cNvSpPr/>
          <p:nvPr/>
        </p:nvSpPr>
        <p:spPr>
          <a:xfrm>
            <a:off x="5576887" y="1360487"/>
            <a:ext cx="1063625" cy="554037"/>
          </a:xfrm>
          <a:custGeom>
            <a:avLst/>
            <a:gdLst/>
            <a:ahLst/>
            <a:cxnLst/>
            <a:rect l="l" t="t" r="r" b="b"/>
            <a:pathLst>
              <a:path w="258" h="134" extrusionOk="0">
                <a:moveTo>
                  <a:pt x="186" y="126"/>
                </a:moveTo>
                <a:cubicBezTo>
                  <a:pt x="182" y="128"/>
                  <a:pt x="178" y="129"/>
                  <a:pt x="174" y="130"/>
                </a:cubicBezTo>
                <a:cubicBezTo>
                  <a:pt x="162" y="133"/>
                  <a:pt x="149" y="133"/>
                  <a:pt x="132" y="134"/>
                </a:cubicBezTo>
                <a:cubicBezTo>
                  <a:pt x="116" y="133"/>
                  <a:pt x="103" y="133"/>
                  <a:pt x="90" y="130"/>
                </a:cubicBezTo>
                <a:cubicBezTo>
                  <a:pt x="86" y="129"/>
                  <a:pt x="82" y="128"/>
                  <a:pt x="78" y="126"/>
                </a:cubicBezTo>
                <a:cubicBezTo>
                  <a:pt x="67" y="121"/>
                  <a:pt x="67" y="112"/>
                  <a:pt x="73" y="106"/>
                </a:cubicBezTo>
                <a:cubicBezTo>
                  <a:pt x="80" y="99"/>
                  <a:pt x="88" y="94"/>
                  <a:pt x="97" y="90"/>
                </a:cubicBezTo>
                <a:cubicBezTo>
                  <a:pt x="101" y="88"/>
                  <a:pt x="105" y="87"/>
                  <a:pt x="109" y="85"/>
                </a:cubicBezTo>
                <a:cubicBezTo>
                  <a:pt x="117" y="82"/>
                  <a:pt x="119" y="75"/>
                  <a:pt x="113" y="69"/>
                </a:cubicBezTo>
                <a:cubicBezTo>
                  <a:pt x="102" y="58"/>
                  <a:pt x="98" y="44"/>
                  <a:pt x="98" y="29"/>
                </a:cubicBezTo>
                <a:cubicBezTo>
                  <a:pt x="99" y="13"/>
                  <a:pt x="108" y="5"/>
                  <a:pt x="123" y="1"/>
                </a:cubicBezTo>
                <a:cubicBezTo>
                  <a:pt x="126" y="0"/>
                  <a:pt x="129" y="0"/>
                  <a:pt x="132" y="0"/>
                </a:cubicBezTo>
                <a:cubicBezTo>
                  <a:pt x="135" y="0"/>
                  <a:pt x="138" y="0"/>
                  <a:pt x="141" y="1"/>
                </a:cubicBezTo>
                <a:cubicBezTo>
                  <a:pt x="156" y="5"/>
                  <a:pt x="165" y="13"/>
                  <a:pt x="166" y="29"/>
                </a:cubicBezTo>
                <a:cubicBezTo>
                  <a:pt x="167" y="44"/>
                  <a:pt x="162" y="58"/>
                  <a:pt x="151" y="69"/>
                </a:cubicBezTo>
                <a:cubicBezTo>
                  <a:pt x="146" y="74"/>
                  <a:pt x="148" y="82"/>
                  <a:pt x="155" y="85"/>
                </a:cubicBezTo>
                <a:cubicBezTo>
                  <a:pt x="159" y="87"/>
                  <a:pt x="163" y="88"/>
                  <a:pt x="167" y="90"/>
                </a:cubicBezTo>
                <a:cubicBezTo>
                  <a:pt x="176" y="94"/>
                  <a:pt x="184" y="99"/>
                  <a:pt x="191" y="106"/>
                </a:cubicBezTo>
                <a:cubicBezTo>
                  <a:pt x="195" y="110"/>
                  <a:pt x="197" y="121"/>
                  <a:pt x="186" y="126"/>
                </a:cubicBezTo>
                <a:close/>
                <a:moveTo>
                  <a:pt x="253" y="114"/>
                </a:moveTo>
                <a:cubicBezTo>
                  <a:pt x="249" y="109"/>
                  <a:pt x="243" y="106"/>
                  <a:pt x="237" y="103"/>
                </a:cubicBezTo>
                <a:cubicBezTo>
                  <a:pt x="234" y="102"/>
                  <a:pt x="231" y="101"/>
                  <a:pt x="228" y="100"/>
                </a:cubicBezTo>
                <a:cubicBezTo>
                  <a:pt x="223" y="98"/>
                  <a:pt x="222" y="93"/>
                  <a:pt x="226" y="89"/>
                </a:cubicBezTo>
                <a:cubicBezTo>
                  <a:pt x="233" y="81"/>
                  <a:pt x="236" y="71"/>
                  <a:pt x="236" y="61"/>
                </a:cubicBezTo>
                <a:cubicBezTo>
                  <a:pt x="236" y="50"/>
                  <a:pt x="229" y="44"/>
                  <a:pt x="219" y="41"/>
                </a:cubicBezTo>
                <a:cubicBezTo>
                  <a:pt x="217" y="41"/>
                  <a:pt x="214" y="41"/>
                  <a:pt x="212" y="41"/>
                </a:cubicBezTo>
                <a:cubicBezTo>
                  <a:pt x="210" y="41"/>
                  <a:pt x="208" y="41"/>
                  <a:pt x="206" y="41"/>
                </a:cubicBezTo>
                <a:cubicBezTo>
                  <a:pt x="196" y="44"/>
                  <a:pt x="189" y="50"/>
                  <a:pt x="189" y="61"/>
                </a:cubicBezTo>
                <a:cubicBezTo>
                  <a:pt x="188" y="71"/>
                  <a:pt x="191" y="81"/>
                  <a:pt x="199" y="89"/>
                </a:cubicBezTo>
                <a:cubicBezTo>
                  <a:pt x="203" y="93"/>
                  <a:pt x="202" y="98"/>
                  <a:pt x="196" y="100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97" y="101"/>
                  <a:pt x="197" y="102"/>
                  <a:pt x="198" y="102"/>
                </a:cubicBezTo>
                <a:cubicBezTo>
                  <a:pt x="202" y="106"/>
                  <a:pt x="203" y="112"/>
                  <a:pt x="202" y="117"/>
                </a:cubicBezTo>
                <a:cubicBezTo>
                  <a:pt x="201" y="123"/>
                  <a:pt x="198" y="127"/>
                  <a:pt x="192" y="130"/>
                </a:cubicBezTo>
                <a:cubicBezTo>
                  <a:pt x="190" y="131"/>
                  <a:pt x="189" y="131"/>
                  <a:pt x="187" y="132"/>
                </a:cubicBezTo>
                <a:cubicBezTo>
                  <a:pt x="195" y="133"/>
                  <a:pt x="203" y="134"/>
                  <a:pt x="212" y="134"/>
                </a:cubicBezTo>
                <a:cubicBezTo>
                  <a:pt x="224" y="134"/>
                  <a:pt x="233" y="133"/>
                  <a:pt x="242" y="131"/>
                </a:cubicBezTo>
                <a:cubicBezTo>
                  <a:pt x="245" y="130"/>
                  <a:pt x="247" y="129"/>
                  <a:pt x="250" y="128"/>
                </a:cubicBezTo>
                <a:cubicBezTo>
                  <a:pt x="258" y="125"/>
                  <a:pt x="256" y="117"/>
                  <a:pt x="253" y="114"/>
                </a:cubicBezTo>
                <a:close/>
                <a:moveTo>
                  <a:pt x="61" y="117"/>
                </a:moveTo>
                <a:cubicBezTo>
                  <a:pt x="60" y="112"/>
                  <a:pt x="62" y="107"/>
                  <a:pt x="66" y="102"/>
                </a:cubicBezTo>
                <a:cubicBezTo>
                  <a:pt x="68" y="101"/>
                  <a:pt x="70" y="99"/>
                  <a:pt x="72" y="97"/>
                </a:cubicBezTo>
                <a:cubicBezTo>
                  <a:pt x="70" y="97"/>
                  <a:pt x="69" y="97"/>
                  <a:pt x="68" y="96"/>
                </a:cubicBezTo>
                <a:cubicBezTo>
                  <a:pt x="62" y="94"/>
                  <a:pt x="61" y="88"/>
                  <a:pt x="65" y="84"/>
                </a:cubicBezTo>
                <a:cubicBezTo>
                  <a:pt x="74" y="75"/>
                  <a:pt x="77" y="65"/>
                  <a:pt x="77" y="53"/>
                </a:cubicBezTo>
                <a:cubicBezTo>
                  <a:pt x="76" y="41"/>
                  <a:pt x="69" y="34"/>
                  <a:pt x="58" y="32"/>
                </a:cubicBezTo>
                <a:cubicBezTo>
                  <a:pt x="55" y="31"/>
                  <a:pt x="53" y="31"/>
                  <a:pt x="50" y="31"/>
                </a:cubicBezTo>
                <a:cubicBezTo>
                  <a:pt x="48" y="31"/>
                  <a:pt x="46" y="31"/>
                  <a:pt x="43" y="32"/>
                </a:cubicBezTo>
                <a:cubicBezTo>
                  <a:pt x="32" y="34"/>
                  <a:pt x="25" y="41"/>
                  <a:pt x="24" y="53"/>
                </a:cubicBezTo>
                <a:cubicBezTo>
                  <a:pt x="24" y="65"/>
                  <a:pt x="27" y="75"/>
                  <a:pt x="36" y="84"/>
                </a:cubicBezTo>
                <a:cubicBezTo>
                  <a:pt x="40" y="88"/>
                  <a:pt x="38" y="94"/>
                  <a:pt x="33" y="96"/>
                </a:cubicBezTo>
                <a:cubicBezTo>
                  <a:pt x="30" y="97"/>
                  <a:pt x="27" y="99"/>
                  <a:pt x="24" y="100"/>
                </a:cubicBezTo>
                <a:cubicBezTo>
                  <a:pt x="17" y="103"/>
                  <a:pt x="10" y="107"/>
                  <a:pt x="5" y="112"/>
                </a:cubicBezTo>
                <a:cubicBezTo>
                  <a:pt x="0" y="117"/>
                  <a:pt x="0" y="124"/>
                  <a:pt x="9" y="128"/>
                </a:cubicBezTo>
                <a:cubicBezTo>
                  <a:pt x="12" y="129"/>
                  <a:pt x="15" y="130"/>
                  <a:pt x="18" y="131"/>
                </a:cubicBezTo>
                <a:cubicBezTo>
                  <a:pt x="28" y="133"/>
                  <a:pt x="38" y="133"/>
                  <a:pt x="50" y="134"/>
                </a:cubicBezTo>
                <a:cubicBezTo>
                  <a:pt x="60" y="134"/>
                  <a:pt x="69" y="133"/>
                  <a:pt x="77" y="132"/>
                </a:cubicBezTo>
                <a:cubicBezTo>
                  <a:pt x="75" y="131"/>
                  <a:pt x="74" y="131"/>
                  <a:pt x="72" y="130"/>
                </a:cubicBezTo>
                <a:cubicBezTo>
                  <a:pt x="66" y="127"/>
                  <a:pt x="62" y="122"/>
                  <a:pt x="61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3" name="Google Shape;2063;p68"/>
          <p:cNvSpPr/>
          <p:nvPr/>
        </p:nvSpPr>
        <p:spPr>
          <a:xfrm>
            <a:off x="7659687" y="2673350"/>
            <a:ext cx="477837" cy="698500"/>
          </a:xfrm>
          <a:custGeom>
            <a:avLst/>
            <a:gdLst/>
            <a:ahLst/>
            <a:cxnLst/>
            <a:rect l="l" t="t" r="r" b="b"/>
            <a:pathLst>
              <a:path w="116" h="169" extrusionOk="0">
                <a:moveTo>
                  <a:pt x="116" y="112"/>
                </a:moveTo>
                <a:cubicBezTo>
                  <a:pt x="116" y="95"/>
                  <a:pt x="103" y="81"/>
                  <a:pt x="76" y="75"/>
                </a:cubicBezTo>
                <a:cubicBezTo>
                  <a:pt x="73" y="74"/>
                  <a:pt x="58" y="70"/>
                  <a:pt x="55" y="69"/>
                </a:cubicBezTo>
                <a:cubicBezTo>
                  <a:pt x="34" y="64"/>
                  <a:pt x="28" y="61"/>
                  <a:pt x="28" y="55"/>
                </a:cubicBezTo>
                <a:cubicBezTo>
                  <a:pt x="28" y="49"/>
                  <a:pt x="36" y="43"/>
                  <a:pt x="57" y="43"/>
                </a:cubicBezTo>
                <a:cubicBezTo>
                  <a:pt x="72" y="43"/>
                  <a:pt x="87" y="54"/>
                  <a:pt x="87" y="54"/>
                </a:cubicBezTo>
                <a:cubicBezTo>
                  <a:pt x="93" y="58"/>
                  <a:pt x="96" y="57"/>
                  <a:pt x="101" y="53"/>
                </a:cubicBezTo>
                <a:cubicBezTo>
                  <a:pt x="101" y="53"/>
                  <a:pt x="107" y="47"/>
                  <a:pt x="107" y="42"/>
                </a:cubicBezTo>
                <a:cubicBezTo>
                  <a:pt x="107" y="35"/>
                  <a:pt x="89" y="24"/>
                  <a:pt x="70" y="20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3"/>
                  <a:pt x="67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0"/>
                  <a:pt x="46" y="3"/>
                  <a:pt x="46" y="7"/>
                </a:cubicBezTo>
                <a:cubicBezTo>
                  <a:pt x="46" y="19"/>
                  <a:pt x="46" y="19"/>
                  <a:pt x="46" y="19"/>
                </a:cubicBezTo>
                <a:cubicBezTo>
                  <a:pt x="16" y="22"/>
                  <a:pt x="0" y="37"/>
                  <a:pt x="0" y="56"/>
                </a:cubicBezTo>
                <a:cubicBezTo>
                  <a:pt x="0" y="78"/>
                  <a:pt x="21" y="86"/>
                  <a:pt x="44" y="92"/>
                </a:cubicBezTo>
                <a:cubicBezTo>
                  <a:pt x="47" y="93"/>
                  <a:pt x="65" y="97"/>
                  <a:pt x="68" y="98"/>
                </a:cubicBezTo>
                <a:cubicBezTo>
                  <a:pt x="85" y="102"/>
                  <a:pt x="88" y="109"/>
                  <a:pt x="88" y="113"/>
                </a:cubicBezTo>
                <a:cubicBezTo>
                  <a:pt x="88" y="120"/>
                  <a:pt x="81" y="127"/>
                  <a:pt x="60" y="127"/>
                </a:cubicBezTo>
                <a:cubicBezTo>
                  <a:pt x="45" y="127"/>
                  <a:pt x="24" y="114"/>
                  <a:pt x="24" y="114"/>
                </a:cubicBezTo>
                <a:cubicBezTo>
                  <a:pt x="19" y="111"/>
                  <a:pt x="13" y="111"/>
                  <a:pt x="9" y="117"/>
                </a:cubicBezTo>
                <a:cubicBezTo>
                  <a:pt x="9" y="117"/>
                  <a:pt x="5" y="121"/>
                  <a:pt x="5" y="127"/>
                </a:cubicBezTo>
                <a:cubicBezTo>
                  <a:pt x="5" y="135"/>
                  <a:pt x="26" y="145"/>
                  <a:pt x="46" y="149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6" y="166"/>
                  <a:pt x="50" y="169"/>
                  <a:pt x="54" y="169"/>
                </a:cubicBezTo>
                <a:cubicBezTo>
                  <a:pt x="63" y="169"/>
                  <a:pt x="63" y="169"/>
                  <a:pt x="63" y="169"/>
                </a:cubicBezTo>
                <a:cubicBezTo>
                  <a:pt x="67" y="169"/>
                  <a:pt x="70" y="166"/>
                  <a:pt x="70" y="16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102" y="147"/>
                  <a:pt x="116" y="130"/>
                  <a:pt x="116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7" name="Google Shape;2067;p68"/>
          <p:cNvSpPr txBox="1"/>
          <p:nvPr/>
        </p:nvSpPr>
        <p:spPr>
          <a:xfrm>
            <a:off x="5222875" y="3049586"/>
            <a:ext cx="1765300" cy="11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400"/>
              <a:buFont typeface="Montserrat"/>
              <a:buNone/>
            </a:pPr>
            <a:r>
              <a:rPr lang="en-US" sz="3400" b="1" i="0" u="none" dirty="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SEU ALVO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9"/>
          <p:cNvSpPr txBox="1"/>
          <p:nvPr/>
        </p:nvSpPr>
        <p:spPr>
          <a:xfrm>
            <a:off x="9639300" y="122555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73" name="Google Shape;2073;p69"/>
          <p:cNvSpPr/>
          <p:nvPr/>
        </p:nvSpPr>
        <p:spPr>
          <a:xfrm>
            <a:off x="4953000" y="939800"/>
            <a:ext cx="1506537" cy="1530350"/>
          </a:xfrm>
          <a:custGeom>
            <a:avLst/>
            <a:gdLst/>
            <a:ahLst/>
            <a:cxnLst/>
            <a:rect l="l" t="t" r="r" b="b"/>
            <a:pathLst>
              <a:path w="431" h="437" extrusionOk="0">
                <a:moveTo>
                  <a:pt x="6" y="117"/>
                </a:moveTo>
                <a:cubicBezTo>
                  <a:pt x="191" y="437"/>
                  <a:pt x="191" y="437"/>
                  <a:pt x="191" y="437"/>
                </a:cubicBezTo>
                <a:cubicBezTo>
                  <a:pt x="431" y="22"/>
                  <a:pt x="431" y="22"/>
                  <a:pt x="431" y="22"/>
                </a:cubicBezTo>
                <a:cubicBezTo>
                  <a:pt x="289" y="0"/>
                  <a:pt x="144" y="22"/>
                  <a:pt x="15" y="87"/>
                </a:cubicBezTo>
                <a:cubicBezTo>
                  <a:pt x="4" y="93"/>
                  <a:pt x="0" y="107"/>
                  <a:pt x="6" y="117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69"/>
          <p:cNvSpPr/>
          <p:nvPr/>
        </p:nvSpPr>
        <p:spPr>
          <a:xfrm>
            <a:off x="7165975" y="1909762"/>
            <a:ext cx="1363662" cy="1455737"/>
          </a:xfrm>
          <a:custGeom>
            <a:avLst/>
            <a:gdLst/>
            <a:ahLst/>
            <a:cxnLst/>
            <a:rect l="l" t="t" r="r" b="b"/>
            <a:pathLst>
              <a:path w="390" h="416" extrusionOk="0">
                <a:moveTo>
                  <a:pt x="298" y="86"/>
                </a:moveTo>
                <a:cubicBezTo>
                  <a:pt x="280" y="56"/>
                  <a:pt x="261" y="27"/>
                  <a:pt x="239" y="0"/>
                </a:cubicBezTo>
                <a:cubicBezTo>
                  <a:pt x="0" y="415"/>
                  <a:pt x="0" y="415"/>
                  <a:pt x="0" y="415"/>
                </a:cubicBezTo>
                <a:cubicBezTo>
                  <a:pt x="368" y="416"/>
                  <a:pt x="368" y="416"/>
                  <a:pt x="368" y="416"/>
                </a:cubicBezTo>
                <a:cubicBezTo>
                  <a:pt x="380" y="416"/>
                  <a:pt x="390" y="405"/>
                  <a:pt x="389" y="392"/>
                </a:cubicBezTo>
                <a:cubicBezTo>
                  <a:pt x="383" y="285"/>
                  <a:pt x="352" y="180"/>
                  <a:pt x="298" y="86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69"/>
          <p:cNvSpPr/>
          <p:nvPr/>
        </p:nvSpPr>
        <p:spPr>
          <a:xfrm>
            <a:off x="5619750" y="1017587"/>
            <a:ext cx="2382837" cy="2344737"/>
          </a:xfrm>
          <a:custGeom>
            <a:avLst/>
            <a:gdLst/>
            <a:ahLst/>
            <a:cxnLst/>
            <a:rect l="l" t="t" r="r" b="b"/>
            <a:pathLst>
              <a:path w="681" h="670" extrusionOk="0">
                <a:moveTo>
                  <a:pt x="317" y="16"/>
                </a:moveTo>
                <a:cubicBezTo>
                  <a:pt x="291" y="9"/>
                  <a:pt x="265" y="4"/>
                  <a:pt x="240" y="0"/>
                </a:cubicBezTo>
                <a:cubicBezTo>
                  <a:pt x="0" y="415"/>
                  <a:pt x="0" y="415"/>
                  <a:pt x="0" y="415"/>
                </a:cubicBezTo>
                <a:cubicBezTo>
                  <a:pt x="140" y="659"/>
                  <a:pt x="140" y="659"/>
                  <a:pt x="140" y="659"/>
                </a:cubicBezTo>
                <a:cubicBezTo>
                  <a:pt x="144" y="666"/>
                  <a:pt x="151" y="670"/>
                  <a:pt x="159" y="670"/>
                </a:cubicBezTo>
                <a:cubicBezTo>
                  <a:pt x="442" y="670"/>
                  <a:pt x="442" y="670"/>
                  <a:pt x="442" y="670"/>
                </a:cubicBezTo>
                <a:cubicBezTo>
                  <a:pt x="681" y="255"/>
                  <a:pt x="681" y="255"/>
                  <a:pt x="681" y="255"/>
                </a:cubicBezTo>
                <a:cubicBezTo>
                  <a:pt x="589" y="139"/>
                  <a:pt x="463" y="55"/>
                  <a:pt x="317" y="16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69"/>
          <p:cNvSpPr/>
          <p:nvPr/>
        </p:nvSpPr>
        <p:spPr>
          <a:xfrm>
            <a:off x="5613400" y="3492500"/>
            <a:ext cx="2386012" cy="2347912"/>
          </a:xfrm>
          <a:custGeom>
            <a:avLst/>
            <a:gdLst/>
            <a:ahLst/>
            <a:cxnLst/>
            <a:rect l="l" t="t" r="r" b="b"/>
            <a:pathLst>
              <a:path w="682" h="671" extrusionOk="0">
                <a:moveTo>
                  <a:pt x="142" y="11"/>
                </a:moveTo>
                <a:cubicBezTo>
                  <a:pt x="0" y="256"/>
                  <a:pt x="0" y="256"/>
                  <a:pt x="0" y="256"/>
                </a:cubicBezTo>
                <a:cubicBezTo>
                  <a:pt x="240" y="671"/>
                  <a:pt x="240" y="671"/>
                  <a:pt x="240" y="671"/>
                </a:cubicBezTo>
                <a:cubicBezTo>
                  <a:pt x="418" y="645"/>
                  <a:pt x="574" y="551"/>
                  <a:pt x="682" y="416"/>
                </a:cubicBezTo>
                <a:cubicBezTo>
                  <a:pt x="442" y="1"/>
                  <a:pt x="442" y="1"/>
                  <a:pt x="442" y="1"/>
                </a:cubicBezTo>
                <a:cubicBezTo>
                  <a:pt x="161" y="0"/>
                  <a:pt x="161" y="0"/>
                  <a:pt x="161" y="0"/>
                </a:cubicBezTo>
                <a:cubicBezTo>
                  <a:pt x="153" y="0"/>
                  <a:pt x="146" y="5"/>
                  <a:pt x="142" y="1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69"/>
          <p:cNvSpPr/>
          <p:nvPr/>
        </p:nvSpPr>
        <p:spPr>
          <a:xfrm>
            <a:off x="4951412" y="4384675"/>
            <a:ext cx="1504950" cy="1481137"/>
          </a:xfrm>
          <a:custGeom>
            <a:avLst/>
            <a:gdLst/>
            <a:ahLst/>
            <a:cxnLst/>
            <a:rect l="l" t="t" r="r" b="b"/>
            <a:pathLst>
              <a:path w="430" h="423" extrusionOk="0">
                <a:moveTo>
                  <a:pt x="6" y="319"/>
                </a:moveTo>
                <a:cubicBezTo>
                  <a:pt x="0" y="330"/>
                  <a:pt x="4" y="344"/>
                  <a:pt x="15" y="349"/>
                </a:cubicBezTo>
                <a:cubicBezTo>
                  <a:pt x="111" y="397"/>
                  <a:pt x="218" y="423"/>
                  <a:pt x="327" y="423"/>
                </a:cubicBezTo>
                <a:cubicBezTo>
                  <a:pt x="327" y="423"/>
                  <a:pt x="328" y="423"/>
                  <a:pt x="328" y="423"/>
                </a:cubicBezTo>
                <a:cubicBezTo>
                  <a:pt x="363" y="423"/>
                  <a:pt x="397" y="420"/>
                  <a:pt x="430" y="415"/>
                </a:cubicBezTo>
                <a:cubicBezTo>
                  <a:pt x="190" y="0"/>
                  <a:pt x="190" y="0"/>
                  <a:pt x="190" y="0"/>
                </a:cubicBezTo>
                <a:lnTo>
                  <a:pt x="6" y="319"/>
                </a:lnTo>
                <a:close/>
              </a:path>
            </a:pathLst>
          </a:custGeom>
          <a:solidFill>
            <a:srgbClr val="0E46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69"/>
          <p:cNvSpPr/>
          <p:nvPr/>
        </p:nvSpPr>
        <p:spPr>
          <a:xfrm>
            <a:off x="7159625" y="3495675"/>
            <a:ext cx="1370012" cy="1452562"/>
          </a:xfrm>
          <a:custGeom>
            <a:avLst/>
            <a:gdLst/>
            <a:ahLst/>
            <a:cxnLst/>
            <a:rect l="l" t="t" r="r" b="b"/>
            <a:pathLst>
              <a:path w="392" h="415" extrusionOk="0">
                <a:moveTo>
                  <a:pt x="0" y="0"/>
                </a:moveTo>
                <a:cubicBezTo>
                  <a:pt x="240" y="415"/>
                  <a:pt x="240" y="415"/>
                  <a:pt x="240" y="415"/>
                </a:cubicBezTo>
                <a:cubicBezTo>
                  <a:pt x="327" y="306"/>
                  <a:pt x="382" y="171"/>
                  <a:pt x="391" y="23"/>
                </a:cubicBezTo>
                <a:cubicBezTo>
                  <a:pt x="392" y="11"/>
                  <a:pt x="382" y="0"/>
                  <a:pt x="3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6C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69"/>
          <p:cNvSpPr/>
          <p:nvPr/>
        </p:nvSpPr>
        <p:spPr>
          <a:xfrm>
            <a:off x="3825875" y="1366837"/>
            <a:ext cx="1679575" cy="1166812"/>
          </a:xfrm>
          <a:custGeom>
            <a:avLst/>
            <a:gdLst/>
            <a:ahLst/>
            <a:cxnLst/>
            <a:rect l="l" t="t" r="r" b="b"/>
            <a:pathLst>
              <a:path w="480" h="333" extrusionOk="0">
                <a:moveTo>
                  <a:pt x="296" y="14"/>
                </a:moveTo>
                <a:cubicBezTo>
                  <a:pt x="290" y="3"/>
                  <a:pt x="275" y="0"/>
                  <a:pt x="265" y="7"/>
                </a:cubicBezTo>
                <a:cubicBezTo>
                  <a:pt x="175" y="66"/>
                  <a:pt x="99" y="146"/>
                  <a:pt x="45" y="240"/>
                </a:cubicBezTo>
                <a:cubicBezTo>
                  <a:pt x="28" y="270"/>
                  <a:pt x="13" y="301"/>
                  <a:pt x="0" y="333"/>
                </a:cubicBezTo>
                <a:cubicBezTo>
                  <a:pt x="480" y="333"/>
                  <a:pt x="480" y="333"/>
                  <a:pt x="480" y="333"/>
                </a:cubicBezTo>
                <a:lnTo>
                  <a:pt x="296" y="14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69"/>
          <p:cNvSpPr/>
          <p:nvPr/>
        </p:nvSpPr>
        <p:spPr>
          <a:xfrm>
            <a:off x="3825875" y="4318000"/>
            <a:ext cx="1679575" cy="1168400"/>
          </a:xfrm>
          <a:custGeom>
            <a:avLst/>
            <a:gdLst/>
            <a:ahLst/>
            <a:cxnLst/>
            <a:rect l="l" t="t" r="r" b="b"/>
            <a:pathLst>
              <a:path w="480" h="334" extrusionOk="0">
                <a:moveTo>
                  <a:pt x="295" y="320"/>
                </a:moveTo>
                <a:cubicBezTo>
                  <a:pt x="480" y="0"/>
                  <a:pt x="480" y="0"/>
                  <a:pt x="480" y="0"/>
                </a:cubicBezTo>
                <a:cubicBezTo>
                  <a:pt x="0" y="0"/>
                  <a:pt x="0" y="0"/>
                  <a:pt x="0" y="0"/>
                </a:cubicBezTo>
                <a:cubicBezTo>
                  <a:pt x="51" y="130"/>
                  <a:pt x="140" y="246"/>
                  <a:pt x="264" y="327"/>
                </a:cubicBezTo>
                <a:cubicBezTo>
                  <a:pt x="274" y="334"/>
                  <a:pt x="288" y="331"/>
                  <a:pt x="295" y="320"/>
                </a:cubicBezTo>
                <a:close/>
              </a:path>
            </a:pathLst>
          </a:custGeom>
          <a:solidFill>
            <a:srgbClr val="0A98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69"/>
          <p:cNvSpPr/>
          <p:nvPr/>
        </p:nvSpPr>
        <p:spPr>
          <a:xfrm>
            <a:off x="3595687" y="2533650"/>
            <a:ext cx="2416175" cy="1784350"/>
          </a:xfrm>
          <a:custGeom>
            <a:avLst/>
            <a:gdLst/>
            <a:ahLst/>
            <a:cxnLst/>
            <a:rect l="l" t="t" r="r" b="b"/>
            <a:pathLst>
              <a:path w="691" h="510" extrusionOk="0">
                <a:moveTo>
                  <a:pt x="546" y="0"/>
                </a:moveTo>
                <a:cubicBezTo>
                  <a:pt x="66" y="0"/>
                  <a:pt x="66" y="0"/>
                  <a:pt x="66" y="0"/>
                </a:cubicBezTo>
                <a:cubicBezTo>
                  <a:pt x="0" y="167"/>
                  <a:pt x="3" y="350"/>
                  <a:pt x="66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687" y="267"/>
                  <a:pt x="687" y="267"/>
                  <a:pt x="687" y="267"/>
                </a:cubicBezTo>
                <a:cubicBezTo>
                  <a:pt x="691" y="260"/>
                  <a:pt x="691" y="252"/>
                  <a:pt x="687" y="245"/>
                </a:cubicBezTo>
                <a:lnTo>
                  <a:pt x="546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69"/>
          <p:cNvSpPr txBox="1"/>
          <p:nvPr/>
        </p:nvSpPr>
        <p:spPr>
          <a:xfrm>
            <a:off x="9715500" y="877887"/>
            <a:ext cx="15732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64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83" name="Google Shape;2083;p69"/>
          <p:cNvSpPr txBox="1"/>
          <p:nvPr/>
        </p:nvSpPr>
        <p:spPr>
          <a:xfrm>
            <a:off x="9705975" y="4619625"/>
            <a:ext cx="1689100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0652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84" name="Google Shape;2084;p69"/>
          <p:cNvSpPr txBox="1"/>
          <p:nvPr/>
        </p:nvSpPr>
        <p:spPr>
          <a:xfrm>
            <a:off x="858839" y="2757487"/>
            <a:ext cx="1671636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34B2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85" name="Google Shape;2085;p69"/>
          <p:cNvSpPr txBox="1"/>
          <p:nvPr/>
        </p:nvSpPr>
        <p:spPr>
          <a:xfrm>
            <a:off x="8659812" y="579437"/>
            <a:ext cx="1933575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12700"/>
              <a:buFont typeface="Montserrat"/>
              <a:buNone/>
            </a:pPr>
            <a:r>
              <a:rPr lang="en-US" sz="12700" b="1" i="0" u="none">
                <a:solidFill>
                  <a:srgbClr val="64D1D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86" name="Google Shape;2086;p69"/>
          <p:cNvSpPr txBox="1"/>
          <p:nvPr/>
        </p:nvSpPr>
        <p:spPr>
          <a:xfrm>
            <a:off x="8691562" y="4311650"/>
            <a:ext cx="1895475" cy="235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12600"/>
              <a:buFont typeface="Montserrat"/>
              <a:buNone/>
            </a:pPr>
            <a:r>
              <a:rPr lang="en-US" sz="12600" b="1" i="0" u="none">
                <a:solidFill>
                  <a:srgbClr val="06528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87" name="Google Shape;2087;p69"/>
          <p:cNvSpPr txBox="1"/>
          <p:nvPr/>
        </p:nvSpPr>
        <p:spPr>
          <a:xfrm>
            <a:off x="2636837" y="2414587"/>
            <a:ext cx="1671637" cy="2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13100"/>
              <a:buFont typeface="Montserrat"/>
              <a:buNone/>
            </a:pPr>
            <a:r>
              <a:rPr lang="en-US" sz="13100" b="1" i="0" u="none">
                <a:solidFill>
                  <a:srgbClr val="34B2E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88" name="Google Shape;2088;p69"/>
          <p:cNvSpPr/>
          <p:nvPr/>
        </p:nvSpPr>
        <p:spPr>
          <a:xfrm>
            <a:off x="4400550" y="3033712"/>
            <a:ext cx="733425" cy="877887"/>
          </a:xfrm>
          <a:custGeom>
            <a:avLst/>
            <a:gdLst/>
            <a:ahLst/>
            <a:cxnLst/>
            <a:rect l="l" t="t" r="r" b="b"/>
            <a:pathLst>
              <a:path w="210" h="251" extrusionOk="0">
                <a:moveTo>
                  <a:pt x="140" y="242"/>
                </a:moveTo>
                <a:cubicBezTo>
                  <a:pt x="140" y="247"/>
                  <a:pt x="136" y="251"/>
                  <a:pt x="132" y="251"/>
                </a:cubicBezTo>
                <a:cubicBezTo>
                  <a:pt x="79" y="251"/>
                  <a:pt x="79" y="251"/>
                  <a:pt x="79" y="251"/>
                </a:cubicBezTo>
                <a:cubicBezTo>
                  <a:pt x="74" y="251"/>
                  <a:pt x="70" y="247"/>
                  <a:pt x="70" y="242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70" y="237"/>
                  <a:pt x="74" y="233"/>
                  <a:pt x="79" y="233"/>
                </a:cubicBezTo>
                <a:cubicBezTo>
                  <a:pt x="132" y="233"/>
                  <a:pt x="132" y="233"/>
                  <a:pt x="132" y="233"/>
                </a:cubicBezTo>
                <a:cubicBezTo>
                  <a:pt x="136" y="233"/>
                  <a:pt x="140" y="237"/>
                  <a:pt x="140" y="242"/>
                </a:cubicBezTo>
                <a:close/>
                <a:moveTo>
                  <a:pt x="140" y="219"/>
                </a:moveTo>
                <a:cubicBezTo>
                  <a:pt x="140" y="215"/>
                  <a:pt x="136" y="211"/>
                  <a:pt x="132" y="211"/>
                </a:cubicBezTo>
                <a:cubicBezTo>
                  <a:pt x="79" y="211"/>
                  <a:pt x="79" y="211"/>
                  <a:pt x="79" y="211"/>
                </a:cubicBezTo>
                <a:cubicBezTo>
                  <a:pt x="74" y="211"/>
                  <a:pt x="70" y="215"/>
                  <a:pt x="70" y="219"/>
                </a:cubicBezTo>
                <a:cubicBezTo>
                  <a:pt x="70" y="219"/>
                  <a:pt x="70" y="219"/>
                  <a:pt x="70" y="219"/>
                </a:cubicBezTo>
                <a:cubicBezTo>
                  <a:pt x="70" y="224"/>
                  <a:pt x="74" y="228"/>
                  <a:pt x="79" y="228"/>
                </a:cubicBezTo>
                <a:cubicBezTo>
                  <a:pt x="132" y="228"/>
                  <a:pt x="132" y="228"/>
                  <a:pt x="132" y="228"/>
                </a:cubicBezTo>
                <a:cubicBezTo>
                  <a:pt x="136" y="228"/>
                  <a:pt x="140" y="224"/>
                  <a:pt x="140" y="219"/>
                </a:cubicBezTo>
                <a:close/>
                <a:moveTo>
                  <a:pt x="114" y="124"/>
                </a:moveTo>
                <a:cubicBezTo>
                  <a:pt x="102" y="124"/>
                  <a:pt x="102" y="124"/>
                  <a:pt x="102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100" y="205"/>
                  <a:pt x="102" y="205"/>
                  <a:pt x="105" y="205"/>
                </a:cubicBezTo>
                <a:cubicBezTo>
                  <a:pt x="105" y="205"/>
                  <a:pt x="105" y="206"/>
                  <a:pt x="105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5" y="205"/>
                  <a:pt x="106" y="205"/>
                  <a:pt x="106" y="205"/>
                </a:cubicBezTo>
                <a:cubicBezTo>
                  <a:pt x="106" y="206"/>
                  <a:pt x="106" y="205"/>
                  <a:pt x="106" y="205"/>
                </a:cubicBezTo>
                <a:cubicBezTo>
                  <a:pt x="108" y="205"/>
                  <a:pt x="111" y="205"/>
                  <a:pt x="114" y="206"/>
                </a:cubicBezTo>
                <a:lnTo>
                  <a:pt x="114" y="124"/>
                </a:lnTo>
                <a:close/>
                <a:moveTo>
                  <a:pt x="76" y="90"/>
                </a:moveTo>
                <a:cubicBezTo>
                  <a:pt x="69" y="90"/>
                  <a:pt x="64" y="96"/>
                  <a:pt x="64" y="103"/>
                </a:cubicBezTo>
                <a:cubicBezTo>
                  <a:pt x="64" y="110"/>
                  <a:pt x="69" y="116"/>
                  <a:pt x="76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89" y="96"/>
                  <a:pt x="83" y="90"/>
                  <a:pt x="76" y="90"/>
                </a:cubicBezTo>
                <a:close/>
                <a:moveTo>
                  <a:pt x="147" y="103"/>
                </a:moveTo>
                <a:cubicBezTo>
                  <a:pt x="147" y="96"/>
                  <a:pt x="141" y="90"/>
                  <a:pt x="134" y="90"/>
                </a:cubicBezTo>
                <a:cubicBezTo>
                  <a:pt x="127" y="90"/>
                  <a:pt x="122" y="96"/>
                  <a:pt x="122" y="103"/>
                </a:cubicBezTo>
                <a:cubicBezTo>
                  <a:pt x="122" y="116"/>
                  <a:pt x="122" y="116"/>
                  <a:pt x="122" y="116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41" y="116"/>
                  <a:pt x="147" y="110"/>
                  <a:pt x="147" y="103"/>
                </a:cubicBezTo>
                <a:close/>
                <a:moveTo>
                  <a:pt x="175" y="80"/>
                </a:moveTo>
                <a:cubicBezTo>
                  <a:pt x="169" y="58"/>
                  <a:pt x="142" y="34"/>
                  <a:pt x="105" y="34"/>
                </a:cubicBezTo>
                <a:cubicBezTo>
                  <a:pt x="68" y="34"/>
                  <a:pt x="42" y="58"/>
                  <a:pt x="36" y="80"/>
                </a:cubicBezTo>
                <a:cubicBezTo>
                  <a:pt x="32" y="97"/>
                  <a:pt x="35" y="113"/>
                  <a:pt x="44" y="129"/>
                </a:cubicBezTo>
                <a:cubicBezTo>
                  <a:pt x="51" y="143"/>
                  <a:pt x="59" y="155"/>
                  <a:pt x="65" y="169"/>
                </a:cubicBezTo>
                <a:cubicBezTo>
                  <a:pt x="68" y="177"/>
                  <a:pt x="70" y="188"/>
                  <a:pt x="72" y="197"/>
                </a:cubicBezTo>
                <a:cubicBezTo>
                  <a:pt x="73" y="203"/>
                  <a:pt x="76" y="205"/>
                  <a:pt x="84" y="205"/>
                </a:cubicBezTo>
                <a:cubicBezTo>
                  <a:pt x="85" y="205"/>
                  <a:pt x="87" y="206"/>
                  <a:pt x="89" y="20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1" y="124"/>
                  <a:pt x="65" y="122"/>
                  <a:pt x="61" y="118"/>
                </a:cubicBezTo>
                <a:cubicBezTo>
                  <a:pt x="58" y="114"/>
                  <a:pt x="55" y="109"/>
                  <a:pt x="55" y="103"/>
                </a:cubicBezTo>
                <a:cubicBezTo>
                  <a:pt x="55" y="97"/>
                  <a:pt x="58" y="92"/>
                  <a:pt x="61" y="88"/>
                </a:cubicBezTo>
                <a:cubicBezTo>
                  <a:pt x="65" y="84"/>
                  <a:pt x="71" y="82"/>
                  <a:pt x="76" y="82"/>
                </a:cubicBezTo>
                <a:cubicBezTo>
                  <a:pt x="88" y="82"/>
                  <a:pt x="97" y="91"/>
                  <a:pt x="97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4" y="97"/>
                  <a:pt x="116" y="92"/>
                  <a:pt x="120" y="88"/>
                </a:cubicBezTo>
                <a:cubicBezTo>
                  <a:pt x="124" y="84"/>
                  <a:pt x="129" y="82"/>
                  <a:pt x="134" y="82"/>
                </a:cubicBezTo>
                <a:cubicBezTo>
                  <a:pt x="140" y="82"/>
                  <a:pt x="145" y="84"/>
                  <a:pt x="149" y="88"/>
                </a:cubicBezTo>
                <a:cubicBezTo>
                  <a:pt x="153" y="92"/>
                  <a:pt x="155" y="97"/>
                  <a:pt x="155" y="103"/>
                </a:cubicBezTo>
                <a:cubicBezTo>
                  <a:pt x="155" y="109"/>
                  <a:pt x="153" y="114"/>
                  <a:pt x="149" y="118"/>
                </a:cubicBezTo>
                <a:cubicBezTo>
                  <a:pt x="145" y="122"/>
                  <a:pt x="140" y="124"/>
                  <a:pt x="134" y="12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3" y="206"/>
                  <a:pt x="125" y="205"/>
                  <a:pt x="127" y="205"/>
                </a:cubicBezTo>
                <a:cubicBezTo>
                  <a:pt x="135" y="205"/>
                  <a:pt x="137" y="203"/>
                  <a:pt x="139" y="197"/>
                </a:cubicBezTo>
                <a:cubicBezTo>
                  <a:pt x="141" y="188"/>
                  <a:pt x="142" y="177"/>
                  <a:pt x="146" y="169"/>
                </a:cubicBezTo>
                <a:cubicBezTo>
                  <a:pt x="152" y="155"/>
                  <a:pt x="160" y="143"/>
                  <a:pt x="167" y="129"/>
                </a:cubicBezTo>
                <a:cubicBezTo>
                  <a:pt x="175" y="113"/>
                  <a:pt x="179" y="97"/>
                  <a:pt x="175" y="80"/>
                </a:cubicBezTo>
                <a:close/>
                <a:moveTo>
                  <a:pt x="113" y="8"/>
                </a:moveTo>
                <a:cubicBezTo>
                  <a:pt x="113" y="4"/>
                  <a:pt x="109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1" y="0"/>
                  <a:pt x="98" y="4"/>
                  <a:pt x="98" y="8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6"/>
                  <a:pt x="101" y="30"/>
                  <a:pt x="105" y="30"/>
                </a:cubicBezTo>
                <a:cubicBezTo>
                  <a:pt x="105" y="30"/>
                  <a:pt x="105" y="30"/>
                  <a:pt x="105" y="30"/>
                </a:cubicBezTo>
                <a:cubicBezTo>
                  <a:pt x="109" y="30"/>
                  <a:pt x="113" y="26"/>
                  <a:pt x="113" y="22"/>
                </a:cubicBezTo>
                <a:lnTo>
                  <a:pt x="113" y="8"/>
                </a:lnTo>
                <a:close/>
                <a:moveTo>
                  <a:pt x="155" y="20"/>
                </a:moveTo>
                <a:cubicBezTo>
                  <a:pt x="157" y="17"/>
                  <a:pt x="156" y="12"/>
                  <a:pt x="152" y="10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48" y="8"/>
                  <a:pt x="144" y="9"/>
                  <a:pt x="142" y="13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3" y="29"/>
                  <a:pt x="134" y="34"/>
                  <a:pt x="138" y="36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42" y="38"/>
                  <a:pt x="146" y="36"/>
                  <a:pt x="148" y="33"/>
                </a:cubicBezTo>
                <a:lnTo>
                  <a:pt x="155" y="20"/>
                </a:lnTo>
                <a:close/>
                <a:moveTo>
                  <a:pt x="186" y="45"/>
                </a:moveTo>
                <a:cubicBezTo>
                  <a:pt x="190" y="42"/>
                  <a:pt x="190" y="37"/>
                  <a:pt x="187" y="34"/>
                </a:cubicBezTo>
                <a:cubicBezTo>
                  <a:pt x="187" y="34"/>
                  <a:pt x="187" y="34"/>
                  <a:pt x="187" y="34"/>
                </a:cubicBezTo>
                <a:cubicBezTo>
                  <a:pt x="184" y="31"/>
                  <a:pt x="179" y="31"/>
                  <a:pt x="176" y="34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3" y="46"/>
                  <a:pt x="162" y="51"/>
                  <a:pt x="165" y="54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8" y="57"/>
                  <a:pt x="173" y="57"/>
                  <a:pt x="176" y="54"/>
                </a:cubicBezTo>
                <a:lnTo>
                  <a:pt x="186" y="45"/>
                </a:lnTo>
                <a:close/>
                <a:moveTo>
                  <a:pt x="203" y="82"/>
                </a:moveTo>
                <a:cubicBezTo>
                  <a:pt x="207" y="82"/>
                  <a:pt x="210" y="78"/>
                  <a:pt x="209" y="74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08" y="69"/>
                  <a:pt x="204" y="67"/>
                  <a:pt x="200" y="67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2" y="71"/>
                  <a:pt x="179" y="75"/>
                  <a:pt x="180" y="79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1" y="83"/>
                  <a:pt x="185" y="86"/>
                  <a:pt x="189" y="85"/>
                </a:cubicBezTo>
                <a:lnTo>
                  <a:pt x="203" y="82"/>
                </a:lnTo>
                <a:close/>
                <a:moveTo>
                  <a:pt x="199" y="123"/>
                </a:moveTo>
                <a:cubicBezTo>
                  <a:pt x="204" y="124"/>
                  <a:pt x="208" y="121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3"/>
                  <a:pt x="207" y="109"/>
                  <a:pt x="202" y="108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85" y="105"/>
                  <a:pt x="181" y="107"/>
                  <a:pt x="180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6"/>
                  <a:pt x="182" y="120"/>
                  <a:pt x="186" y="120"/>
                </a:cubicBezTo>
                <a:lnTo>
                  <a:pt x="199" y="123"/>
                </a:lnTo>
                <a:close/>
                <a:moveTo>
                  <a:pt x="61" y="33"/>
                </a:moveTo>
                <a:cubicBezTo>
                  <a:pt x="63" y="36"/>
                  <a:pt x="68" y="38"/>
                  <a:pt x="71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75" y="34"/>
                  <a:pt x="76" y="29"/>
                  <a:pt x="74" y="25"/>
                </a:cubicBezTo>
                <a:cubicBezTo>
                  <a:pt x="68" y="13"/>
                  <a:pt x="68" y="13"/>
                  <a:pt x="68" y="13"/>
                </a:cubicBezTo>
                <a:cubicBezTo>
                  <a:pt x="66" y="9"/>
                  <a:pt x="61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4" y="12"/>
                  <a:pt x="52" y="17"/>
                  <a:pt x="54" y="20"/>
                </a:cubicBezTo>
                <a:lnTo>
                  <a:pt x="61" y="33"/>
                </a:lnTo>
                <a:close/>
                <a:moveTo>
                  <a:pt x="34" y="54"/>
                </a:moveTo>
                <a:cubicBezTo>
                  <a:pt x="37" y="57"/>
                  <a:pt x="42" y="57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7" y="51"/>
                  <a:pt x="47" y="46"/>
                  <a:pt x="44" y="43"/>
                </a:cubicBezTo>
                <a:cubicBezTo>
                  <a:pt x="33" y="34"/>
                  <a:pt x="33" y="34"/>
                  <a:pt x="33" y="34"/>
                </a:cubicBezTo>
                <a:cubicBezTo>
                  <a:pt x="30" y="31"/>
                  <a:pt x="25" y="31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7"/>
                  <a:pt x="20" y="42"/>
                  <a:pt x="23" y="45"/>
                </a:cubicBezTo>
                <a:lnTo>
                  <a:pt x="34" y="54"/>
                </a:lnTo>
                <a:close/>
                <a:moveTo>
                  <a:pt x="20" y="85"/>
                </a:moveTo>
                <a:cubicBezTo>
                  <a:pt x="25" y="86"/>
                  <a:pt x="29" y="83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30" y="75"/>
                  <a:pt x="27" y="71"/>
                  <a:pt x="23" y="70"/>
                </a:cubicBezTo>
                <a:cubicBezTo>
                  <a:pt x="9" y="67"/>
                  <a:pt x="9" y="67"/>
                  <a:pt x="9" y="67"/>
                </a:cubicBezTo>
                <a:cubicBezTo>
                  <a:pt x="5" y="67"/>
                  <a:pt x="1" y="69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2" y="82"/>
                  <a:pt x="7" y="82"/>
                </a:cubicBezTo>
                <a:lnTo>
                  <a:pt x="20" y="85"/>
                </a:lnTo>
                <a:close/>
                <a:moveTo>
                  <a:pt x="24" y="120"/>
                </a:moveTo>
                <a:cubicBezTo>
                  <a:pt x="28" y="120"/>
                  <a:pt x="31" y="116"/>
                  <a:pt x="30" y="111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9" y="107"/>
                  <a:pt x="25" y="105"/>
                  <a:pt x="21" y="105"/>
                </a:cubicBezTo>
                <a:cubicBezTo>
                  <a:pt x="7" y="108"/>
                  <a:pt x="7" y="108"/>
                  <a:pt x="7" y="108"/>
                </a:cubicBezTo>
                <a:cubicBezTo>
                  <a:pt x="3" y="109"/>
                  <a:pt x="0" y="113"/>
                  <a:pt x="1" y="117"/>
                </a:cubicBezTo>
                <a:cubicBezTo>
                  <a:pt x="1" y="117"/>
                  <a:pt x="1" y="117"/>
                  <a:pt x="1" y="117"/>
                </a:cubicBezTo>
                <a:cubicBezTo>
                  <a:pt x="2" y="121"/>
                  <a:pt x="6" y="124"/>
                  <a:pt x="10" y="123"/>
                </a:cubicBezTo>
                <a:lnTo>
                  <a:pt x="2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69"/>
          <p:cNvSpPr/>
          <p:nvPr/>
        </p:nvSpPr>
        <p:spPr>
          <a:xfrm>
            <a:off x="6403975" y="4237037"/>
            <a:ext cx="828675" cy="693737"/>
          </a:xfrm>
          <a:custGeom>
            <a:avLst/>
            <a:gdLst/>
            <a:ahLst/>
            <a:cxnLst/>
            <a:rect l="l" t="t" r="r" b="b"/>
            <a:pathLst>
              <a:path w="237" h="198" extrusionOk="0">
                <a:moveTo>
                  <a:pt x="32" y="162"/>
                </a:moveTo>
                <a:cubicBezTo>
                  <a:pt x="32" y="108"/>
                  <a:pt x="32" y="108"/>
                  <a:pt x="32" y="108"/>
                </a:cubicBezTo>
                <a:cubicBezTo>
                  <a:pt x="32" y="104"/>
                  <a:pt x="35" y="100"/>
                  <a:pt x="40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7" y="100"/>
                  <a:pt x="60" y="104"/>
                  <a:pt x="60" y="108"/>
                </a:cubicBezTo>
                <a:cubicBezTo>
                  <a:pt x="60" y="162"/>
                  <a:pt x="60" y="162"/>
                  <a:pt x="60" y="162"/>
                </a:cubicBezTo>
                <a:cubicBezTo>
                  <a:pt x="60" y="166"/>
                  <a:pt x="57" y="169"/>
                  <a:pt x="53" y="169"/>
                </a:cubicBezTo>
                <a:cubicBezTo>
                  <a:pt x="40" y="169"/>
                  <a:pt x="40" y="169"/>
                  <a:pt x="40" y="169"/>
                </a:cubicBezTo>
                <a:cubicBezTo>
                  <a:pt x="35" y="169"/>
                  <a:pt x="32" y="166"/>
                  <a:pt x="32" y="162"/>
                </a:cubicBezTo>
                <a:close/>
                <a:moveTo>
                  <a:pt x="87" y="81"/>
                </a:moveTo>
                <a:cubicBezTo>
                  <a:pt x="83" y="81"/>
                  <a:pt x="79" y="85"/>
                  <a:pt x="79" y="89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6"/>
                  <a:pt x="83" y="169"/>
                  <a:pt x="87" y="169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104" y="169"/>
                  <a:pt x="108" y="166"/>
                  <a:pt x="108" y="162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5"/>
                  <a:pt x="104" y="81"/>
                  <a:pt x="100" y="81"/>
                </a:cubicBezTo>
                <a:lnTo>
                  <a:pt x="87" y="81"/>
                </a:lnTo>
                <a:close/>
                <a:moveTo>
                  <a:pt x="134" y="65"/>
                </a:moveTo>
                <a:cubicBezTo>
                  <a:pt x="130" y="65"/>
                  <a:pt x="126" y="69"/>
                  <a:pt x="126" y="73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26" y="166"/>
                  <a:pt x="130" y="169"/>
                  <a:pt x="134" y="169"/>
                </a:cubicBezTo>
                <a:cubicBezTo>
                  <a:pt x="147" y="169"/>
                  <a:pt x="147" y="169"/>
                  <a:pt x="147" y="169"/>
                </a:cubicBezTo>
                <a:cubicBezTo>
                  <a:pt x="152" y="169"/>
                  <a:pt x="155" y="166"/>
                  <a:pt x="155" y="16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9"/>
                  <a:pt x="152" y="65"/>
                  <a:pt x="147" y="65"/>
                </a:cubicBezTo>
                <a:lnTo>
                  <a:pt x="134" y="65"/>
                </a:lnTo>
                <a:close/>
                <a:moveTo>
                  <a:pt x="182" y="48"/>
                </a:moveTo>
                <a:cubicBezTo>
                  <a:pt x="177" y="48"/>
                  <a:pt x="174" y="52"/>
                  <a:pt x="174" y="56"/>
                </a:cubicBezTo>
                <a:cubicBezTo>
                  <a:pt x="174" y="162"/>
                  <a:pt x="174" y="162"/>
                  <a:pt x="174" y="162"/>
                </a:cubicBezTo>
                <a:cubicBezTo>
                  <a:pt x="174" y="166"/>
                  <a:pt x="177" y="169"/>
                  <a:pt x="182" y="169"/>
                </a:cubicBezTo>
                <a:cubicBezTo>
                  <a:pt x="195" y="169"/>
                  <a:pt x="195" y="169"/>
                  <a:pt x="195" y="169"/>
                </a:cubicBezTo>
                <a:cubicBezTo>
                  <a:pt x="199" y="169"/>
                  <a:pt x="202" y="166"/>
                  <a:pt x="202" y="162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2"/>
                  <a:pt x="199" y="48"/>
                  <a:pt x="195" y="48"/>
                </a:cubicBezTo>
                <a:lnTo>
                  <a:pt x="182" y="48"/>
                </a:lnTo>
                <a:close/>
                <a:moveTo>
                  <a:pt x="35" y="80"/>
                </a:moveTo>
                <a:cubicBezTo>
                  <a:pt x="86" y="70"/>
                  <a:pt x="133" y="52"/>
                  <a:pt x="176" y="27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67" y="9"/>
                  <a:pt x="167" y="9"/>
                  <a:pt x="167" y="9"/>
                </a:cubicBezTo>
                <a:cubicBezTo>
                  <a:pt x="171" y="17"/>
                  <a:pt x="171" y="17"/>
                  <a:pt x="171" y="17"/>
                </a:cubicBezTo>
                <a:cubicBezTo>
                  <a:pt x="129" y="42"/>
                  <a:pt x="83" y="60"/>
                  <a:pt x="34" y="69"/>
                </a:cubicBezTo>
                <a:lnTo>
                  <a:pt x="35" y="80"/>
                </a:lnTo>
                <a:close/>
                <a:moveTo>
                  <a:pt x="237" y="184"/>
                </a:moveTo>
                <a:cubicBezTo>
                  <a:pt x="213" y="171"/>
                  <a:pt x="213" y="171"/>
                  <a:pt x="213" y="171"/>
                </a:cubicBezTo>
                <a:cubicBezTo>
                  <a:pt x="213" y="179"/>
                  <a:pt x="213" y="179"/>
                  <a:pt x="213" y="179"/>
                </a:cubicBezTo>
                <a:cubicBezTo>
                  <a:pt x="19" y="179"/>
                  <a:pt x="19" y="179"/>
                  <a:pt x="19" y="179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9"/>
                  <a:pt x="9" y="179"/>
                  <a:pt x="9" y="179"/>
                </a:cubicBezTo>
                <a:cubicBezTo>
                  <a:pt x="9" y="184"/>
                  <a:pt x="9" y="184"/>
                  <a:pt x="9" y="184"/>
                </a:cubicBezTo>
                <a:cubicBezTo>
                  <a:pt x="9" y="190"/>
                  <a:pt x="9" y="190"/>
                  <a:pt x="9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8"/>
                  <a:pt x="213" y="198"/>
                  <a:pt x="213" y="198"/>
                </a:cubicBezTo>
                <a:lnTo>
                  <a:pt x="237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69"/>
          <p:cNvSpPr/>
          <p:nvPr/>
        </p:nvSpPr>
        <p:spPr>
          <a:xfrm>
            <a:off x="6176962" y="1909762"/>
            <a:ext cx="1198562" cy="623887"/>
          </a:xfrm>
          <a:custGeom>
            <a:avLst/>
            <a:gdLst/>
            <a:ahLst/>
            <a:cxnLst/>
            <a:rect l="l" t="t" r="r" b="b"/>
            <a:pathLst>
              <a:path w="343" h="178" extrusionOk="0">
                <a:moveTo>
                  <a:pt x="247" y="167"/>
                </a:moveTo>
                <a:cubicBezTo>
                  <a:pt x="242" y="170"/>
                  <a:pt x="237" y="171"/>
                  <a:pt x="232" y="173"/>
                </a:cubicBezTo>
                <a:cubicBezTo>
                  <a:pt x="215" y="177"/>
                  <a:pt x="197" y="177"/>
                  <a:pt x="176" y="178"/>
                </a:cubicBezTo>
                <a:cubicBezTo>
                  <a:pt x="154" y="177"/>
                  <a:pt x="136" y="177"/>
                  <a:pt x="119" y="173"/>
                </a:cubicBezTo>
                <a:cubicBezTo>
                  <a:pt x="114" y="171"/>
                  <a:pt x="109" y="170"/>
                  <a:pt x="104" y="167"/>
                </a:cubicBezTo>
                <a:cubicBezTo>
                  <a:pt x="89" y="160"/>
                  <a:pt x="89" y="149"/>
                  <a:pt x="97" y="140"/>
                </a:cubicBezTo>
                <a:cubicBezTo>
                  <a:pt x="106" y="131"/>
                  <a:pt x="117" y="125"/>
                  <a:pt x="129" y="119"/>
                </a:cubicBezTo>
                <a:cubicBezTo>
                  <a:pt x="134" y="117"/>
                  <a:pt x="140" y="115"/>
                  <a:pt x="145" y="113"/>
                </a:cubicBezTo>
                <a:cubicBezTo>
                  <a:pt x="155" y="109"/>
                  <a:pt x="158" y="99"/>
                  <a:pt x="150" y="92"/>
                </a:cubicBezTo>
                <a:cubicBezTo>
                  <a:pt x="135" y="77"/>
                  <a:pt x="130" y="59"/>
                  <a:pt x="130" y="38"/>
                </a:cubicBezTo>
                <a:cubicBezTo>
                  <a:pt x="131" y="17"/>
                  <a:pt x="144" y="6"/>
                  <a:pt x="163" y="1"/>
                </a:cubicBezTo>
                <a:cubicBezTo>
                  <a:pt x="167" y="0"/>
                  <a:pt x="172" y="0"/>
                  <a:pt x="176" y="0"/>
                </a:cubicBezTo>
                <a:cubicBezTo>
                  <a:pt x="180" y="0"/>
                  <a:pt x="184" y="0"/>
                  <a:pt x="188" y="1"/>
                </a:cubicBezTo>
                <a:cubicBezTo>
                  <a:pt x="207" y="6"/>
                  <a:pt x="220" y="17"/>
                  <a:pt x="221" y="38"/>
                </a:cubicBezTo>
                <a:cubicBezTo>
                  <a:pt x="221" y="59"/>
                  <a:pt x="216" y="77"/>
                  <a:pt x="201" y="92"/>
                </a:cubicBezTo>
                <a:cubicBezTo>
                  <a:pt x="193" y="99"/>
                  <a:pt x="196" y="109"/>
                  <a:pt x="206" y="113"/>
                </a:cubicBezTo>
                <a:cubicBezTo>
                  <a:pt x="212" y="115"/>
                  <a:pt x="217" y="117"/>
                  <a:pt x="222" y="119"/>
                </a:cubicBezTo>
                <a:cubicBezTo>
                  <a:pt x="234" y="125"/>
                  <a:pt x="245" y="131"/>
                  <a:pt x="254" y="140"/>
                </a:cubicBezTo>
                <a:cubicBezTo>
                  <a:pt x="259" y="146"/>
                  <a:pt x="262" y="160"/>
                  <a:pt x="247" y="167"/>
                </a:cubicBezTo>
                <a:close/>
                <a:moveTo>
                  <a:pt x="337" y="152"/>
                </a:moveTo>
                <a:cubicBezTo>
                  <a:pt x="331" y="145"/>
                  <a:pt x="323" y="141"/>
                  <a:pt x="315" y="137"/>
                </a:cubicBezTo>
                <a:cubicBezTo>
                  <a:pt x="311" y="135"/>
                  <a:pt x="307" y="134"/>
                  <a:pt x="304" y="133"/>
                </a:cubicBezTo>
                <a:cubicBezTo>
                  <a:pt x="297" y="130"/>
                  <a:pt x="295" y="123"/>
                  <a:pt x="300" y="118"/>
                </a:cubicBezTo>
                <a:cubicBezTo>
                  <a:pt x="310" y="108"/>
                  <a:pt x="314" y="95"/>
                  <a:pt x="314" y="81"/>
                </a:cubicBezTo>
                <a:cubicBezTo>
                  <a:pt x="313" y="66"/>
                  <a:pt x="305" y="58"/>
                  <a:pt x="291" y="55"/>
                </a:cubicBezTo>
                <a:cubicBezTo>
                  <a:pt x="288" y="54"/>
                  <a:pt x="285" y="54"/>
                  <a:pt x="282" y="54"/>
                </a:cubicBezTo>
                <a:cubicBezTo>
                  <a:pt x="280" y="54"/>
                  <a:pt x="277" y="54"/>
                  <a:pt x="274" y="55"/>
                </a:cubicBezTo>
                <a:cubicBezTo>
                  <a:pt x="260" y="58"/>
                  <a:pt x="252" y="66"/>
                  <a:pt x="251" y="81"/>
                </a:cubicBezTo>
                <a:cubicBezTo>
                  <a:pt x="251" y="95"/>
                  <a:pt x="254" y="107"/>
                  <a:pt x="265" y="118"/>
                </a:cubicBezTo>
                <a:cubicBezTo>
                  <a:pt x="270" y="123"/>
                  <a:pt x="268" y="130"/>
                  <a:pt x="261" y="133"/>
                </a:cubicBezTo>
                <a:cubicBezTo>
                  <a:pt x="261" y="133"/>
                  <a:pt x="261" y="133"/>
                  <a:pt x="260" y="133"/>
                </a:cubicBezTo>
                <a:cubicBezTo>
                  <a:pt x="261" y="134"/>
                  <a:pt x="262" y="135"/>
                  <a:pt x="263" y="136"/>
                </a:cubicBezTo>
                <a:cubicBezTo>
                  <a:pt x="268" y="141"/>
                  <a:pt x="270" y="148"/>
                  <a:pt x="269" y="156"/>
                </a:cubicBezTo>
                <a:cubicBezTo>
                  <a:pt x="268" y="163"/>
                  <a:pt x="263" y="169"/>
                  <a:pt x="255" y="173"/>
                </a:cubicBezTo>
                <a:cubicBezTo>
                  <a:pt x="253" y="174"/>
                  <a:pt x="251" y="175"/>
                  <a:pt x="249" y="175"/>
                </a:cubicBezTo>
                <a:cubicBezTo>
                  <a:pt x="259" y="177"/>
                  <a:pt x="270" y="178"/>
                  <a:pt x="282" y="178"/>
                </a:cubicBezTo>
                <a:cubicBezTo>
                  <a:pt x="298" y="178"/>
                  <a:pt x="310" y="177"/>
                  <a:pt x="322" y="174"/>
                </a:cubicBezTo>
                <a:cubicBezTo>
                  <a:pt x="325" y="173"/>
                  <a:pt x="329" y="172"/>
                  <a:pt x="332" y="171"/>
                </a:cubicBezTo>
                <a:cubicBezTo>
                  <a:pt x="343" y="166"/>
                  <a:pt x="341" y="156"/>
                  <a:pt x="337" y="152"/>
                </a:cubicBezTo>
                <a:close/>
                <a:moveTo>
                  <a:pt x="81" y="155"/>
                </a:moveTo>
                <a:cubicBezTo>
                  <a:pt x="79" y="149"/>
                  <a:pt x="82" y="142"/>
                  <a:pt x="88" y="136"/>
                </a:cubicBezTo>
                <a:cubicBezTo>
                  <a:pt x="90" y="134"/>
                  <a:pt x="92" y="132"/>
                  <a:pt x="95" y="130"/>
                </a:cubicBezTo>
                <a:cubicBezTo>
                  <a:pt x="93" y="129"/>
                  <a:pt x="92" y="128"/>
                  <a:pt x="90" y="128"/>
                </a:cubicBezTo>
                <a:cubicBezTo>
                  <a:pt x="83" y="125"/>
                  <a:pt x="80" y="117"/>
                  <a:pt x="86" y="111"/>
                </a:cubicBezTo>
                <a:cubicBezTo>
                  <a:pt x="98" y="100"/>
                  <a:pt x="102" y="86"/>
                  <a:pt x="101" y="70"/>
                </a:cubicBezTo>
                <a:cubicBezTo>
                  <a:pt x="101" y="54"/>
                  <a:pt x="91" y="45"/>
                  <a:pt x="76" y="42"/>
                </a:cubicBezTo>
                <a:cubicBezTo>
                  <a:pt x="73" y="41"/>
                  <a:pt x="70" y="41"/>
                  <a:pt x="67" y="41"/>
                </a:cubicBezTo>
                <a:cubicBezTo>
                  <a:pt x="64" y="41"/>
                  <a:pt x="60" y="41"/>
                  <a:pt x="57" y="42"/>
                </a:cubicBezTo>
                <a:cubicBezTo>
                  <a:pt x="42" y="45"/>
                  <a:pt x="33" y="54"/>
                  <a:pt x="32" y="70"/>
                </a:cubicBezTo>
                <a:cubicBezTo>
                  <a:pt x="31" y="86"/>
                  <a:pt x="36" y="100"/>
                  <a:pt x="47" y="111"/>
                </a:cubicBezTo>
                <a:cubicBezTo>
                  <a:pt x="53" y="117"/>
                  <a:pt x="51" y="125"/>
                  <a:pt x="43" y="128"/>
                </a:cubicBezTo>
                <a:cubicBezTo>
                  <a:pt x="39" y="129"/>
                  <a:pt x="35" y="131"/>
                  <a:pt x="31" y="133"/>
                </a:cubicBezTo>
                <a:cubicBezTo>
                  <a:pt x="22" y="137"/>
                  <a:pt x="13" y="142"/>
                  <a:pt x="6" y="149"/>
                </a:cubicBezTo>
                <a:cubicBezTo>
                  <a:pt x="0" y="155"/>
                  <a:pt x="0" y="164"/>
                  <a:pt x="11" y="170"/>
                </a:cubicBezTo>
                <a:cubicBezTo>
                  <a:pt x="15" y="172"/>
                  <a:pt x="19" y="173"/>
                  <a:pt x="23" y="174"/>
                </a:cubicBezTo>
                <a:cubicBezTo>
                  <a:pt x="36" y="177"/>
                  <a:pt x="50" y="178"/>
                  <a:pt x="67" y="178"/>
                </a:cubicBezTo>
                <a:cubicBezTo>
                  <a:pt x="80" y="178"/>
                  <a:pt x="91" y="177"/>
                  <a:pt x="102" y="175"/>
                </a:cubicBezTo>
                <a:cubicBezTo>
                  <a:pt x="100" y="175"/>
                  <a:pt x="98" y="174"/>
                  <a:pt x="96" y="173"/>
                </a:cubicBezTo>
                <a:cubicBezTo>
                  <a:pt x="87" y="169"/>
                  <a:pt x="82" y="163"/>
                  <a:pt x="81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69"/>
          <p:cNvSpPr txBox="1"/>
          <p:nvPr/>
        </p:nvSpPr>
        <p:spPr>
          <a:xfrm>
            <a:off x="9639300" y="496570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92" name="Google Shape;2092;p69"/>
          <p:cNvSpPr txBox="1"/>
          <p:nvPr/>
        </p:nvSpPr>
        <p:spPr>
          <a:xfrm>
            <a:off x="296862" y="309880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70"/>
          <p:cNvSpPr txBox="1"/>
          <p:nvPr/>
        </p:nvSpPr>
        <p:spPr>
          <a:xfrm>
            <a:off x="9639300" y="1096962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98" name="Google Shape;2098;p70"/>
          <p:cNvSpPr txBox="1"/>
          <p:nvPr/>
        </p:nvSpPr>
        <p:spPr>
          <a:xfrm>
            <a:off x="311150" y="1093787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099" name="Google Shape;2099;p70"/>
          <p:cNvSpPr txBox="1"/>
          <p:nvPr/>
        </p:nvSpPr>
        <p:spPr>
          <a:xfrm>
            <a:off x="9717087" y="763587"/>
            <a:ext cx="1516062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7902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A79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00" name="Google Shape;2100;p70"/>
          <p:cNvSpPr txBox="1"/>
          <p:nvPr/>
        </p:nvSpPr>
        <p:spPr>
          <a:xfrm>
            <a:off x="9707562" y="4557712"/>
            <a:ext cx="1627187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2331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CC233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01" name="Google Shape;2101;p70"/>
          <p:cNvSpPr txBox="1"/>
          <p:nvPr/>
        </p:nvSpPr>
        <p:spPr>
          <a:xfrm>
            <a:off x="1409700" y="771524"/>
            <a:ext cx="111283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320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AB3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02" name="Google Shape;2102;p70"/>
          <p:cNvSpPr txBox="1"/>
          <p:nvPr/>
        </p:nvSpPr>
        <p:spPr>
          <a:xfrm>
            <a:off x="1047750" y="4518025"/>
            <a:ext cx="1474787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03" name="Google Shape;2103;p70"/>
          <p:cNvSpPr txBox="1"/>
          <p:nvPr/>
        </p:nvSpPr>
        <p:spPr>
          <a:xfrm>
            <a:off x="8658225" y="463550"/>
            <a:ext cx="1919287" cy="23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12600"/>
              <a:buFont typeface="Montserrat"/>
              <a:buNone/>
            </a:pPr>
            <a:r>
              <a:rPr lang="en-US" sz="12600" b="1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104" name="Google Shape;2104;p70"/>
          <p:cNvSpPr txBox="1"/>
          <p:nvPr/>
        </p:nvSpPr>
        <p:spPr>
          <a:xfrm>
            <a:off x="8694737" y="4232275"/>
            <a:ext cx="1897062" cy="23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12600"/>
              <a:buFont typeface="Montserrat"/>
              <a:buNone/>
            </a:pPr>
            <a:r>
              <a:rPr lang="en-US" sz="12600" b="1" i="0" u="none">
                <a:solidFill>
                  <a:srgbClr val="E2495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105" name="Google Shape;2105;p70"/>
          <p:cNvSpPr txBox="1"/>
          <p:nvPr/>
        </p:nvSpPr>
        <p:spPr>
          <a:xfrm>
            <a:off x="2641600" y="419100"/>
            <a:ext cx="1671637" cy="24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59"/>
              </a:buClr>
              <a:buSzPts val="13200"/>
              <a:buFont typeface="Montserrat"/>
              <a:buNone/>
            </a:pPr>
            <a:r>
              <a:rPr lang="en-US" sz="13200" b="1" i="0" u="none">
                <a:solidFill>
                  <a:srgbClr val="FFCA5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106" name="Google Shape;2106;p70"/>
          <p:cNvSpPr txBox="1"/>
          <p:nvPr/>
        </p:nvSpPr>
        <p:spPr>
          <a:xfrm>
            <a:off x="2641600" y="4165600"/>
            <a:ext cx="1982787" cy="24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13200"/>
              <a:buFont typeface="Montserrat"/>
              <a:buNone/>
            </a:pPr>
            <a:r>
              <a:rPr lang="en-US" sz="13200" b="1" i="0" u="none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107" name="Google Shape;2107;p70"/>
          <p:cNvSpPr/>
          <p:nvPr/>
        </p:nvSpPr>
        <p:spPr>
          <a:xfrm>
            <a:off x="3930650" y="3395662"/>
            <a:ext cx="2111375" cy="2108200"/>
          </a:xfrm>
          <a:custGeom>
            <a:avLst/>
            <a:gdLst/>
            <a:ahLst/>
            <a:cxnLst/>
            <a:rect l="l" t="t" r="r" b="b"/>
            <a:pathLst>
              <a:path w="475" h="474" extrusionOk="0">
                <a:moveTo>
                  <a:pt x="453" y="0"/>
                </a:moveTo>
                <a:cubicBezTo>
                  <a:pt x="250" y="0"/>
                  <a:pt x="250" y="0"/>
                  <a:pt x="250" y="0"/>
                </a:cubicBezTo>
                <a:cubicBezTo>
                  <a:pt x="0" y="250"/>
                  <a:pt x="0" y="250"/>
                  <a:pt x="0" y="250"/>
                </a:cubicBezTo>
                <a:cubicBezTo>
                  <a:pt x="51" y="345"/>
                  <a:pt x="129" y="423"/>
                  <a:pt x="223" y="474"/>
                </a:cubicBezTo>
                <a:cubicBezTo>
                  <a:pt x="475" y="223"/>
                  <a:pt x="475" y="223"/>
                  <a:pt x="475" y="223"/>
                </a:cubicBezTo>
                <a:cubicBezTo>
                  <a:pt x="475" y="22"/>
                  <a:pt x="475" y="22"/>
                  <a:pt x="475" y="22"/>
                </a:cubicBezTo>
                <a:cubicBezTo>
                  <a:pt x="475" y="10"/>
                  <a:pt x="465" y="0"/>
                  <a:pt x="453" y="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70"/>
          <p:cNvSpPr/>
          <p:nvPr/>
        </p:nvSpPr>
        <p:spPr>
          <a:xfrm>
            <a:off x="3632200" y="3395662"/>
            <a:ext cx="1409700" cy="1112837"/>
          </a:xfrm>
          <a:custGeom>
            <a:avLst/>
            <a:gdLst/>
            <a:ahLst/>
            <a:cxnLst/>
            <a:rect l="l" t="t" r="r" b="b"/>
            <a:pathLst>
              <a:path w="317" h="250" extrusionOk="0">
                <a:moveTo>
                  <a:pt x="1" y="23"/>
                </a:moveTo>
                <a:cubicBezTo>
                  <a:pt x="6" y="105"/>
                  <a:pt x="30" y="182"/>
                  <a:pt x="67" y="250"/>
                </a:cubicBezTo>
                <a:cubicBezTo>
                  <a:pt x="317" y="0"/>
                  <a:pt x="317" y="0"/>
                  <a:pt x="3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1"/>
                  <a:pt x="1" y="23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70"/>
          <p:cNvSpPr/>
          <p:nvPr/>
        </p:nvSpPr>
        <p:spPr>
          <a:xfrm>
            <a:off x="4921250" y="4387850"/>
            <a:ext cx="1120775" cy="1414462"/>
          </a:xfrm>
          <a:custGeom>
            <a:avLst/>
            <a:gdLst/>
            <a:ahLst/>
            <a:cxnLst/>
            <a:rect l="l" t="t" r="r" b="b"/>
            <a:pathLst>
              <a:path w="252" h="318" extrusionOk="0">
                <a:moveTo>
                  <a:pt x="252" y="0"/>
                </a:moveTo>
                <a:cubicBezTo>
                  <a:pt x="0" y="251"/>
                  <a:pt x="0" y="251"/>
                  <a:pt x="0" y="251"/>
                </a:cubicBezTo>
                <a:cubicBezTo>
                  <a:pt x="69" y="289"/>
                  <a:pt x="146" y="312"/>
                  <a:pt x="229" y="318"/>
                </a:cubicBezTo>
                <a:cubicBezTo>
                  <a:pt x="241" y="318"/>
                  <a:pt x="252" y="309"/>
                  <a:pt x="252" y="296"/>
                </a:cubicBezTo>
                <a:lnTo>
                  <a:pt x="252" y="0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70"/>
          <p:cNvSpPr/>
          <p:nvPr/>
        </p:nvSpPr>
        <p:spPr>
          <a:xfrm>
            <a:off x="4926012" y="868362"/>
            <a:ext cx="1116012" cy="1411287"/>
          </a:xfrm>
          <a:custGeom>
            <a:avLst/>
            <a:gdLst/>
            <a:ahLst/>
            <a:cxnLst/>
            <a:rect l="l" t="t" r="r" b="b"/>
            <a:pathLst>
              <a:path w="251" h="317" extrusionOk="0">
                <a:moveTo>
                  <a:pt x="228" y="1"/>
                </a:moveTo>
                <a:cubicBezTo>
                  <a:pt x="146" y="6"/>
                  <a:pt x="69" y="30"/>
                  <a:pt x="0" y="67"/>
                </a:cubicBezTo>
                <a:cubicBezTo>
                  <a:pt x="251" y="317"/>
                  <a:pt x="251" y="317"/>
                  <a:pt x="251" y="317"/>
                </a:cubicBezTo>
                <a:cubicBezTo>
                  <a:pt x="251" y="22"/>
                  <a:pt x="251" y="22"/>
                  <a:pt x="251" y="22"/>
                </a:cubicBezTo>
                <a:cubicBezTo>
                  <a:pt x="251" y="10"/>
                  <a:pt x="240" y="0"/>
                  <a:pt x="228" y="1"/>
                </a:cubicBezTo>
                <a:close/>
              </a:path>
            </a:pathLst>
          </a:custGeom>
          <a:solidFill>
            <a:srgbClr val="FFDA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70"/>
          <p:cNvSpPr/>
          <p:nvPr/>
        </p:nvSpPr>
        <p:spPr>
          <a:xfrm>
            <a:off x="3930650" y="1166812"/>
            <a:ext cx="2111375" cy="2108200"/>
          </a:xfrm>
          <a:custGeom>
            <a:avLst/>
            <a:gdLst/>
            <a:ahLst/>
            <a:cxnLst/>
            <a:rect l="l" t="t" r="r" b="b"/>
            <a:pathLst>
              <a:path w="475" h="474" extrusionOk="0">
                <a:moveTo>
                  <a:pt x="475" y="453"/>
                </a:moveTo>
                <a:cubicBezTo>
                  <a:pt x="475" y="250"/>
                  <a:pt x="475" y="250"/>
                  <a:pt x="475" y="250"/>
                </a:cubicBezTo>
                <a:cubicBezTo>
                  <a:pt x="224" y="0"/>
                  <a:pt x="224" y="0"/>
                  <a:pt x="224" y="0"/>
                </a:cubicBezTo>
                <a:cubicBezTo>
                  <a:pt x="130" y="51"/>
                  <a:pt x="52" y="129"/>
                  <a:pt x="0" y="223"/>
                </a:cubicBezTo>
                <a:cubicBezTo>
                  <a:pt x="252" y="474"/>
                  <a:pt x="252" y="474"/>
                  <a:pt x="252" y="474"/>
                </a:cubicBezTo>
                <a:cubicBezTo>
                  <a:pt x="453" y="474"/>
                  <a:pt x="453" y="474"/>
                  <a:pt x="453" y="474"/>
                </a:cubicBezTo>
                <a:cubicBezTo>
                  <a:pt x="465" y="474"/>
                  <a:pt x="475" y="465"/>
                  <a:pt x="475" y="453"/>
                </a:cubicBez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70"/>
          <p:cNvSpPr/>
          <p:nvPr/>
        </p:nvSpPr>
        <p:spPr>
          <a:xfrm>
            <a:off x="3632200" y="2159000"/>
            <a:ext cx="1417637" cy="1116012"/>
          </a:xfrm>
          <a:custGeom>
            <a:avLst/>
            <a:gdLst/>
            <a:ahLst/>
            <a:cxnLst/>
            <a:rect l="l" t="t" r="r" b="b"/>
            <a:pathLst>
              <a:path w="319" h="251" extrusionOk="0">
                <a:moveTo>
                  <a:pt x="319" y="251"/>
                </a:moveTo>
                <a:cubicBezTo>
                  <a:pt x="67" y="0"/>
                  <a:pt x="67" y="0"/>
                  <a:pt x="67" y="0"/>
                </a:cubicBezTo>
                <a:cubicBezTo>
                  <a:pt x="30" y="69"/>
                  <a:pt x="6" y="146"/>
                  <a:pt x="1" y="229"/>
                </a:cubicBezTo>
                <a:cubicBezTo>
                  <a:pt x="0" y="241"/>
                  <a:pt x="10" y="251"/>
                  <a:pt x="23" y="251"/>
                </a:cubicBezTo>
                <a:lnTo>
                  <a:pt x="319" y="251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70"/>
          <p:cNvSpPr/>
          <p:nvPr/>
        </p:nvSpPr>
        <p:spPr>
          <a:xfrm>
            <a:off x="6156325" y="4397375"/>
            <a:ext cx="1116012" cy="1404937"/>
          </a:xfrm>
          <a:custGeom>
            <a:avLst/>
            <a:gdLst/>
            <a:ahLst/>
            <a:cxnLst/>
            <a:rect l="l" t="t" r="r" b="b"/>
            <a:pathLst>
              <a:path w="251" h="316" extrusionOk="0">
                <a:moveTo>
                  <a:pt x="23" y="316"/>
                </a:moveTo>
                <a:cubicBezTo>
                  <a:pt x="105" y="310"/>
                  <a:pt x="182" y="287"/>
                  <a:pt x="251" y="25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307"/>
                  <a:pt x="11" y="316"/>
                  <a:pt x="23" y="316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70"/>
          <p:cNvSpPr/>
          <p:nvPr/>
        </p:nvSpPr>
        <p:spPr>
          <a:xfrm>
            <a:off x="6156325" y="3395662"/>
            <a:ext cx="2106612" cy="2112962"/>
          </a:xfrm>
          <a:custGeom>
            <a:avLst/>
            <a:gdLst/>
            <a:ahLst/>
            <a:cxnLst/>
            <a:rect l="l" t="t" r="r" b="b"/>
            <a:pathLst>
              <a:path w="474" h="475" extrusionOk="0">
                <a:moveTo>
                  <a:pt x="0" y="22"/>
                </a:moveTo>
                <a:cubicBezTo>
                  <a:pt x="0" y="225"/>
                  <a:pt x="0" y="225"/>
                  <a:pt x="0" y="225"/>
                </a:cubicBezTo>
                <a:cubicBezTo>
                  <a:pt x="251" y="475"/>
                  <a:pt x="251" y="475"/>
                  <a:pt x="251" y="475"/>
                </a:cubicBezTo>
                <a:cubicBezTo>
                  <a:pt x="345" y="424"/>
                  <a:pt x="423" y="346"/>
                  <a:pt x="474" y="252"/>
                </a:cubicBezTo>
                <a:cubicBezTo>
                  <a:pt x="223" y="0"/>
                  <a:pt x="223" y="0"/>
                  <a:pt x="2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70"/>
          <p:cNvSpPr/>
          <p:nvPr/>
        </p:nvSpPr>
        <p:spPr>
          <a:xfrm>
            <a:off x="7148512" y="3395662"/>
            <a:ext cx="1412875" cy="1120775"/>
          </a:xfrm>
          <a:custGeom>
            <a:avLst/>
            <a:gdLst/>
            <a:ahLst/>
            <a:cxnLst/>
            <a:rect l="l" t="t" r="r" b="b"/>
            <a:pathLst>
              <a:path w="318" h="252" extrusionOk="0">
                <a:moveTo>
                  <a:pt x="0" y="0"/>
                </a:moveTo>
                <a:cubicBezTo>
                  <a:pt x="251" y="252"/>
                  <a:pt x="251" y="252"/>
                  <a:pt x="251" y="252"/>
                </a:cubicBezTo>
                <a:cubicBezTo>
                  <a:pt x="289" y="183"/>
                  <a:pt x="312" y="105"/>
                  <a:pt x="318" y="23"/>
                </a:cubicBezTo>
                <a:cubicBezTo>
                  <a:pt x="318" y="11"/>
                  <a:pt x="309" y="0"/>
                  <a:pt x="29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70"/>
          <p:cNvSpPr/>
          <p:nvPr/>
        </p:nvSpPr>
        <p:spPr>
          <a:xfrm>
            <a:off x="7156450" y="2163762"/>
            <a:ext cx="1404937" cy="1111250"/>
          </a:xfrm>
          <a:custGeom>
            <a:avLst/>
            <a:gdLst/>
            <a:ahLst/>
            <a:cxnLst/>
            <a:rect l="l" t="t" r="r" b="b"/>
            <a:pathLst>
              <a:path w="316" h="250" extrusionOk="0">
                <a:moveTo>
                  <a:pt x="316" y="227"/>
                </a:moveTo>
                <a:cubicBezTo>
                  <a:pt x="310" y="146"/>
                  <a:pt x="287" y="69"/>
                  <a:pt x="250" y="0"/>
                </a:cubicBezTo>
                <a:cubicBezTo>
                  <a:pt x="0" y="250"/>
                  <a:pt x="0" y="250"/>
                  <a:pt x="0" y="250"/>
                </a:cubicBezTo>
                <a:cubicBezTo>
                  <a:pt x="294" y="250"/>
                  <a:pt x="294" y="250"/>
                  <a:pt x="294" y="250"/>
                </a:cubicBezTo>
                <a:cubicBezTo>
                  <a:pt x="307" y="250"/>
                  <a:pt x="316" y="240"/>
                  <a:pt x="316" y="227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70"/>
          <p:cNvSpPr/>
          <p:nvPr/>
        </p:nvSpPr>
        <p:spPr>
          <a:xfrm>
            <a:off x="6156325" y="1166812"/>
            <a:ext cx="2111375" cy="2108200"/>
          </a:xfrm>
          <a:custGeom>
            <a:avLst/>
            <a:gdLst/>
            <a:ahLst/>
            <a:cxnLst/>
            <a:rect l="l" t="t" r="r" b="b"/>
            <a:pathLst>
              <a:path w="475" h="474" extrusionOk="0">
                <a:moveTo>
                  <a:pt x="22" y="474"/>
                </a:moveTo>
                <a:cubicBezTo>
                  <a:pt x="225" y="474"/>
                  <a:pt x="225" y="474"/>
                  <a:pt x="225" y="474"/>
                </a:cubicBezTo>
                <a:cubicBezTo>
                  <a:pt x="475" y="224"/>
                  <a:pt x="475" y="224"/>
                  <a:pt x="475" y="224"/>
                </a:cubicBezTo>
                <a:cubicBezTo>
                  <a:pt x="424" y="130"/>
                  <a:pt x="346" y="52"/>
                  <a:pt x="252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465"/>
                  <a:pt x="10" y="474"/>
                  <a:pt x="22" y="474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70"/>
          <p:cNvSpPr/>
          <p:nvPr/>
        </p:nvSpPr>
        <p:spPr>
          <a:xfrm>
            <a:off x="6156325" y="868362"/>
            <a:ext cx="1120775" cy="1419225"/>
          </a:xfrm>
          <a:custGeom>
            <a:avLst/>
            <a:gdLst/>
            <a:ahLst/>
            <a:cxnLst/>
            <a:rect l="l" t="t" r="r" b="b"/>
            <a:pathLst>
              <a:path w="252" h="319" extrusionOk="0">
                <a:moveTo>
                  <a:pt x="0" y="319"/>
                </a:moveTo>
                <a:cubicBezTo>
                  <a:pt x="252" y="67"/>
                  <a:pt x="252" y="67"/>
                  <a:pt x="252" y="67"/>
                </a:cubicBezTo>
                <a:cubicBezTo>
                  <a:pt x="183" y="30"/>
                  <a:pt x="105" y="6"/>
                  <a:pt x="23" y="1"/>
                </a:cubicBezTo>
                <a:cubicBezTo>
                  <a:pt x="11" y="0"/>
                  <a:pt x="0" y="10"/>
                  <a:pt x="0" y="22"/>
                </a:cubicBezTo>
                <a:lnTo>
                  <a:pt x="0" y="319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70"/>
          <p:cNvSpPr/>
          <p:nvPr/>
        </p:nvSpPr>
        <p:spPr>
          <a:xfrm>
            <a:off x="4676775" y="1852612"/>
            <a:ext cx="617537" cy="742950"/>
          </a:xfrm>
          <a:custGeom>
            <a:avLst/>
            <a:gdLst/>
            <a:ahLst/>
            <a:cxnLst/>
            <a:rect l="l" t="t" r="r" b="b"/>
            <a:pathLst>
              <a:path w="139" h="167" extrusionOk="0">
                <a:moveTo>
                  <a:pt x="93" y="161"/>
                </a:moveTo>
                <a:cubicBezTo>
                  <a:pt x="93" y="165"/>
                  <a:pt x="91" y="167"/>
                  <a:pt x="87" y="167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49" y="167"/>
                  <a:pt x="46" y="165"/>
                  <a:pt x="46" y="161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6" y="158"/>
                  <a:pt x="49" y="156"/>
                  <a:pt x="52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91" y="156"/>
                  <a:pt x="93" y="158"/>
                  <a:pt x="93" y="161"/>
                </a:cubicBezTo>
                <a:close/>
                <a:moveTo>
                  <a:pt x="93" y="146"/>
                </a:moveTo>
                <a:cubicBezTo>
                  <a:pt x="93" y="143"/>
                  <a:pt x="91" y="140"/>
                  <a:pt x="87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43"/>
                  <a:pt x="46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49"/>
                  <a:pt x="49" y="152"/>
                  <a:pt x="52" y="152"/>
                </a:cubicBezTo>
                <a:cubicBezTo>
                  <a:pt x="87" y="152"/>
                  <a:pt x="87" y="152"/>
                  <a:pt x="87" y="152"/>
                </a:cubicBezTo>
                <a:cubicBezTo>
                  <a:pt x="91" y="152"/>
                  <a:pt x="93" y="149"/>
                  <a:pt x="93" y="146"/>
                </a:cubicBezTo>
                <a:close/>
                <a:moveTo>
                  <a:pt x="75" y="83"/>
                </a:moveTo>
                <a:cubicBezTo>
                  <a:pt x="68" y="83"/>
                  <a:pt x="68" y="83"/>
                  <a:pt x="68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66" y="137"/>
                  <a:pt x="68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2" y="137"/>
                  <a:pt x="74" y="137"/>
                  <a:pt x="75" y="137"/>
                </a:cubicBezTo>
                <a:lnTo>
                  <a:pt x="75" y="83"/>
                </a:lnTo>
                <a:close/>
                <a:moveTo>
                  <a:pt x="50" y="60"/>
                </a:moveTo>
                <a:cubicBezTo>
                  <a:pt x="46" y="60"/>
                  <a:pt x="42" y="64"/>
                  <a:pt x="42" y="69"/>
                </a:cubicBezTo>
                <a:cubicBezTo>
                  <a:pt x="42" y="73"/>
                  <a:pt x="46" y="77"/>
                  <a:pt x="50" y="77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4"/>
                  <a:pt x="55" y="60"/>
                  <a:pt x="50" y="60"/>
                </a:cubicBezTo>
                <a:close/>
                <a:moveTo>
                  <a:pt x="98" y="69"/>
                </a:moveTo>
                <a:cubicBezTo>
                  <a:pt x="98" y="64"/>
                  <a:pt x="94" y="60"/>
                  <a:pt x="89" y="60"/>
                </a:cubicBezTo>
                <a:cubicBezTo>
                  <a:pt x="85" y="60"/>
                  <a:pt x="81" y="64"/>
                  <a:pt x="81" y="69"/>
                </a:cubicBezTo>
                <a:cubicBezTo>
                  <a:pt x="81" y="77"/>
                  <a:pt x="81" y="77"/>
                  <a:pt x="81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94" y="77"/>
                  <a:pt x="98" y="73"/>
                  <a:pt x="98" y="69"/>
                </a:cubicBezTo>
                <a:close/>
                <a:moveTo>
                  <a:pt x="116" y="54"/>
                </a:moveTo>
                <a:cubicBezTo>
                  <a:pt x="112" y="39"/>
                  <a:pt x="95" y="23"/>
                  <a:pt x="70" y="23"/>
                </a:cubicBezTo>
                <a:cubicBezTo>
                  <a:pt x="45" y="23"/>
                  <a:pt x="27" y="39"/>
                  <a:pt x="24" y="54"/>
                </a:cubicBezTo>
                <a:cubicBezTo>
                  <a:pt x="21" y="65"/>
                  <a:pt x="23" y="76"/>
                  <a:pt x="29" y="86"/>
                </a:cubicBezTo>
                <a:cubicBezTo>
                  <a:pt x="34" y="95"/>
                  <a:pt x="39" y="103"/>
                  <a:pt x="43" y="113"/>
                </a:cubicBezTo>
                <a:cubicBezTo>
                  <a:pt x="45" y="118"/>
                  <a:pt x="46" y="126"/>
                  <a:pt x="47" y="131"/>
                </a:cubicBezTo>
                <a:cubicBezTo>
                  <a:pt x="48" y="135"/>
                  <a:pt x="50" y="137"/>
                  <a:pt x="55" y="137"/>
                </a:cubicBezTo>
                <a:cubicBezTo>
                  <a:pt x="57" y="137"/>
                  <a:pt x="58" y="137"/>
                  <a:pt x="59" y="137"/>
                </a:cubicBezTo>
                <a:cubicBezTo>
                  <a:pt x="59" y="83"/>
                  <a:pt x="59" y="83"/>
                  <a:pt x="59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47" y="83"/>
                  <a:pt x="43" y="81"/>
                  <a:pt x="41" y="79"/>
                </a:cubicBezTo>
                <a:cubicBezTo>
                  <a:pt x="38" y="76"/>
                  <a:pt x="37" y="72"/>
                  <a:pt x="37" y="69"/>
                </a:cubicBezTo>
                <a:cubicBezTo>
                  <a:pt x="37" y="65"/>
                  <a:pt x="38" y="62"/>
                  <a:pt x="41" y="59"/>
                </a:cubicBezTo>
                <a:cubicBezTo>
                  <a:pt x="43" y="56"/>
                  <a:pt x="47" y="55"/>
                  <a:pt x="50" y="55"/>
                </a:cubicBezTo>
                <a:cubicBezTo>
                  <a:pt x="58" y="55"/>
                  <a:pt x="64" y="61"/>
                  <a:pt x="6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77"/>
                  <a:pt x="64" y="77"/>
                  <a:pt x="64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5"/>
                  <a:pt x="77" y="62"/>
                  <a:pt x="79" y="59"/>
                </a:cubicBezTo>
                <a:cubicBezTo>
                  <a:pt x="82" y="56"/>
                  <a:pt x="86" y="55"/>
                  <a:pt x="89" y="55"/>
                </a:cubicBezTo>
                <a:cubicBezTo>
                  <a:pt x="93" y="55"/>
                  <a:pt x="96" y="56"/>
                  <a:pt x="99" y="59"/>
                </a:cubicBezTo>
                <a:cubicBezTo>
                  <a:pt x="102" y="62"/>
                  <a:pt x="103" y="65"/>
                  <a:pt x="103" y="69"/>
                </a:cubicBezTo>
                <a:cubicBezTo>
                  <a:pt x="103" y="72"/>
                  <a:pt x="102" y="76"/>
                  <a:pt x="99" y="79"/>
                </a:cubicBezTo>
                <a:cubicBezTo>
                  <a:pt x="96" y="81"/>
                  <a:pt x="93" y="83"/>
                  <a:pt x="89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2" y="137"/>
                  <a:pt x="83" y="137"/>
                  <a:pt x="84" y="137"/>
                </a:cubicBezTo>
                <a:cubicBezTo>
                  <a:pt x="90" y="137"/>
                  <a:pt x="91" y="135"/>
                  <a:pt x="92" y="131"/>
                </a:cubicBezTo>
                <a:cubicBezTo>
                  <a:pt x="93" y="126"/>
                  <a:pt x="94" y="118"/>
                  <a:pt x="97" y="113"/>
                </a:cubicBezTo>
                <a:cubicBezTo>
                  <a:pt x="101" y="103"/>
                  <a:pt x="106" y="95"/>
                  <a:pt x="111" y="86"/>
                </a:cubicBezTo>
                <a:cubicBezTo>
                  <a:pt x="116" y="76"/>
                  <a:pt x="119" y="65"/>
                  <a:pt x="116" y="54"/>
                </a:cubicBezTo>
                <a:close/>
                <a:moveTo>
                  <a:pt x="75" y="5"/>
                </a:moveTo>
                <a:cubicBezTo>
                  <a:pt x="75" y="3"/>
                  <a:pt x="73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7" y="0"/>
                  <a:pt x="65" y="3"/>
                  <a:pt x="65" y="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8"/>
                  <a:pt x="67" y="20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3" y="20"/>
                  <a:pt x="75" y="18"/>
                  <a:pt x="75" y="15"/>
                </a:cubicBezTo>
                <a:lnTo>
                  <a:pt x="75" y="5"/>
                </a:lnTo>
                <a:close/>
                <a:moveTo>
                  <a:pt x="103" y="14"/>
                </a:moveTo>
                <a:cubicBezTo>
                  <a:pt x="104" y="11"/>
                  <a:pt x="104" y="8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6"/>
                  <a:pt x="95" y="6"/>
                  <a:pt x="94" y="9"/>
                </a:cubicBezTo>
                <a:cubicBezTo>
                  <a:pt x="90" y="17"/>
                  <a:pt x="90" y="17"/>
                  <a:pt x="90" y="17"/>
                </a:cubicBezTo>
                <a:cubicBezTo>
                  <a:pt x="88" y="20"/>
                  <a:pt x="89" y="23"/>
                  <a:pt x="9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4" y="25"/>
                  <a:pt x="97" y="24"/>
                  <a:pt x="99" y="22"/>
                </a:cubicBezTo>
                <a:lnTo>
                  <a:pt x="103" y="14"/>
                </a:lnTo>
                <a:close/>
                <a:moveTo>
                  <a:pt x="124" y="30"/>
                </a:moveTo>
                <a:cubicBezTo>
                  <a:pt x="126" y="28"/>
                  <a:pt x="126" y="25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2" y="21"/>
                  <a:pt x="119" y="21"/>
                  <a:pt x="117" y="23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8" y="31"/>
                  <a:pt x="108" y="34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2" y="38"/>
                  <a:pt x="115" y="38"/>
                  <a:pt x="117" y="36"/>
                </a:cubicBezTo>
                <a:lnTo>
                  <a:pt x="124" y="30"/>
                </a:lnTo>
                <a:close/>
                <a:moveTo>
                  <a:pt x="135" y="55"/>
                </a:moveTo>
                <a:cubicBezTo>
                  <a:pt x="138" y="55"/>
                  <a:pt x="139" y="52"/>
                  <a:pt x="139" y="49"/>
                </a:cubicBezTo>
                <a:cubicBezTo>
                  <a:pt x="139" y="49"/>
                  <a:pt x="139" y="49"/>
                  <a:pt x="139" y="49"/>
                </a:cubicBezTo>
                <a:cubicBezTo>
                  <a:pt x="138" y="46"/>
                  <a:pt x="136" y="45"/>
                  <a:pt x="133" y="45"/>
                </a:cubicBezTo>
                <a:cubicBezTo>
                  <a:pt x="124" y="47"/>
                  <a:pt x="124" y="47"/>
                  <a:pt x="124" y="47"/>
                </a:cubicBezTo>
                <a:cubicBezTo>
                  <a:pt x="121" y="47"/>
                  <a:pt x="119" y="50"/>
                  <a:pt x="120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5"/>
                  <a:pt x="123" y="57"/>
                  <a:pt x="126" y="57"/>
                </a:cubicBezTo>
                <a:lnTo>
                  <a:pt x="135" y="55"/>
                </a:lnTo>
                <a:close/>
                <a:moveTo>
                  <a:pt x="133" y="82"/>
                </a:moveTo>
                <a:cubicBezTo>
                  <a:pt x="135" y="83"/>
                  <a:pt x="138" y="81"/>
                  <a:pt x="139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9" y="76"/>
                  <a:pt x="137" y="73"/>
                  <a:pt x="135" y="72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3" y="70"/>
                  <a:pt x="120" y="72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7"/>
                  <a:pt x="121" y="80"/>
                  <a:pt x="123" y="80"/>
                </a:cubicBezTo>
                <a:lnTo>
                  <a:pt x="133" y="82"/>
                </a:lnTo>
                <a:close/>
                <a:moveTo>
                  <a:pt x="40" y="22"/>
                </a:moveTo>
                <a:cubicBezTo>
                  <a:pt x="42" y="24"/>
                  <a:pt x="45" y="25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0" y="23"/>
                  <a:pt x="51" y="20"/>
                  <a:pt x="49" y="17"/>
                </a:cubicBezTo>
                <a:cubicBezTo>
                  <a:pt x="45" y="9"/>
                  <a:pt x="45" y="9"/>
                  <a:pt x="45" y="9"/>
                </a:cubicBezTo>
                <a:cubicBezTo>
                  <a:pt x="43" y="6"/>
                  <a:pt x="40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5" y="8"/>
                  <a:pt x="35" y="11"/>
                  <a:pt x="36" y="14"/>
                </a:cubicBezTo>
                <a:lnTo>
                  <a:pt x="40" y="22"/>
                </a:lnTo>
                <a:close/>
                <a:moveTo>
                  <a:pt x="22" y="36"/>
                </a:moveTo>
                <a:cubicBezTo>
                  <a:pt x="24" y="38"/>
                  <a:pt x="27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1" y="34"/>
                  <a:pt x="31" y="31"/>
                  <a:pt x="29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0" y="21"/>
                  <a:pt x="17" y="21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5"/>
                  <a:pt x="13" y="28"/>
                  <a:pt x="15" y="30"/>
                </a:cubicBezTo>
                <a:lnTo>
                  <a:pt x="22" y="36"/>
                </a:lnTo>
                <a:close/>
                <a:moveTo>
                  <a:pt x="13" y="57"/>
                </a:moveTo>
                <a:cubicBezTo>
                  <a:pt x="16" y="57"/>
                  <a:pt x="19" y="55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0" y="50"/>
                  <a:pt x="18" y="47"/>
                  <a:pt x="15" y="47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1" y="4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2"/>
                  <a:pt x="1" y="55"/>
                  <a:pt x="4" y="55"/>
                </a:cubicBezTo>
                <a:lnTo>
                  <a:pt x="13" y="57"/>
                </a:lnTo>
                <a:close/>
                <a:moveTo>
                  <a:pt x="16" y="80"/>
                </a:moveTo>
                <a:cubicBezTo>
                  <a:pt x="18" y="80"/>
                  <a:pt x="20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9" y="72"/>
                  <a:pt x="16" y="70"/>
                  <a:pt x="14" y="70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3"/>
                  <a:pt x="0" y="76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81"/>
                  <a:pt x="4" y="83"/>
                  <a:pt x="6" y="82"/>
                </a:cubicBezTo>
                <a:lnTo>
                  <a:pt x="16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70"/>
          <p:cNvSpPr/>
          <p:nvPr/>
        </p:nvSpPr>
        <p:spPr>
          <a:xfrm>
            <a:off x="6743700" y="1976437"/>
            <a:ext cx="933450" cy="623887"/>
          </a:xfrm>
          <a:custGeom>
            <a:avLst/>
            <a:gdLst/>
            <a:ahLst/>
            <a:cxnLst/>
            <a:rect l="l" t="t" r="r" b="b"/>
            <a:pathLst>
              <a:path w="210" h="140" extrusionOk="0">
                <a:moveTo>
                  <a:pt x="167" y="13"/>
                </a:moveTo>
                <a:cubicBezTo>
                  <a:pt x="187" y="62"/>
                  <a:pt x="187" y="62"/>
                  <a:pt x="187" y="62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50" y="61"/>
                  <a:pt x="110" y="27"/>
                  <a:pt x="107" y="27"/>
                </a:cubicBezTo>
                <a:cubicBezTo>
                  <a:pt x="104" y="27"/>
                  <a:pt x="92" y="31"/>
                  <a:pt x="90" y="32"/>
                </a:cubicBezTo>
                <a:cubicBezTo>
                  <a:pt x="90" y="32"/>
                  <a:pt x="83" y="34"/>
                  <a:pt x="76" y="34"/>
                </a:cubicBezTo>
                <a:cubicBezTo>
                  <a:pt x="73" y="34"/>
                  <a:pt x="71" y="33"/>
                  <a:pt x="70" y="32"/>
                </a:cubicBezTo>
                <a:cubicBezTo>
                  <a:pt x="68" y="31"/>
                  <a:pt x="67" y="30"/>
                  <a:pt x="67" y="29"/>
                </a:cubicBezTo>
                <a:cubicBezTo>
                  <a:pt x="67" y="26"/>
                  <a:pt x="70" y="24"/>
                  <a:pt x="72" y="23"/>
                </a:cubicBezTo>
                <a:cubicBezTo>
                  <a:pt x="82" y="18"/>
                  <a:pt x="110" y="7"/>
                  <a:pt x="113" y="7"/>
                </a:cubicBezTo>
                <a:cubicBezTo>
                  <a:pt x="113" y="7"/>
                  <a:pt x="113" y="7"/>
                  <a:pt x="113" y="7"/>
                </a:cubicBezTo>
                <a:cubicBezTo>
                  <a:pt x="120" y="7"/>
                  <a:pt x="162" y="13"/>
                  <a:pt x="167" y="13"/>
                </a:cubicBezTo>
                <a:close/>
                <a:moveTo>
                  <a:pt x="185" y="0"/>
                </a:moveTo>
                <a:cubicBezTo>
                  <a:pt x="184" y="0"/>
                  <a:pt x="183" y="0"/>
                  <a:pt x="183" y="0"/>
                </a:cubicBezTo>
                <a:cubicBezTo>
                  <a:pt x="175" y="3"/>
                  <a:pt x="175" y="3"/>
                  <a:pt x="175" y="3"/>
                </a:cubicBezTo>
                <a:cubicBezTo>
                  <a:pt x="173" y="4"/>
                  <a:pt x="172" y="5"/>
                  <a:pt x="172" y="6"/>
                </a:cubicBezTo>
                <a:cubicBezTo>
                  <a:pt x="171" y="7"/>
                  <a:pt x="171" y="9"/>
                  <a:pt x="171" y="10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3" y="64"/>
                  <a:pt x="196" y="66"/>
                  <a:pt x="199" y="64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8" y="61"/>
                  <a:pt x="209" y="60"/>
                  <a:pt x="210" y="58"/>
                </a:cubicBezTo>
                <a:cubicBezTo>
                  <a:pt x="210" y="57"/>
                  <a:pt x="210" y="56"/>
                  <a:pt x="210" y="54"/>
                </a:cubicBezTo>
                <a:cubicBezTo>
                  <a:pt x="190" y="3"/>
                  <a:pt x="190" y="3"/>
                  <a:pt x="190" y="3"/>
                </a:cubicBezTo>
                <a:cubicBezTo>
                  <a:pt x="189" y="1"/>
                  <a:pt x="187" y="0"/>
                  <a:pt x="185" y="0"/>
                </a:cubicBezTo>
                <a:close/>
                <a:moveTo>
                  <a:pt x="0" y="70"/>
                </a:moveTo>
                <a:cubicBezTo>
                  <a:pt x="0" y="71"/>
                  <a:pt x="1" y="73"/>
                  <a:pt x="2" y="74"/>
                </a:cubicBezTo>
                <a:cubicBezTo>
                  <a:pt x="2" y="75"/>
                  <a:pt x="4" y="75"/>
                  <a:pt x="5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7" y="76"/>
                  <a:pt x="20" y="74"/>
                  <a:pt x="20" y="7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4" y="11"/>
                  <a:pt x="23" y="10"/>
                </a:cubicBezTo>
                <a:cubicBezTo>
                  <a:pt x="22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70"/>
                </a:lnTo>
                <a:close/>
                <a:moveTo>
                  <a:pt x="87" y="121"/>
                </a:moveTo>
                <a:cubicBezTo>
                  <a:pt x="86" y="119"/>
                  <a:pt x="85" y="117"/>
                  <a:pt x="83" y="116"/>
                </a:cubicBezTo>
                <a:cubicBezTo>
                  <a:pt x="80" y="113"/>
                  <a:pt x="76" y="113"/>
                  <a:pt x="73" y="117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0" y="132"/>
                  <a:pt x="65" y="137"/>
                  <a:pt x="66" y="138"/>
                </a:cubicBezTo>
                <a:cubicBezTo>
                  <a:pt x="68" y="139"/>
                  <a:pt x="69" y="140"/>
                  <a:pt x="71" y="140"/>
                </a:cubicBezTo>
                <a:cubicBezTo>
                  <a:pt x="73" y="140"/>
                  <a:pt x="75" y="139"/>
                  <a:pt x="77" y="137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7" y="123"/>
                  <a:pt x="87" y="121"/>
                </a:cubicBezTo>
                <a:close/>
                <a:moveTo>
                  <a:pt x="46" y="118"/>
                </a:moveTo>
                <a:cubicBezTo>
                  <a:pt x="43" y="121"/>
                  <a:pt x="44" y="124"/>
                  <a:pt x="48" y="128"/>
                </a:cubicBezTo>
                <a:cubicBezTo>
                  <a:pt x="52" y="131"/>
                  <a:pt x="55" y="130"/>
                  <a:pt x="59" y="126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3" y="109"/>
                  <a:pt x="69" y="104"/>
                  <a:pt x="67" y="103"/>
                </a:cubicBezTo>
                <a:cubicBezTo>
                  <a:pt x="64" y="100"/>
                  <a:pt x="60" y="101"/>
                  <a:pt x="57" y="105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2"/>
                  <a:pt x="51" y="112"/>
                  <a:pt x="51" y="112"/>
                </a:cubicBezTo>
                <a:lnTo>
                  <a:pt x="46" y="118"/>
                </a:lnTo>
                <a:close/>
                <a:moveTo>
                  <a:pt x="31" y="103"/>
                </a:moveTo>
                <a:cubicBezTo>
                  <a:pt x="30" y="105"/>
                  <a:pt x="29" y="107"/>
                  <a:pt x="29" y="109"/>
                </a:cubicBezTo>
                <a:cubicBezTo>
                  <a:pt x="30" y="111"/>
                  <a:pt x="31" y="113"/>
                  <a:pt x="33" y="114"/>
                </a:cubicBezTo>
                <a:cubicBezTo>
                  <a:pt x="36" y="117"/>
                  <a:pt x="40" y="117"/>
                  <a:pt x="43" y="113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6" y="98"/>
                  <a:pt x="56" y="96"/>
                  <a:pt x="56" y="94"/>
                </a:cubicBezTo>
                <a:cubicBezTo>
                  <a:pt x="56" y="92"/>
                  <a:pt x="55" y="90"/>
                  <a:pt x="53" y="89"/>
                </a:cubicBezTo>
                <a:cubicBezTo>
                  <a:pt x="49" y="86"/>
                  <a:pt x="45" y="86"/>
                  <a:pt x="42" y="90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7"/>
                  <a:pt x="37" y="97"/>
                  <a:pt x="37" y="97"/>
                </a:cubicBezTo>
                <a:cubicBezTo>
                  <a:pt x="36" y="97"/>
                  <a:pt x="36" y="97"/>
                  <a:pt x="36" y="97"/>
                </a:cubicBezTo>
                <a:lnTo>
                  <a:pt x="31" y="103"/>
                </a:lnTo>
                <a:close/>
                <a:moveTo>
                  <a:pt x="29" y="98"/>
                </a:moveTo>
                <a:cubicBezTo>
                  <a:pt x="40" y="85"/>
                  <a:pt x="40" y="85"/>
                  <a:pt x="40" y="85"/>
                </a:cubicBezTo>
                <a:cubicBezTo>
                  <a:pt x="44" y="80"/>
                  <a:pt x="40" y="75"/>
                  <a:pt x="38" y="74"/>
                </a:cubicBezTo>
                <a:cubicBezTo>
                  <a:pt x="35" y="71"/>
                  <a:pt x="31" y="72"/>
                  <a:pt x="28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4" y="81"/>
                  <a:pt x="24" y="81"/>
                </a:cubicBezTo>
                <a:cubicBezTo>
                  <a:pt x="19" y="87"/>
                  <a:pt x="19" y="87"/>
                  <a:pt x="19" y="87"/>
                </a:cubicBezTo>
                <a:cubicBezTo>
                  <a:pt x="17" y="89"/>
                  <a:pt x="16" y="91"/>
                  <a:pt x="16" y="93"/>
                </a:cubicBezTo>
                <a:cubicBezTo>
                  <a:pt x="16" y="95"/>
                  <a:pt x="18" y="96"/>
                  <a:pt x="19" y="97"/>
                </a:cubicBezTo>
                <a:cubicBezTo>
                  <a:pt x="20" y="99"/>
                  <a:pt x="22" y="100"/>
                  <a:pt x="25" y="100"/>
                </a:cubicBezTo>
                <a:cubicBezTo>
                  <a:pt x="26" y="100"/>
                  <a:pt x="27" y="100"/>
                  <a:pt x="29" y="98"/>
                </a:cubicBezTo>
                <a:close/>
                <a:moveTo>
                  <a:pt x="159" y="87"/>
                </a:moveTo>
                <a:cubicBezTo>
                  <a:pt x="162" y="84"/>
                  <a:pt x="163" y="80"/>
                  <a:pt x="158" y="76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35" y="55"/>
                  <a:pt x="111" y="35"/>
                  <a:pt x="106" y="32"/>
                </a:cubicBezTo>
                <a:cubicBezTo>
                  <a:pt x="104" y="33"/>
                  <a:pt x="97" y="35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7"/>
                  <a:pt x="84" y="39"/>
                  <a:pt x="76" y="39"/>
                </a:cubicBezTo>
                <a:cubicBezTo>
                  <a:pt x="72" y="39"/>
                  <a:pt x="69" y="38"/>
                  <a:pt x="67" y="37"/>
                </a:cubicBezTo>
                <a:cubicBezTo>
                  <a:pt x="63" y="34"/>
                  <a:pt x="62" y="31"/>
                  <a:pt x="62" y="29"/>
                </a:cubicBezTo>
                <a:cubicBezTo>
                  <a:pt x="62" y="24"/>
                  <a:pt x="66" y="21"/>
                  <a:pt x="69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1"/>
                  <a:pt x="25" y="71"/>
                  <a:pt x="25" y="71"/>
                </a:cubicBezTo>
                <a:cubicBezTo>
                  <a:pt x="28" y="68"/>
                  <a:pt x="31" y="67"/>
                  <a:pt x="34" y="67"/>
                </a:cubicBezTo>
                <a:cubicBezTo>
                  <a:pt x="36" y="67"/>
                  <a:pt x="39" y="68"/>
                  <a:pt x="41" y="70"/>
                </a:cubicBezTo>
                <a:cubicBezTo>
                  <a:pt x="45" y="74"/>
                  <a:pt x="47" y="78"/>
                  <a:pt x="47" y="82"/>
                </a:cubicBezTo>
                <a:cubicBezTo>
                  <a:pt x="50" y="81"/>
                  <a:pt x="53" y="82"/>
                  <a:pt x="56" y="85"/>
                </a:cubicBezTo>
                <a:cubicBezTo>
                  <a:pt x="60" y="88"/>
                  <a:pt x="62" y="92"/>
                  <a:pt x="61" y="96"/>
                </a:cubicBezTo>
                <a:cubicBezTo>
                  <a:pt x="64" y="96"/>
                  <a:pt x="68" y="97"/>
                  <a:pt x="70" y="99"/>
                </a:cubicBezTo>
                <a:cubicBezTo>
                  <a:pt x="74" y="102"/>
                  <a:pt x="76" y="106"/>
                  <a:pt x="76" y="109"/>
                </a:cubicBezTo>
                <a:cubicBezTo>
                  <a:pt x="79" y="108"/>
                  <a:pt x="83" y="109"/>
                  <a:pt x="86" y="112"/>
                </a:cubicBezTo>
                <a:cubicBezTo>
                  <a:pt x="91" y="116"/>
                  <a:pt x="93" y="121"/>
                  <a:pt x="91" y="126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7" y="130"/>
                  <a:pt x="98" y="131"/>
                  <a:pt x="99" y="131"/>
                </a:cubicBezTo>
                <a:cubicBezTo>
                  <a:pt x="102" y="131"/>
                  <a:pt x="104" y="129"/>
                  <a:pt x="105" y="128"/>
                </a:cubicBezTo>
                <a:cubicBezTo>
                  <a:pt x="107" y="125"/>
                  <a:pt x="109" y="123"/>
                  <a:pt x="106" y="120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7" y="104"/>
                  <a:pt x="87" y="103"/>
                  <a:pt x="87" y="102"/>
                </a:cubicBezTo>
                <a:cubicBezTo>
                  <a:pt x="87" y="102"/>
                  <a:pt x="87" y="101"/>
                  <a:pt x="87" y="100"/>
                </a:cubicBezTo>
                <a:cubicBezTo>
                  <a:pt x="88" y="99"/>
                  <a:pt x="90" y="99"/>
                  <a:pt x="91" y="10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6" y="120"/>
                  <a:pt x="117" y="121"/>
                  <a:pt x="119" y="121"/>
                </a:cubicBezTo>
                <a:cubicBezTo>
                  <a:pt x="121" y="121"/>
                  <a:pt x="123" y="120"/>
                  <a:pt x="125" y="117"/>
                </a:cubicBezTo>
                <a:cubicBezTo>
                  <a:pt x="126" y="116"/>
                  <a:pt x="127" y="114"/>
                  <a:pt x="127" y="112"/>
                </a:cubicBezTo>
                <a:cubicBezTo>
                  <a:pt x="127" y="110"/>
                  <a:pt x="125" y="108"/>
                  <a:pt x="123" y="106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7" y="93"/>
                  <a:pt x="107" y="92"/>
                  <a:pt x="107" y="91"/>
                </a:cubicBezTo>
                <a:cubicBezTo>
                  <a:pt x="107" y="91"/>
                  <a:pt x="107" y="90"/>
                  <a:pt x="107" y="89"/>
                </a:cubicBezTo>
                <a:cubicBezTo>
                  <a:pt x="108" y="88"/>
                  <a:pt x="110" y="88"/>
                  <a:pt x="111" y="89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4" y="107"/>
                  <a:pt x="136" y="108"/>
                  <a:pt x="137" y="108"/>
                </a:cubicBezTo>
                <a:cubicBezTo>
                  <a:pt x="140" y="108"/>
                  <a:pt x="143" y="107"/>
                  <a:pt x="145" y="104"/>
                </a:cubicBezTo>
                <a:cubicBezTo>
                  <a:pt x="146" y="102"/>
                  <a:pt x="147" y="100"/>
                  <a:pt x="147" y="99"/>
                </a:cubicBezTo>
                <a:cubicBezTo>
                  <a:pt x="147" y="97"/>
                  <a:pt x="145" y="95"/>
                  <a:pt x="143" y="93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5" y="78"/>
                  <a:pt x="125" y="76"/>
                  <a:pt x="126" y="75"/>
                </a:cubicBezTo>
                <a:cubicBezTo>
                  <a:pt x="127" y="74"/>
                  <a:pt x="128" y="74"/>
                  <a:pt x="130" y="74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1" y="92"/>
                  <a:pt x="156" y="91"/>
                  <a:pt x="159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70"/>
          <p:cNvSpPr/>
          <p:nvPr/>
        </p:nvSpPr>
        <p:spPr>
          <a:xfrm>
            <a:off x="4627562" y="4081462"/>
            <a:ext cx="760412" cy="635000"/>
          </a:xfrm>
          <a:custGeom>
            <a:avLst/>
            <a:gdLst/>
            <a:ahLst/>
            <a:cxnLst/>
            <a:rect l="l" t="t" r="r" b="b"/>
            <a:pathLst>
              <a:path w="171" h="143" extrusionOk="0">
                <a:moveTo>
                  <a:pt x="23" y="116"/>
                </a:moveTo>
                <a:cubicBezTo>
                  <a:pt x="23" y="78"/>
                  <a:pt x="23" y="78"/>
                  <a:pt x="23" y="78"/>
                </a:cubicBezTo>
                <a:cubicBezTo>
                  <a:pt x="23" y="75"/>
                  <a:pt x="25" y="72"/>
                  <a:pt x="2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2"/>
                  <a:pt x="43" y="75"/>
                  <a:pt x="43" y="78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3" y="119"/>
                  <a:pt x="41" y="122"/>
                  <a:pt x="3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5" y="122"/>
                  <a:pt x="23" y="119"/>
                  <a:pt x="23" y="116"/>
                </a:cubicBezTo>
                <a:close/>
                <a:moveTo>
                  <a:pt x="63" y="58"/>
                </a:moveTo>
                <a:cubicBezTo>
                  <a:pt x="60" y="58"/>
                  <a:pt x="57" y="61"/>
                  <a:pt x="57" y="64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9"/>
                  <a:pt x="60" y="122"/>
                  <a:pt x="63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5" y="122"/>
                  <a:pt x="78" y="119"/>
                  <a:pt x="78" y="116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61"/>
                  <a:pt x="75" y="58"/>
                  <a:pt x="72" y="58"/>
                </a:cubicBezTo>
                <a:lnTo>
                  <a:pt x="63" y="58"/>
                </a:lnTo>
                <a:close/>
                <a:moveTo>
                  <a:pt x="97" y="47"/>
                </a:moveTo>
                <a:cubicBezTo>
                  <a:pt x="94" y="47"/>
                  <a:pt x="91" y="49"/>
                  <a:pt x="91" y="52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9"/>
                  <a:pt x="94" y="122"/>
                  <a:pt x="97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9" y="122"/>
                  <a:pt x="112" y="119"/>
                  <a:pt x="112" y="11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49"/>
                  <a:pt x="109" y="47"/>
                  <a:pt x="106" y="47"/>
                </a:cubicBezTo>
                <a:lnTo>
                  <a:pt x="97" y="47"/>
                </a:lnTo>
                <a:close/>
                <a:moveTo>
                  <a:pt x="131" y="35"/>
                </a:moveTo>
                <a:cubicBezTo>
                  <a:pt x="128" y="35"/>
                  <a:pt x="125" y="37"/>
                  <a:pt x="125" y="40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9"/>
                  <a:pt x="128" y="122"/>
                  <a:pt x="131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4" y="122"/>
                  <a:pt x="146" y="119"/>
                  <a:pt x="146" y="11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46" y="37"/>
                  <a:pt x="144" y="35"/>
                  <a:pt x="140" y="35"/>
                </a:cubicBezTo>
                <a:lnTo>
                  <a:pt x="131" y="35"/>
                </a:lnTo>
                <a:close/>
                <a:moveTo>
                  <a:pt x="25" y="57"/>
                </a:moveTo>
                <a:cubicBezTo>
                  <a:pt x="62" y="51"/>
                  <a:pt x="96" y="37"/>
                  <a:pt x="127" y="19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40" y="7"/>
                  <a:pt x="140" y="7"/>
                  <a:pt x="14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93" y="30"/>
                  <a:pt x="60" y="43"/>
                  <a:pt x="24" y="50"/>
                </a:cubicBezTo>
                <a:lnTo>
                  <a:pt x="25" y="57"/>
                </a:lnTo>
                <a:close/>
                <a:moveTo>
                  <a:pt x="171" y="133"/>
                </a:moveTo>
                <a:cubicBezTo>
                  <a:pt x="153" y="123"/>
                  <a:pt x="153" y="123"/>
                  <a:pt x="153" y="123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7"/>
                  <a:pt x="14" y="17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9"/>
                  <a:pt x="6" y="129"/>
                  <a:pt x="6" y="129"/>
                </a:cubicBezTo>
                <a:cubicBezTo>
                  <a:pt x="6" y="133"/>
                  <a:pt x="6" y="133"/>
                  <a:pt x="6" y="133"/>
                </a:cubicBezTo>
                <a:cubicBezTo>
                  <a:pt x="6" y="137"/>
                  <a:pt x="6" y="137"/>
                  <a:pt x="6" y="137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3" y="143"/>
                  <a:pt x="153" y="143"/>
                  <a:pt x="153" y="143"/>
                </a:cubicBezTo>
                <a:lnTo>
                  <a:pt x="171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70"/>
          <p:cNvSpPr/>
          <p:nvPr/>
        </p:nvSpPr>
        <p:spPr>
          <a:xfrm>
            <a:off x="6872287" y="4081462"/>
            <a:ext cx="676275" cy="609600"/>
          </a:xfrm>
          <a:custGeom>
            <a:avLst/>
            <a:gdLst/>
            <a:ahLst/>
            <a:cxnLst/>
            <a:rect l="l" t="t" r="r" b="b"/>
            <a:pathLst>
              <a:path w="152" h="137" extrusionOk="0">
                <a:moveTo>
                  <a:pt x="104" y="19"/>
                </a:moveTo>
                <a:cubicBezTo>
                  <a:pt x="95" y="19"/>
                  <a:pt x="95" y="19"/>
                  <a:pt x="95" y="19"/>
                </a:cubicBezTo>
                <a:cubicBezTo>
                  <a:pt x="94" y="13"/>
                  <a:pt x="90" y="9"/>
                  <a:pt x="85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3" y="9"/>
                  <a:pt x="59" y="13"/>
                  <a:pt x="5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9"/>
                  <a:pt x="57" y="0"/>
                  <a:pt x="6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6" y="0"/>
                  <a:pt x="103" y="9"/>
                  <a:pt x="104" y="19"/>
                </a:cubicBezTo>
                <a:close/>
                <a:moveTo>
                  <a:pt x="23" y="76"/>
                </a:moveTo>
                <a:cubicBezTo>
                  <a:pt x="62" y="76"/>
                  <a:pt x="62" y="76"/>
                  <a:pt x="62" y="76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67"/>
                  <a:pt x="65" y="63"/>
                  <a:pt x="69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8" y="63"/>
                  <a:pt x="91" y="67"/>
                  <a:pt x="91" y="71"/>
                </a:cubicBezTo>
                <a:cubicBezTo>
                  <a:pt x="91" y="76"/>
                  <a:pt x="91" y="76"/>
                  <a:pt x="91" y="76"/>
                </a:cubicBezTo>
                <a:cubicBezTo>
                  <a:pt x="129" y="76"/>
                  <a:pt x="129" y="76"/>
                  <a:pt x="129" y="76"/>
                </a:cubicBezTo>
                <a:cubicBezTo>
                  <a:pt x="141" y="76"/>
                  <a:pt x="150" y="67"/>
                  <a:pt x="152" y="55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32"/>
                  <a:pt x="144" y="23"/>
                  <a:pt x="134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2" y="67"/>
                  <a:pt x="12" y="76"/>
                  <a:pt x="23" y="76"/>
                </a:cubicBezTo>
                <a:close/>
                <a:moveTo>
                  <a:pt x="129" y="83"/>
                </a:moveTo>
                <a:cubicBezTo>
                  <a:pt x="91" y="83"/>
                  <a:pt x="91" y="83"/>
                  <a:pt x="91" y="83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92"/>
                  <a:pt x="88" y="96"/>
                  <a:pt x="84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5" y="96"/>
                  <a:pt x="62" y="92"/>
                  <a:pt x="62" y="88"/>
                </a:cubicBezTo>
                <a:cubicBezTo>
                  <a:pt x="62" y="83"/>
                  <a:pt x="62" y="83"/>
                  <a:pt x="62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14" y="83"/>
                  <a:pt x="5" y="77"/>
                  <a:pt x="0" y="6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8" y="137"/>
                  <a:pt x="18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44" y="137"/>
                  <a:pt x="152" y="128"/>
                  <a:pt x="152" y="117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7" y="77"/>
                  <a:pt x="139" y="83"/>
                  <a:pt x="129" y="83"/>
                </a:cubicBezTo>
                <a:close/>
                <a:moveTo>
                  <a:pt x="83" y="69"/>
                </a:move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7" y="70"/>
                  <a:pt x="67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82"/>
                  <a:pt x="67" y="82"/>
                  <a:pt x="67" y="82"/>
                </a:cubicBezTo>
                <a:cubicBezTo>
                  <a:pt x="67" y="84"/>
                  <a:pt x="67" y="84"/>
                  <a:pt x="67" y="84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9"/>
                  <a:pt x="68" y="90"/>
                  <a:pt x="69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5" y="90"/>
                  <a:pt x="86" y="89"/>
                  <a:pt x="86" y="88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0"/>
                  <a:pt x="85" y="69"/>
                  <a:pt x="8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70"/>
          <p:cNvSpPr txBox="1"/>
          <p:nvPr/>
        </p:nvSpPr>
        <p:spPr>
          <a:xfrm>
            <a:off x="9628187" y="487045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124" name="Google Shape;2124;p70"/>
          <p:cNvSpPr txBox="1"/>
          <p:nvPr/>
        </p:nvSpPr>
        <p:spPr>
          <a:xfrm>
            <a:off x="266700" y="4873625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71"/>
          <p:cNvSpPr txBox="1"/>
          <p:nvPr/>
        </p:nvSpPr>
        <p:spPr>
          <a:xfrm>
            <a:off x="9729787" y="2138362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130" name="Google Shape;2130;p71"/>
          <p:cNvSpPr txBox="1"/>
          <p:nvPr/>
        </p:nvSpPr>
        <p:spPr>
          <a:xfrm>
            <a:off x="9820275" y="3873500"/>
            <a:ext cx="14097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31" name="Google Shape;2131;p71"/>
          <p:cNvSpPr txBox="1"/>
          <p:nvPr/>
        </p:nvSpPr>
        <p:spPr>
          <a:xfrm>
            <a:off x="9820275" y="1905000"/>
            <a:ext cx="1074737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32" name="Google Shape;2132;p71"/>
          <p:cNvSpPr txBox="1"/>
          <p:nvPr/>
        </p:nvSpPr>
        <p:spPr>
          <a:xfrm>
            <a:off x="758825" y="4908550"/>
            <a:ext cx="15430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33" name="Google Shape;2133;p71"/>
          <p:cNvSpPr txBox="1"/>
          <p:nvPr/>
        </p:nvSpPr>
        <p:spPr>
          <a:xfrm>
            <a:off x="620712" y="2935287"/>
            <a:ext cx="1685925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912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34" name="Google Shape;2134;p71"/>
          <p:cNvSpPr txBox="1"/>
          <p:nvPr/>
        </p:nvSpPr>
        <p:spPr>
          <a:xfrm>
            <a:off x="357188" y="949326"/>
            <a:ext cx="19351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35" name="Google Shape;2135;p71"/>
          <p:cNvSpPr txBox="1"/>
          <p:nvPr/>
        </p:nvSpPr>
        <p:spPr>
          <a:xfrm>
            <a:off x="9099550" y="3670300"/>
            <a:ext cx="1317625" cy="166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136" name="Google Shape;2136;p71"/>
          <p:cNvSpPr txBox="1"/>
          <p:nvPr/>
        </p:nvSpPr>
        <p:spPr>
          <a:xfrm>
            <a:off x="9109075" y="1703387"/>
            <a:ext cx="1290637" cy="162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137" name="Google Shape;2137;p71"/>
          <p:cNvSpPr txBox="1"/>
          <p:nvPr/>
        </p:nvSpPr>
        <p:spPr>
          <a:xfrm>
            <a:off x="2427287" y="4695825"/>
            <a:ext cx="1322387" cy="166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138" name="Google Shape;2138;p71"/>
          <p:cNvSpPr txBox="1"/>
          <p:nvPr/>
        </p:nvSpPr>
        <p:spPr>
          <a:xfrm>
            <a:off x="2427287" y="2732087"/>
            <a:ext cx="1336675" cy="166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139" name="Google Shape;2139;p71"/>
          <p:cNvSpPr txBox="1"/>
          <p:nvPr/>
        </p:nvSpPr>
        <p:spPr>
          <a:xfrm>
            <a:off x="2436812" y="738187"/>
            <a:ext cx="1111250" cy="167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9000"/>
              <a:buFont typeface="Montserrat"/>
              <a:buNone/>
            </a:pPr>
            <a:r>
              <a:rPr lang="en-US" sz="90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140" name="Google Shape;2140;p71"/>
          <p:cNvSpPr/>
          <p:nvPr/>
        </p:nvSpPr>
        <p:spPr>
          <a:xfrm>
            <a:off x="7588250" y="3492500"/>
            <a:ext cx="885825" cy="1347787"/>
          </a:xfrm>
          <a:custGeom>
            <a:avLst/>
            <a:gdLst/>
            <a:ahLst/>
            <a:cxnLst/>
            <a:rect l="l" t="t" r="r" b="b"/>
            <a:pathLst>
              <a:path w="193" h="293" extrusionOk="0">
                <a:moveTo>
                  <a:pt x="95" y="293"/>
                </a:moveTo>
                <a:cubicBezTo>
                  <a:pt x="151" y="215"/>
                  <a:pt x="186" y="122"/>
                  <a:pt x="193" y="22"/>
                </a:cubicBezTo>
                <a:cubicBezTo>
                  <a:pt x="193" y="11"/>
                  <a:pt x="184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95" y="293"/>
                </a:lnTo>
                <a:close/>
              </a:path>
            </a:pathLst>
          </a:custGeom>
          <a:solidFill>
            <a:srgbClr val="1F6C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71"/>
          <p:cNvSpPr/>
          <p:nvPr/>
        </p:nvSpPr>
        <p:spPr>
          <a:xfrm>
            <a:off x="6181725" y="3492500"/>
            <a:ext cx="1843087" cy="1347787"/>
          </a:xfrm>
          <a:custGeom>
            <a:avLst/>
            <a:gdLst/>
            <a:ahLst/>
            <a:cxnLst/>
            <a:rect l="l" t="t" r="r" b="b"/>
            <a:pathLst>
              <a:path w="401" h="293" extrusionOk="0">
                <a:moveTo>
                  <a:pt x="306" y="1"/>
                </a:moveTo>
                <a:cubicBezTo>
                  <a:pt x="306" y="0"/>
                  <a:pt x="306" y="0"/>
                  <a:pt x="30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6"/>
                  <a:pt x="2" y="12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401" y="293"/>
                  <a:pt x="401" y="293"/>
                  <a:pt x="401" y="293"/>
                </a:cubicBezTo>
                <a:cubicBezTo>
                  <a:pt x="401" y="293"/>
                  <a:pt x="401" y="293"/>
                  <a:pt x="401" y="293"/>
                </a:cubicBezTo>
                <a:lnTo>
                  <a:pt x="306" y="1"/>
                </a:ln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71"/>
          <p:cNvSpPr/>
          <p:nvPr/>
        </p:nvSpPr>
        <p:spPr>
          <a:xfrm>
            <a:off x="6608762" y="4840287"/>
            <a:ext cx="1416050" cy="831850"/>
          </a:xfrm>
          <a:custGeom>
            <a:avLst/>
            <a:gdLst/>
            <a:ahLst/>
            <a:cxnLst/>
            <a:rect l="l" t="t" r="r" b="b"/>
            <a:pathLst>
              <a:path w="308" h="181" extrusionOk="0">
                <a:moveTo>
                  <a:pt x="0" y="0"/>
                </a:moveTo>
                <a:cubicBezTo>
                  <a:pt x="53" y="164"/>
                  <a:pt x="53" y="164"/>
                  <a:pt x="53" y="164"/>
                </a:cubicBezTo>
                <a:cubicBezTo>
                  <a:pt x="57" y="176"/>
                  <a:pt x="69" y="181"/>
                  <a:pt x="80" y="177"/>
                </a:cubicBezTo>
                <a:cubicBezTo>
                  <a:pt x="173" y="140"/>
                  <a:pt x="251" y="78"/>
                  <a:pt x="30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E46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71"/>
          <p:cNvSpPr/>
          <p:nvPr/>
        </p:nvSpPr>
        <p:spPr>
          <a:xfrm>
            <a:off x="5354637" y="4876800"/>
            <a:ext cx="1406525" cy="989012"/>
          </a:xfrm>
          <a:custGeom>
            <a:avLst/>
            <a:gdLst/>
            <a:ahLst/>
            <a:cxnLst/>
            <a:rect l="l" t="t" r="r" b="b"/>
            <a:pathLst>
              <a:path w="306" h="215" extrusionOk="0">
                <a:moveTo>
                  <a:pt x="303" y="164"/>
                </a:moveTo>
                <a:cubicBezTo>
                  <a:pt x="249" y="0"/>
                  <a:pt x="249" y="0"/>
                  <a:pt x="249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92" y="210"/>
                  <a:pt x="191" y="215"/>
                  <a:pt x="288" y="190"/>
                </a:cubicBezTo>
                <a:cubicBezTo>
                  <a:pt x="300" y="187"/>
                  <a:pt x="306" y="175"/>
                  <a:pt x="303" y="164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71"/>
          <p:cNvSpPr/>
          <p:nvPr/>
        </p:nvSpPr>
        <p:spPr>
          <a:xfrm>
            <a:off x="4918075" y="3548062"/>
            <a:ext cx="1581150" cy="2160587"/>
          </a:xfrm>
          <a:custGeom>
            <a:avLst/>
            <a:gdLst/>
            <a:ahLst/>
            <a:cxnLst/>
            <a:rect l="l" t="t" r="r" b="b"/>
            <a:pathLst>
              <a:path w="344" h="470" extrusionOk="0">
                <a:moveTo>
                  <a:pt x="344" y="289"/>
                </a:moveTo>
                <a:cubicBezTo>
                  <a:pt x="253" y="7"/>
                  <a:pt x="253" y="7"/>
                  <a:pt x="253" y="7"/>
                </a:cubicBezTo>
                <a:cubicBezTo>
                  <a:pt x="251" y="2"/>
                  <a:pt x="245" y="0"/>
                  <a:pt x="240" y="3"/>
                </a:cubicBezTo>
                <a:cubicBezTo>
                  <a:pt x="0" y="177"/>
                  <a:pt x="0" y="177"/>
                  <a:pt x="0" y="177"/>
                </a:cubicBezTo>
                <a:cubicBezTo>
                  <a:pt x="95" y="470"/>
                  <a:pt x="95" y="470"/>
                  <a:pt x="95" y="470"/>
                </a:cubicBezTo>
                <a:cubicBezTo>
                  <a:pt x="95" y="470"/>
                  <a:pt x="95" y="470"/>
                  <a:pt x="95" y="470"/>
                </a:cubicBezTo>
                <a:lnTo>
                  <a:pt x="344" y="289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71"/>
          <p:cNvSpPr/>
          <p:nvPr/>
        </p:nvSpPr>
        <p:spPr>
          <a:xfrm>
            <a:off x="4224337" y="4360862"/>
            <a:ext cx="1130300" cy="1347787"/>
          </a:xfrm>
          <a:custGeom>
            <a:avLst/>
            <a:gdLst/>
            <a:ahLst/>
            <a:cxnLst/>
            <a:rect l="l" t="t" r="r" b="b"/>
            <a:pathLst>
              <a:path w="246" h="293" extrusionOk="0">
                <a:moveTo>
                  <a:pt x="8" y="131"/>
                </a:moveTo>
                <a:cubicBezTo>
                  <a:pt x="72" y="208"/>
                  <a:pt x="155" y="263"/>
                  <a:pt x="246" y="293"/>
                </a:cubicBezTo>
                <a:cubicBezTo>
                  <a:pt x="151" y="0"/>
                  <a:pt x="151" y="0"/>
                  <a:pt x="151" y="0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2" y="108"/>
                  <a:pt x="0" y="122"/>
                  <a:pt x="8" y="131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71"/>
          <p:cNvSpPr/>
          <p:nvPr/>
        </p:nvSpPr>
        <p:spPr>
          <a:xfrm>
            <a:off x="3709987" y="2605087"/>
            <a:ext cx="2265362" cy="1663700"/>
          </a:xfrm>
          <a:custGeom>
            <a:avLst/>
            <a:gdLst/>
            <a:ahLst/>
            <a:cxnLst/>
            <a:rect l="l" t="t" r="r" b="b"/>
            <a:pathLst>
              <a:path w="493" h="362" extrusionOk="0">
                <a:moveTo>
                  <a:pt x="249" y="362"/>
                </a:moveTo>
                <a:cubicBezTo>
                  <a:pt x="249" y="362"/>
                  <a:pt x="249" y="362"/>
                  <a:pt x="249" y="362"/>
                </a:cubicBezTo>
                <a:cubicBezTo>
                  <a:pt x="488" y="188"/>
                  <a:pt x="488" y="188"/>
                  <a:pt x="488" y="188"/>
                </a:cubicBezTo>
                <a:cubicBezTo>
                  <a:pt x="493" y="185"/>
                  <a:pt x="493" y="178"/>
                  <a:pt x="488" y="174"/>
                </a:cubicBezTo>
                <a:cubicBezTo>
                  <a:pt x="249" y="0"/>
                  <a:pt x="249" y="0"/>
                  <a:pt x="249" y="0"/>
                </a:cubicBezTo>
                <a:cubicBezTo>
                  <a:pt x="0" y="181"/>
                  <a:pt x="0" y="181"/>
                  <a:pt x="0" y="181"/>
                </a:cubicBezTo>
                <a:lnTo>
                  <a:pt x="249" y="362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71"/>
          <p:cNvSpPr/>
          <p:nvPr/>
        </p:nvSpPr>
        <p:spPr>
          <a:xfrm>
            <a:off x="3709987" y="2108200"/>
            <a:ext cx="1144587" cy="1328737"/>
          </a:xfrm>
          <a:custGeom>
            <a:avLst/>
            <a:gdLst/>
            <a:ahLst/>
            <a:cxnLst/>
            <a:rect l="l" t="t" r="r" b="b"/>
            <a:pathLst>
              <a:path w="249" h="289" extrusionOk="0">
                <a:moveTo>
                  <a:pt x="249" y="108"/>
                </a:moveTo>
                <a:cubicBezTo>
                  <a:pt x="109" y="7"/>
                  <a:pt x="109" y="7"/>
                  <a:pt x="109" y="7"/>
                </a:cubicBezTo>
                <a:cubicBezTo>
                  <a:pt x="99" y="0"/>
                  <a:pt x="86" y="2"/>
                  <a:pt x="80" y="12"/>
                </a:cubicBezTo>
                <a:cubicBezTo>
                  <a:pt x="26" y="97"/>
                  <a:pt x="0" y="193"/>
                  <a:pt x="0" y="289"/>
                </a:cubicBezTo>
                <a:cubicBezTo>
                  <a:pt x="0" y="289"/>
                  <a:pt x="0" y="289"/>
                  <a:pt x="0" y="289"/>
                </a:cubicBezTo>
                <a:lnTo>
                  <a:pt x="249" y="108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71"/>
          <p:cNvSpPr/>
          <p:nvPr/>
        </p:nvSpPr>
        <p:spPr>
          <a:xfrm>
            <a:off x="3709987" y="343693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71"/>
          <p:cNvSpPr/>
          <p:nvPr/>
        </p:nvSpPr>
        <p:spPr>
          <a:xfrm>
            <a:off x="3709987" y="3436937"/>
            <a:ext cx="1144587" cy="1328737"/>
          </a:xfrm>
          <a:custGeom>
            <a:avLst/>
            <a:gdLst/>
            <a:ahLst/>
            <a:cxnLst/>
            <a:rect l="l" t="t" r="r" b="b"/>
            <a:pathLst>
              <a:path w="249" h="289" extrusionOk="0">
                <a:moveTo>
                  <a:pt x="249" y="18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6"/>
                  <a:pt x="26" y="192"/>
                  <a:pt x="80" y="277"/>
                </a:cubicBezTo>
                <a:cubicBezTo>
                  <a:pt x="86" y="287"/>
                  <a:pt x="100" y="289"/>
                  <a:pt x="109" y="282"/>
                </a:cubicBezTo>
                <a:cubicBezTo>
                  <a:pt x="249" y="181"/>
                  <a:pt x="249" y="181"/>
                  <a:pt x="249" y="181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71"/>
          <p:cNvSpPr/>
          <p:nvPr/>
        </p:nvSpPr>
        <p:spPr>
          <a:xfrm>
            <a:off x="4229100" y="1165225"/>
            <a:ext cx="1125537" cy="1347787"/>
          </a:xfrm>
          <a:custGeom>
            <a:avLst/>
            <a:gdLst/>
            <a:ahLst/>
            <a:cxnLst/>
            <a:rect l="l" t="t" r="r" b="b"/>
            <a:pathLst>
              <a:path w="245" h="293" extrusionOk="0">
                <a:moveTo>
                  <a:pt x="150" y="293"/>
                </a:moveTo>
                <a:cubicBezTo>
                  <a:pt x="245" y="0"/>
                  <a:pt x="245" y="0"/>
                  <a:pt x="245" y="0"/>
                </a:cubicBezTo>
                <a:cubicBezTo>
                  <a:pt x="154" y="30"/>
                  <a:pt x="71" y="85"/>
                  <a:pt x="7" y="162"/>
                </a:cubicBezTo>
                <a:cubicBezTo>
                  <a:pt x="0" y="171"/>
                  <a:pt x="1" y="185"/>
                  <a:pt x="11" y="192"/>
                </a:cubicBezTo>
                <a:cubicBezTo>
                  <a:pt x="150" y="293"/>
                  <a:pt x="150" y="293"/>
                  <a:pt x="150" y="293"/>
                </a:cubicBez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71"/>
          <p:cNvSpPr/>
          <p:nvPr/>
        </p:nvSpPr>
        <p:spPr>
          <a:xfrm>
            <a:off x="4918075" y="1165225"/>
            <a:ext cx="1581150" cy="2162175"/>
          </a:xfrm>
          <a:custGeom>
            <a:avLst/>
            <a:gdLst/>
            <a:ahLst/>
            <a:cxnLst/>
            <a:rect l="l" t="t" r="r" b="b"/>
            <a:pathLst>
              <a:path w="344" h="470" extrusionOk="0">
                <a:moveTo>
                  <a:pt x="0" y="293"/>
                </a:moveTo>
                <a:cubicBezTo>
                  <a:pt x="240" y="467"/>
                  <a:pt x="240" y="467"/>
                  <a:pt x="240" y="467"/>
                </a:cubicBezTo>
                <a:cubicBezTo>
                  <a:pt x="245" y="470"/>
                  <a:pt x="251" y="468"/>
                  <a:pt x="253" y="463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293"/>
                  <a:pt x="0" y="293"/>
                  <a:pt x="0" y="293"/>
                </a:cubicBez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71"/>
          <p:cNvSpPr/>
          <p:nvPr/>
        </p:nvSpPr>
        <p:spPr>
          <a:xfrm>
            <a:off x="5354637" y="1009650"/>
            <a:ext cx="1406525" cy="987425"/>
          </a:xfrm>
          <a:custGeom>
            <a:avLst/>
            <a:gdLst/>
            <a:ahLst/>
            <a:cxnLst/>
            <a:rect l="l" t="t" r="r" b="b"/>
            <a:pathLst>
              <a:path w="306" h="215" extrusionOk="0">
                <a:moveTo>
                  <a:pt x="288" y="25"/>
                </a:moveTo>
                <a:cubicBezTo>
                  <a:pt x="191" y="0"/>
                  <a:pt x="92" y="5"/>
                  <a:pt x="0" y="34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303" y="51"/>
                  <a:pt x="303" y="51"/>
                  <a:pt x="303" y="51"/>
                </a:cubicBezTo>
                <a:cubicBezTo>
                  <a:pt x="306" y="40"/>
                  <a:pt x="300" y="28"/>
                  <a:pt x="288" y="25"/>
                </a:cubicBezTo>
                <a:close/>
              </a:path>
            </a:pathLst>
          </a:custGeom>
          <a:solidFill>
            <a:srgbClr val="FFDA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71"/>
          <p:cNvSpPr/>
          <p:nvPr/>
        </p:nvSpPr>
        <p:spPr>
          <a:xfrm>
            <a:off x="7588250" y="2035175"/>
            <a:ext cx="885825" cy="1346200"/>
          </a:xfrm>
          <a:custGeom>
            <a:avLst/>
            <a:gdLst/>
            <a:ahLst/>
            <a:cxnLst/>
            <a:rect l="l" t="t" r="r" b="b"/>
            <a:pathLst>
              <a:path w="193" h="293" extrusionOk="0">
                <a:moveTo>
                  <a:pt x="193" y="271"/>
                </a:moveTo>
                <a:cubicBezTo>
                  <a:pt x="186" y="171"/>
                  <a:pt x="151" y="78"/>
                  <a:pt x="95" y="0"/>
                </a:cubicBezTo>
                <a:cubicBezTo>
                  <a:pt x="0" y="293"/>
                  <a:pt x="0" y="293"/>
                  <a:pt x="0" y="293"/>
                </a:cubicBezTo>
                <a:cubicBezTo>
                  <a:pt x="172" y="293"/>
                  <a:pt x="172" y="293"/>
                  <a:pt x="172" y="293"/>
                </a:cubicBezTo>
                <a:cubicBezTo>
                  <a:pt x="184" y="293"/>
                  <a:pt x="193" y="283"/>
                  <a:pt x="193" y="271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71"/>
          <p:cNvSpPr/>
          <p:nvPr/>
        </p:nvSpPr>
        <p:spPr>
          <a:xfrm>
            <a:off x="6181725" y="2035175"/>
            <a:ext cx="1843087" cy="1346200"/>
          </a:xfrm>
          <a:custGeom>
            <a:avLst/>
            <a:gdLst/>
            <a:ahLst/>
            <a:cxnLst/>
            <a:rect l="l" t="t" r="r" b="b"/>
            <a:pathLst>
              <a:path w="401" h="293" extrusionOk="0">
                <a:moveTo>
                  <a:pt x="306" y="293"/>
                </a:moveTo>
                <a:cubicBezTo>
                  <a:pt x="401" y="0"/>
                  <a:pt x="401" y="0"/>
                  <a:pt x="401" y="0"/>
                </a:cubicBezTo>
                <a:cubicBezTo>
                  <a:pt x="401" y="0"/>
                  <a:pt x="401" y="0"/>
                  <a:pt x="401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2" y="282"/>
                  <a:pt x="2" y="282"/>
                  <a:pt x="2" y="282"/>
                </a:cubicBezTo>
                <a:cubicBezTo>
                  <a:pt x="0" y="287"/>
                  <a:pt x="4" y="293"/>
                  <a:pt x="10" y="293"/>
                </a:cubicBezTo>
                <a:lnTo>
                  <a:pt x="306" y="293"/>
                </a:ln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71"/>
          <p:cNvSpPr/>
          <p:nvPr/>
        </p:nvSpPr>
        <p:spPr>
          <a:xfrm>
            <a:off x="6608762" y="1201737"/>
            <a:ext cx="1416050" cy="833437"/>
          </a:xfrm>
          <a:custGeom>
            <a:avLst/>
            <a:gdLst/>
            <a:ahLst/>
            <a:cxnLst/>
            <a:rect l="l" t="t" r="r" b="b"/>
            <a:pathLst>
              <a:path w="308" h="181" extrusionOk="0">
                <a:moveTo>
                  <a:pt x="308" y="181"/>
                </a:moveTo>
                <a:cubicBezTo>
                  <a:pt x="251" y="103"/>
                  <a:pt x="173" y="41"/>
                  <a:pt x="80" y="4"/>
                </a:cubicBezTo>
                <a:cubicBezTo>
                  <a:pt x="69" y="0"/>
                  <a:pt x="57" y="6"/>
                  <a:pt x="53" y="17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lnTo>
                  <a:pt x="308" y="181"/>
                </a:ln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71"/>
          <p:cNvSpPr/>
          <p:nvPr/>
        </p:nvSpPr>
        <p:spPr>
          <a:xfrm>
            <a:off x="5414962" y="1905000"/>
            <a:ext cx="582612" cy="700087"/>
          </a:xfrm>
          <a:custGeom>
            <a:avLst/>
            <a:gdLst/>
            <a:ahLst/>
            <a:cxnLst/>
            <a:rect l="l" t="t" r="r" b="b"/>
            <a:pathLst>
              <a:path w="127" h="152" extrusionOk="0">
                <a:moveTo>
                  <a:pt x="85" y="147"/>
                </a:moveTo>
                <a:cubicBezTo>
                  <a:pt x="85" y="150"/>
                  <a:pt x="83" y="152"/>
                  <a:pt x="80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5" y="152"/>
                  <a:pt x="43" y="150"/>
                  <a:pt x="43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3" y="144"/>
                  <a:pt x="45" y="142"/>
                  <a:pt x="48" y="142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3" y="142"/>
                  <a:pt x="85" y="144"/>
                  <a:pt x="85" y="147"/>
                </a:cubicBezTo>
                <a:close/>
                <a:moveTo>
                  <a:pt x="85" y="133"/>
                </a:moveTo>
                <a:cubicBezTo>
                  <a:pt x="85" y="130"/>
                  <a:pt x="83" y="128"/>
                  <a:pt x="8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30"/>
                  <a:pt x="43" y="133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3" y="136"/>
                  <a:pt x="45" y="138"/>
                  <a:pt x="48" y="138"/>
                </a:cubicBezTo>
                <a:cubicBezTo>
                  <a:pt x="80" y="138"/>
                  <a:pt x="80" y="138"/>
                  <a:pt x="80" y="138"/>
                </a:cubicBezTo>
                <a:cubicBezTo>
                  <a:pt x="83" y="138"/>
                  <a:pt x="85" y="136"/>
                  <a:pt x="85" y="133"/>
                </a:cubicBezTo>
                <a:close/>
                <a:moveTo>
                  <a:pt x="69" y="75"/>
                </a:moveTo>
                <a:cubicBezTo>
                  <a:pt x="62" y="75"/>
                  <a:pt x="62" y="75"/>
                  <a:pt x="62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0" y="125"/>
                  <a:pt x="62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6" y="125"/>
                  <a:pt x="67" y="125"/>
                  <a:pt x="69" y="125"/>
                </a:cubicBezTo>
                <a:lnTo>
                  <a:pt x="69" y="75"/>
                </a:lnTo>
                <a:close/>
                <a:moveTo>
                  <a:pt x="46" y="55"/>
                </a:moveTo>
                <a:cubicBezTo>
                  <a:pt x="42" y="55"/>
                  <a:pt x="39" y="58"/>
                  <a:pt x="39" y="63"/>
                </a:cubicBezTo>
                <a:cubicBezTo>
                  <a:pt x="39" y="67"/>
                  <a:pt x="42" y="70"/>
                  <a:pt x="46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8"/>
                  <a:pt x="50" y="55"/>
                  <a:pt x="46" y="55"/>
                </a:cubicBezTo>
                <a:close/>
                <a:moveTo>
                  <a:pt x="89" y="63"/>
                </a:moveTo>
                <a:cubicBezTo>
                  <a:pt x="89" y="58"/>
                  <a:pt x="86" y="55"/>
                  <a:pt x="81" y="55"/>
                </a:cubicBezTo>
                <a:cubicBezTo>
                  <a:pt x="77" y="55"/>
                  <a:pt x="74" y="58"/>
                  <a:pt x="74" y="63"/>
                </a:cubicBezTo>
                <a:cubicBezTo>
                  <a:pt x="74" y="70"/>
                  <a:pt x="74" y="70"/>
                  <a:pt x="74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6" y="70"/>
                  <a:pt x="89" y="67"/>
                  <a:pt x="89" y="63"/>
                </a:cubicBezTo>
                <a:close/>
                <a:moveTo>
                  <a:pt x="106" y="49"/>
                </a:moveTo>
                <a:cubicBezTo>
                  <a:pt x="102" y="35"/>
                  <a:pt x="86" y="21"/>
                  <a:pt x="64" y="21"/>
                </a:cubicBezTo>
                <a:cubicBezTo>
                  <a:pt x="41" y="21"/>
                  <a:pt x="25" y="35"/>
                  <a:pt x="22" y="49"/>
                </a:cubicBezTo>
                <a:cubicBezTo>
                  <a:pt x="19" y="59"/>
                  <a:pt x="22" y="69"/>
                  <a:pt x="26" y="78"/>
                </a:cubicBezTo>
                <a:cubicBezTo>
                  <a:pt x="31" y="87"/>
                  <a:pt x="36" y="94"/>
                  <a:pt x="39" y="103"/>
                </a:cubicBezTo>
                <a:cubicBezTo>
                  <a:pt x="41" y="108"/>
                  <a:pt x="42" y="114"/>
                  <a:pt x="43" y="119"/>
                </a:cubicBezTo>
                <a:cubicBezTo>
                  <a:pt x="44" y="123"/>
                  <a:pt x="46" y="125"/>
                  <a:pt x="51" y="125"/>
                </a:cubicBezTo>
                <a:cubicBezTo>
                  <a:pt x="52" y="125"/>
                  <a:pt x="53" y="125"/>
                  <a:pt x="54" y="125"/>
                </a:cubicBezTo>
                <a:cubicBezTo>
                  <a:pt x="54" y="75"/>
                  <a:pt x="54" y="75"/>
                  <a:pt x="54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3" y="75"/>
                  <a:pt x="40" y="74"/>
                  <a:pt x="37" y="72"/>
                </a:cubicBezTo>
                <a:cubicBezTo>
                  <a:pt x="35" y="69"/>
                  <a:pt x="34" y="66"/>
                  <a:pt x="34" y="63"/>
                </a:cubicBezTo>
                <a:cubicBezTo>
                  <a:pt x="34" y="59"/>
                  <a:pt x="35" y="56"/>
                  <a:pt x="37" y="54"/>
                </a:cubicBezTo>
                <a:cubicBezTo>
                  <a:pt x="40" y="51"/>
                  <a:pt x="43" y="50"/>
                  <a:pt x="46" y="50"/>
                </a:cubicBezTo>
                <a:cubicBezTo>
                  <a:pt x="53" y="50"/>
                  <a:pt x="59" y="56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70"/>
                  <a:pt x="59" y="70"/>
                  <a:pt x="59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59"/>
                  <a:pt x="70" y="56"/>
                  <a:pt x="73" y="54"/>
                </a:cubicBezTo>
                <a:cubicBezTo>
                  <a:pt x="75" y="51"/>
                  <a:pt x="78" y="50"/>
                  <a:pt x="81" y="50"/>
                </a:cubicBezTo>
                <a:cubicBezTo>
                  <a:pt x="85" y="50"/>
                  <a:pt x="88" y="51"/>
                  <a:pt x="90" y="54"/>
                </a:cubicBezTo>
                <a:cubicBezTo>
                  <a:pt x="93" y="56"/>
                  <a:pt x="94" y="59"/>
                  <a:pt x="94" y="63"/>
                </a:cubicBezTo>
                <a:cubicBezTo>
                  <a:pt x="94" y="66"/>
                  <a:pt x="93" y="69"/>
                  <a:pt x="90" y="72"/>
                </a:cubicBezTo>
                <a:cubicBezTo>
                  <a:pt x="88" y="74"/>
                  <a:pt x="85" y="75"/>
                  <a:pt x="81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5" y="125"/>
                  <a:pt x="76" y="125"/>
                  <a:pt x="77" y="125"/>
                </a:cubicBezTo>
                <a:cubicBezTo>
                  <a:pt x="82" y="125"/>
                  <a:pt x="83" y="123"/>
                  <a:pt x="84" y="119"/>
                </a:cubicBezTo>
                <a:cubicBezTo>
                  <a:pt x="85" y="114"/>
                  <a:pt x="86" y="108"/>
                  <a:pt x="88" y="103"/>
                </a:cubicBezTo>
                <a:cubicBezTo>
                  <a:pt x="92" y="94"/>
                  <a:pt x="97" y="87"/>
                  <a:pt x="101" y="78"/>
                </a:cubicBezTo>
                <a:cubicBezTo>
                  <a:pt x="106" y="69"/>
                  <a:pt x="108" y="59"/>
                  <a:pt x="106" y="49"/>
                </a:cubicBezTo>
                <a:close/>
                <a:moveTo>
                  <a:pt x="68" y="5"/>
                </a:moveTo>
                <a:cubicBezTo>
                  <a:pt x="68" y="2"/>
                  <a:pt x="66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1" y="0"/>
                  <a:pt x="59" y="2"/>
                  <a:pt x="59" y="5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6"/>
                  <a:pt x="61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6" y="18"/>
                  <a:pt x="68" y="16"/>
                  <a:pt x="68" y="14"/>
                </a:cubicBezTo>
                <a:lnTo>
                  <a:pt x="68" y="5"/>
                </a:lnTo>
                <a:close/>
                <a:moveTo>
                  <a:pt x="94" y="13"/>
                </a:moveTo>
                <a:cubicBezTo>
                  <a:pt x="95" y="10"/>
                  <a:pt x="94" y="8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0" y="5"/>
                  <a:pt x="87" y="6"/>
                  <a:pt x="86" y="8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8"/>
                  <a:pt x="82" y="21"/>
                  <a:pt x="8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6" y="23"/>
                  <a:pt x="89" y="22"/>
                  <a:pt x="90" y="20"/>
                </a:cubicBezTo>
                <a:lnTo>
                  <a:pt x="94" y="13"/>
                </a:lnTo>
                <a:close/>
                <a:moveTo>
                  <a:pt x="113" y="27"/>
                </a:moveTo>
                <a:cubicBezTo>
                  <a:pt x="115" y="26"/>
                  <a:pt x="115" y="23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19"/>
                  <a:pt x="109" y="19"/>
                  <a:pt x="107" y="21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99" y="28"/>
                  <a:pt x="98" y="31"/>
                  <a:pt x="100" y="33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2" y="35"/>
                  <a:pt x="105" y="35"/>
                  <a:pt x="107" y="33"/>
                </a:cubicBezTo>
                <a:lnTo>
                  <a:pt x="113" y="27"/>
                </a:lnTo>
                <a:close/>
                <a:moveTo>
                  <a:pt x="123" y="50"/>
                </a:moveTo>
                <a:cubicBezTo>
                  <a:pt x="125" y="50"/>
                  <a:pt x="127" y="47"/>
                  <a:pt x="127" y="45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26" y="42"/>
                  <a:pt x="124" y="41"/>
                  <a:pt x="121" y="41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0" y="43"/>
                  <a:pt x="109" y="45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50"/>
                  <a:pt x="112" y="52"/>
                  <a:pt x="115" y="52"/>
                </a:cubicBezTo>
                <a:lnTo>
                  <a:pt x="123" y="50"/>
                </a:lnTo>
                <a:close/>
                <a:moveTo>
                  <a:pt x="121" y="75"/>
                </a:moveTo>
                <a:cubicBezTo>
                  <a:pt x="123" y="75"/>
                  <a:pt x="126" y="74"/>
                  <a:pt x="126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7" y="69"/>
                  <a:pt x="125" y="66"/>
                  <a:pt x="123" y="66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2" y="64"/>
                  <a:pt x="109" y="65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70"/>
                  <a:pt x="110" y="73"/>
                  <a:pt x="113" y="73"/>
                </a:cubicBezTo>
                <a:lnTo>
                  <a:pt x="121" y="75"/>
                </a:lnTo>
                <a:close/>
                <a:moveTo>
                  <a:pt x="37" y="20"/>
                </a:moveTo>
                <a:cubicBezTo>
                  <a:pt x="38" y="22"/>
                  <a:pt x="41" y="23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6" y="21"/>
                  <a:pt x="46" y="18"/>
                  <a:pt x="45" y="16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6"/>
                  <a:pt x="37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8"/>
                  <a:pt x="32" y="10"/>
                  <a:pt x="33" y="13"/>
                </a:cubicBezTo>
                <a:lnTo>
                  <a:pt x="37" y="20"/>
                </a:lnTo>
                <a:close/>
                <a:moveTo>
                  <a:pt x="20" y="33"/>
                </a:moveTo>
                <a:cubicBezTo>
                  <a:pt x="22" y="35"/>
                  <a:pt x="25" y="35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1"/>
                  <a:pt x="28" y="28"/>
                  <a:pt x="27" y="26"/>
                </a:cubicBezTo>
                <a:cubicBezTo>
                  <a:pt x="20" y="21"/>
                  <a:pt x="20" y="21"/>
                  <a:pt x="20" y="21"/>
                </a:cubicBezTo>
                <a:cubicBezTo>
                  <a:pt x="18" y="19"/>
                  <a:pt x="15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2" y="26"/>
                  <a:pt x="14" y="27"/>
                </a:cubicBezTo>
                <a:lnTo>
                  <a:pt x="20" y="33"/>
                </a:lnTo>
                <a:close/>
                <a:moveTo>
                  <a:pt x="12" y="52"/>
                </a:moveTo>
                <a:cubicBezTo>
                  <a:pt x="15" y="52"/>
                  <a:pt x="17" y="50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5"/>
                  <a:pt x="17" y="43"/>
                  <a:pt x="14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1" y="42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2" y="50"/>
                  <a:pt x="4" y="50"/>
                </a:cubicBezTo>
                <a:lnTo>
                  <a:pt x="12" y="52"/>
                </a:lnTo>
                <a:close/>
                <a:moveTo>
                  <a:pt x="14" y="73"/>
                </a:moveTo>
                <a:cubicBezTo>
                  <a:pt x="17" y="73"/>
                  <a:pt x="19" y="70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5"/>
                  <a:pt x="15" y="64"/>
                  <a:pt x="13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6"/>
                  <a:pt x="0" y="69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4" y="75"/>
                  <a:pt x="6" y="75"/>
                </a:cubicBezTo>
                <a:lnTo>
                  <a:pt x="14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71"/>
          <p:cNvSpPr/>
          <p:nvPr/>
        </p:nvSpPr>
        <p:spPr>
          <a:xfrm>
            <a:off x="6696075" y="3910012"/>
            <a:ext cx="785812" cy="525462"/>
          </a:xfrm>
          <a:custGeom>
            <a:avLst/>
            <a:gdLst/>
            <a:ahLst/>
            <a:cxnLst/>
            <a:rect l="l" t="t" r="r" b="b"/>
            <a:pathLst>
              <a:path w="171" h="114" extrusionOk="0">
                <a:moveTo>
                  <a:pt x="136" y="11"/>
                </a:moveTo>
                <a:cubicBezTo>
                  <a:pt x="152" y="51"/>
                  <a:pt x="152" y="51"/>
                  <a:pt x="152" y="51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22" y="50"/>
                  <a:pt x="90" y="23"/>
                  <a:pt x="87" y="23"/>
                </a:cubicBezTo>
                <a:cubicBezTo>
                  <a:pt x="85" y="23"/>
                  <a:pt x="75" y="26"/>
                  <a:pt x="74" y="26"/>
                </a:cubicBezTo>
                <a:cubicBezTo>
                  <a:pt x="73" y="27"/>
                  <a:pt x="67" y="28"/>
                  <a:pt x="62" y="28"/>
                </a:cubicBezTo>
                <a:cubicBezTo>
                  <a:pt x="60" y="28"/>
                  <a:pt x="58" y="28"/>
                  <a:pt x="57" y="27"/>
                </a:cubicBezTo>
                <a:cubicBezTo>
                  <a:pt x="55" y="26"/>
                  <a:pt x="55" y="25"/>
                  <a:pt x="55" y="24"/>
                </a:cubicBezTo>
                <a:cubicBezTo>
                  <a:pt x="55" y="22"/>
                  <a:pt x="57" y="20"/>
                  <a:pt x="58" y="19"/>
                </a:cubicBezTo>
                <a:cubicBezTo>
                  <a:pt x="67" y="15"/>
                  <a:pt x="89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7" y="6"/>
                  <a:pt x="132" y="11"/>
                  <a:pt x="136" y="11"/>
                </a:cubicBezTo>
                <a:close/>
                <a:moveTo>
                  <a:pt x="150" y="0"/>
                </a:moveTo>
                <a:cubicBezTo>
                  <a:pt x="149" y="0"/>
                  <a:pt x="149" y="1"/>
                  <a:pt x="148" y="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1" y="4"/>
                  <a:pt x="140" y="5"/>
                  <a:pt x="139" y="6"/>
                </a:cubicBezTo>
                <a:cubicBezTo>
                  <a:pt x="139" y="7"/>
                  <a:pt x="139" y="8"/>
                  <a:pt x="139" y="9"/>
                </a:cubicBezTo>
                <a:cubicBezTo>
                  <a:pt x="156" y="50"/>
                  <a:pt x="156" y="50"/>
                  <a:pt x="156" y="50"/>
                </a:cubicBezTo>
                <a:cubicBezTo>
                  <a:pt x="157" y="53"/>
                  <a:pt x="159" y="54"/>
                  <a:pt x="161" y="53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9" y="50"/>
                  <a:pt x="170" y="49"/>
                  <a:pt x="170" y="48"/>
                </a:cubicBezTo>
                <a:cubicBezTo>
                  <a:pt x="171" y="47"/>
                  <a:pt x="171" y="46"/>
                  <a:pt x="170" y="45"/>
                </a:cubicBezTo>
                <a:cubicBezTo>
                  <a:pt x="154" y="3"/>
                  <a:pt x="154" y="3"/>
                  <a:pt x="154" y="3"/>
                </a:cubicBezTo>
                <a:cubicBezTo>
                  <a:pt x="153" y="2"/>
                  <a:pt x="152" y="0"/>
                  <a:pt x="150" y="0"/>
                </a:cubicBezTo>
                <a:close/>
                <a:moveTo>
                  <a:pt x="0" y="57"/>
                </a:moveTo>
                <a:cubicBezTo>
                  <a:pt x="0" y="58"/>
                  <a:pt x="1" y="60"/>
                  <a:pt x="1" y="60"/>
                </a:cubicBezTo>
                <a:cubicBezTo>
                  <a:pt x="2" y="61"/>
                  <a:pt x="3" y="62"/>
                  <a:pt x="4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14" y="63"/>
                  <a:pt x="16" y="61"/>
                  <a:pt x="16" y="58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19" y="10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6" y="7"/>
                  <a:pt x="4" y="8"/>
                  <a:pt x="4" y="11"/>
                </a:cubicBezTo>
                <a:lnTo>
                  <a:pt x="0" y="57"/>
                </a:lnTo>
                <a:close/>
                <a:moveTo>
                  <a:pt x="70" y="99"/>
                </a:moveTo>
                <a:cubicBezTo>
                  <a:pt x="70" y="97"/>
                  <a:pt x="69" y="96"/>
                  <a:pt x="68" y="95"/>
                </a:cubicBezTo>
                <a:cubicBezTo>
                  <a:pt x="65" y="92"/>
                  <a:pt x="62" y="93"/>
                  <a:pt x="59" y="96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49" y="108"/>
                  <a:pt x="53" y="112"/>
                  <a:pt x="54" y="113"/>
                </a:cubicBezTo>
                <a:cubicBezTo>
                  <a:pt x="55" y="114"/>
                  <a:pt x="56" y="114"/>
                  <a:pt x="58" y="114"/>
                </a:cubicBezTo>
                <a:cubicBezTo>
                  <a:pt x="59" y="114"/>
                  <a:pt x="61" y="113"/>
                  <a:pt x="62" y="112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70" y="102"/>
                  <a:pt x="71" y="100"/>
                  <a:pt x="70" y="99"/>
                </a:cubicBezTo>
                <a:close/>
                <a:moveTo>
                  <a:pt x="37" y="96"/>
                </a:moveTo>
                <a:cubicBezTo>
                  <a:pt x="35" y="99"/>
                  <a:pt x="35" y="101"/>
                  <a:pt x="39" y="104"/>
                </a:cubicBezTo>
                <a:cubicBezTo>
                  <a:pt x="42" y="107"/>
                  <a:pt x="45" y="106"/>
                  <a:pt x="48" y="103"/>
                </a:cubicBezTo>
                <a:cubicBezTo>
                  <a:pt x="56" y="94"/>
                  <a:pt x="56" y="94"/>
                  <a:pt x="56" y="94"/>
                </a:cubicBezTo>
                <a:cubicBezTo>
                  <a:pt x="60" y="89"/>
                  <a:pt x="56" y="85"/>
                  <a:pt x="55" y="84"/>
                </a:cubicBezTo>
                <a:cubicBezTo>
                  <a:pt x="52" y="82"/>
                  <a:pt x="49" y="82"/>
                  <a:pt x="46" y="86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1" y="91"/>
                  <a:pt x="41" y="91"/>
                  <a:pt x="41" y="91"/>
                </a:cubicBezTo>
                <a:lnTo>
                  <a:pt x="37" y="96"/>
                </a:lnTo>
                <a:close/>
                <a:moveTo>
                  <a:pt x="25" y="84"/>
                </a:moveTo>
                <a:cubicBezTo>
                  <a:pt x="24" y="86"/>
                  <a:pt x="24" y="88"/>
                  <a:pt x="24" y="89"/>
                </a:cubicBezTo>
                <a:cubicBezTo>
                  <a:pt x="24" y="91"/>
                  <a:pt x="25" y="92"/>
                  <a:pt x="27" y="93"/>
                </a:cubicBezTo>
                <a:cubicBezTo>
                  <a:pt x="30" y="96"/>
                  <a:pt x="33" y="96"/>
                  <a:pt x="35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45" y="80"/>
                  <a:pt x="46" y="78"/>
                  <a:pt x="46" y="77"/>
                </a:cubicBezTo>
                <a:cubicBezTo>
                  <a:pt x="45" y="75"/>
                  <a:pt x="45" y="74"/>
                  <a:pt x="43" y="73"/>
                </a:cubicBezTo>
                <a:cubicBezTo>
                  <a:pt x="40" y="70"/>
                  <a:pt x="37" y="71"/>
                  <a:pt x="34" y="74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80"/>
                  <a:pt x="30" y="80"/>
                  <a:pt x="30" y="80"/>
                </a:cubicBezTo>
                <a:lnTo>
                  <a:pt x="25" y="84"/>
                </a:lnTo>
                <a:close/>
                <a:moveTo>
                  <a:pt x="24" y="80"/>
                </a:moveTo>
                <a:cubicBezTo>
                  <a:pt x="32" y="70"/>
                  <a:pt x="32" y="70"/>
                  <a:pt x="32" y="70"/>
                </a:cubicBezTo>
                <a:cubicBezTo>
                  <a:pt x="36" y="65"/>
                  <a:pt x="33" y="62"/>
                  <a:pt x="31" y="61"/>
                </a:cubicBezTo>
                <a:cubicBezTo>
                  <a:pt x="28" y="58"/>
                  <a:pt x="25" y="59"/>
                  <a:pt x="23" y="62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5" y="71"/>
                  <a:pt x="15" y="71"/>
                  <a:pt x="15" y="71"/>
                </a:cubicBezTo>
                <a:cubicBezTo>
                  <a:pt x="14" y="73"/>
                  <a:pt x="13" y="74"/>
                  <a:pt x="13" y="76"/>
                </a:cubicBezTo>
                <a:cubicBezTo>
                  <a:pt x="13" y="78"/>
                  <a:pt x="15" y="79"/>
                  <a:pt x="15" y="79"/>
                </a:cubicBezTo>
                <a:cubicBezTo>
                  <a:pt x="17" y="81"/>
                  <a:pt x="18" y="82"/>
                  <a:pt x="20" y="82"/>
                </a:cubicBezTo>
                <a:cubicBezTo>
                  <a:pt x="21" y="82"/>
                  <a:pt x="22" y="81"/>
                  <a:pt x="24" y="80"/>
                </a:cubicBezTo>
                <a:close/>
                <a:moveTo>
                  <a:pt x="129" y="71"/>
                </a:moveTo>
                <a:cubicBezTo>
                  <a:pt x="131" y="69"/>
                  <a:pt x="133" y="66"/>
                  <a:pt x="129" y="62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09" y="45"/>
                  <a:pt x="91" y="29"/>
                  <a:pt x="86" y="27"/>
                </a:cubicBezTo>
                <a:cubicBezTo>
                  <a:pt x="84" y="27"/>
                  <a:pt x="79" y="29"/>
                  <a:pt x="75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4" y="31"/>
                  <a:pt x="68" y="32"/>
                  <a:pt x="62" y="32"/>
                </a:cubicBezTo>
                <a:cubicBezTo>
                  <a:pt x="59" y="32"/>
                  <a:pt x="56" y="32"/>
                  <a:pt x="54" y="31"/>
                </a:cubicBezTo>
                <a:cubicBezTo>
                  <a:pt x="51" y="28"/>
                  <a:pt x="51" y="26"/>
                  <a:pt x="51" y="24"/>
                </a:cubicBezTo>
                <a:cubicBezTo>
                  <a:pt x="51" y="20"/>
                  <a:pt x="54" y="17"/>
                  <a:pt x="56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59"/>
                  <a:pt x="20" y="59"/>
                  <a:pt x="20" y="59"/>
                </a:cubicBezTo>
                <a:cubicBezTo>
                  <a:pt x="23" y="56"/>
                  <a:pt x="26" y="55"/>
                  <a:pt x="27" y="55"/>
                </a:cubicBezTo>
                <a:cubicBezTo>
                  <a:pt x="30" y="55"/>
                  <a:pt x="32" y="56"/>
                  <a:pt x="34" y="58"/>
                </a:cubicBezTo>
                <a:cubicBezTo>
                  <a:pt x="37" y="60"/>
                  <a:pt x="38" y="64"/>
                  <a:pt x="38" y="67"/>
                </a:cubicBezTo>
                <a:cubicBezTo>
                  <a:pt x="41" y="67"/>
                  <a:pt x="43" y="68"/>
                  <a:pt x="46" y="70"/>
                </a:cubicBezTo>
                <a:cubicBezTo>
                  <a:pt x="49" y="72"/>
                  <a:pt x="50" y="75"/>
                  <a:pt x="50" y="79"/>
                </a:cubicBezTo>
                <a:cubicBezTo>
                  <a:pt x="52" y="78"/>
                  <a:pt x="55" y="79"/>
                  <a:pt x="57" y="81"/>
                </a:cubicBezTo>
                <a:cubicBezTo>
                  <a:pt x="60" y="83"/>
                  <a:pt x="61" y="86"/>
                  <a:pt x="61" y="89"/>
                </a:cubicBezTo>
                <a:cubicBezTo>
                  <a:pt x="64" y="89"/>
                  <a:pt x="68" y="89"/>
                  <a:pt x="70" y="92"/>
                </a:cubicBezTo>
                <a:cubicBezTo>
                  <a:pt x="74" y="95"/>
                  <a:pt x="75" y="99"/>
                  <a:pt x="74" y="103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77" y="105"/>
                  <a:pt x="77" y="105"/>
                  <a:pt x="77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9" y="106"/>
                  <a:pt x="80" y="107"/>
                  <a:pt x="81" y="107"/>
                </a:cubicBezTo>
                <a:cubicBezTo>
                  <a:pt x="83" y="107"/>
                  <a:pt x="84" y="106"/>
                  <a:pt x="85" y="104"/>
                </a:cubicBezTo>
                <a:cubicBezTo>
                  <a:pt x="87" y="102"/>
                  <a:pt x="88" y="100"/>
                  <a:pt x="86" y="98"/>
                </a:cubicBezTo>
                <a:cubicBezTo>
                  <a:pt x="86" y="97"/>
                  <a:pt x="86" y="97"/>
                  <a:pt x="86" y="97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5"/>
                  <a:pt x="71" y="84"/>
                  <a:pt x="70" y="84"/>
                </a:cubicBezTo>
                <a:cubicBezTo>
                  <a:pt x="70" y="83"/>
                  <a:pt x="71" y="82"/>
                  <a:pt x="71" y="82"/>
                </a:cubicBezTo>
                <a:cubicBezTo>
                  <a:pt x="72" y="81"/>
                  <a:pt x="73" y="81"/>
                  <a:pt x="74" y="82"/>
                </a:cubicBezTo>
                <a:cubicBezTo>
                  <a:pt x="93" y="98"/>
                  <a:pt x="93" y="98"/>
                  <a:pt x="93" y="98"/>
                </a:cubicBezTo>
                <a:cubicBezTo>
                  <a:pt x="94" y="98"/>
                  <a:pt x="95" y="99"/>
                  <a:pt x="96" y="99"/>
                </a:cubicBezTo>
                <a:cubicBezTo>
                  <a:pt x="98" y="99"/>
                  <a:pt x="100" y="98"/>
                  <a:pt x="101" y="96"/>
                </a:cubicBezTo>
                <a:cubicBezTo>
                  <a:pt x="103" y="94"/>
                  <a:pt x="103" y="93"/>
                  <a:pt x="103" y="91"/>
                </a:cubicBezTo>
                <a:cubicBezTo>
                  <a:pt x="103" y="90"/>
                  <a:pt x="102" y="88"/>
                  <a:pt x="100" y="87"/>
                </a:cubicBezTo>
                <a:cubicBezTo>
                  <a:pt x="98" y="85"/>
                  <a:pt x="98" y="85"/>
                  <a:pt x="98" y="85"/>
                </a:cubicBezTo>
                <a:cubicBezTo>
                  <a:pt x="98" y="85"/>
                  <a:pt x="98" y="85"/>
                  <a:pt x="98" y="85"/>
                </a:cubicBezTo>
                <a:cubicBezTo>
                  <a:pt x="88" y="76"/>
                  <a:pt x="88" y="76"/>
                  <a:pt x="88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4"/>
                  <a:pt x="87" y="74"/>
                  <a:pt x="87" y="73"/>
                </a:cubicBezTo>
                <a:cubicBezTo>
                  <a:pt x="88" y="72"/>
                  <a:pt x="89" y="72"/>
                  <a:pt x="90" y="73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8"/>
                  <a:pt x="110" y="88"/>
                  <a:pt x="112" y="88"/>
                </a:cubicBezTo>
                <a:cubicBezTo>
                  <a:pt x="114" y="88"/>
                  <a:pt x="116" y="87"/>
                  <a:pt x="117" y="85"/>
                </a:cubicBezTo>
                <a:cubicBezTo>
                  <a:pt x="119" y="84"/>
                  <a:pt x="119" y="82"/>
                  <a:pt x="119" y="81"/>
                </a:cubicBezTo>
                <a:cubicBezTo>
                  <a:pt x="119" y="79"/>
                  <a:pt x="118" y="78"/>
                  <a:pt x="116" y="76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1" y="64"/>
                  <a:pt x="101" y="62"/>
                  <a:pt x="102" y="61"/>
                </a:cubicBezTo>
                <a:cubicBezTo>
                  <a:pt x="103" y="60"/>
                  <a:pt x="104" y="60"/>
                  <a:pt x="105" y="61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3" y="76"/>
                  <a:pt x="127" y="75"/>
                  <a:pt x="129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71"/>
          <p:cNvSpPr/>
          <p:nvPr/>
        </p:nvSpPr>
        <p:spPr>
          <a:xfrm>
            <a:off x="6788150" y="2420937"/>
            <a:ext cx="676275" cy="565150"/>
          </a:xfrm>
          <a:custGeom>
            <a:avLst/>
            <a:gdLst/>
            <a:ahLst/>
            <a:cxnLst/>
            <a:rect l="l" t="t" r="r" b="b"/>
            <a:pathLst>
              <a:path w="147" h="123" extrusionOk="0">
                <a:moveTo>
                  <a:pt x="20" y="100"/>
                </a:moveTo>
                <a:cubicBezTo>
                  <a:pt x="20" y="67"/>
                  <a:pt x="20" y="67"/>
                  <a:pt x="20" y="67"/>
                </a:cubicBezTo>
                <a:cubicBezTo>
                  <a:pt x="20" y="64"/>
                  <a:pt x="22" y="62"/>
                  <a:pt x="25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5" y="62"/>
                  <a:pt x="38" y="64"/>
                  <a:pt x="38" y="67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3"/>
                  <a:pt x="35" y="105"/>
                  <a:pt x="33" y="105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2" y="105"/>
                  <a:pt x="20" y="103"/>
                  <a:pt x="20" y="100"/>
                </a:cubicBezTo>
                <a:close/>
                <a:moveTo>
                  <a:pt x="54" y="50"/>
                </a:moveTo>
                <a:cubicBezTo>
                  <a:pt x="51" y="50"/>
                  <a:pt x="49" y="53"/>
                  <a:pt x="49" y="55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3"/>
                  <a:pt x="51" y="105"/>
                  <a:pt x="54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5" y="105"/>
                  <a:pt x="67" y="103"/>
                  <a:pt x="67" y="100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53"/>
                  <a:pt x="65" y="50"/>
                  <a:pt x="62" y="50"/>
                </a:cubicBezTo>
                <a:lnTo>
                  <a:pt x="54" y="50"/>
                </a:lnTo>
                <a:close/>
                <a:moveTo>
                  <a:pt x="84" y="40"/>
                </a:moveTo>
                <a:cubicBezTo>
                  <a:pt x="81" y="40"/>
                  <a:pt x="79" y="42"/>
                  <a:pt x="79" y="45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9" y="103"/>
                  <a:pt x="81" y="105"/>
                  <a:pt x="84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4" y="105"/>
                  <a:pt x="97" y="103"/>
                  <a:pt x="97" y="100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42"/>
                  <a:pt x="94" y="40"/>
                  <a:pt x="92" y="40"/>
                </a:cubicBezTo>
                <a:lnTo>
                  <a:pt x="84" y="40"/>
                </a:lnTo>
                <a:close/>
                <a:moveTo>
                  <a:pt x="113" y="30"/>
                </a:moveTo>
                <a:cubicBezTo>
                  <a:pt x="110" y="30"/>
                  <a:pt x="108" y="32"/>
                  <a:pt x="108" y="35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3"/>
                  <a:pt x="110" y="105"/>
                  <a:pt x="113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4" y="105"/>
                  <a:pt x="126" y="103"/>
                  <a:pt x="126" y="100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32"/>
                  <a:pt x="124" y="30"/>
                  <a:pt x="121" y="30"/>
                </a:cubicBezTo>
                <a:lnTo>
                  <a:pt x="113" y="30"/>
                </a:lnTo>
                <a:close/>
                <a:moveTo>
                  <a:pt x="22" y="49"/>
                </a:moveTo>
                <a:cubicBezTo>
                  <a:pt x="54" y="44"/>
                  <a:pt x="83" y="32"/>
                  <a:pt x="110" y="1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21" y="6"/>
                  <a:pt x="121" y="6"/>
                  <a:pt x="121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81" y="26"/>
                  <a:pt x="52" y="37"/>
                  <a:pt x="21" y="43"/>
                </a:cubicBezTo>
                <a:lnTo>
                  <a:pt x="22" y="49"/>
                </a:lnTo>
                <a:close/>
                <a:moveTo>
                  <a:pt x="147" y="114"/>
                </a:moveTo>
                <a:cubicBezTo>
                  <a:pt x="132" y="106"/>
                  <a:pt x="132" y="106"/>
                  <a:pt x="132" y="106"/>
                </a:cubicBezTo>
                <a:cubicBezTo>
                  <a:pt x="132" y="111"/>
                  <a:pt x="132" y="111"/>
                  <a:pt x="132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8"/>
                  <a:pt x="6" y="118"/>
                  <a:pt x="6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23"/>
                  <a:pt x="132" y="123"/>
                  <a:pt x="132" y="123"/>
                </a:cubicBezTo>
                <a:lnTo>
                  <a:pt x="147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71"/>
          <p:cNvSpPr/>
          <p:nvPr/>
        </p:nvSpPr>
        <p:spPr>
          <a:xfrm>
            <a:off x="4348162" y="3078162"/>
            <a:ext cx="996950" cy="519112"/>
          </a:xfrm>
          <a:custGeom>
            <a:avLst/>
            <a:gdLst/>
            <a:ahLst/>
            <a:cxnLst/>
            <a:rect l="l" t="t" r="r" b="b"/>
            <a:pathLst>
              <a:path w="217" h="113" extrusionOk="0">
                <a:moveTo>
                  <a:pt x="157" y="107"/>
                </a:moveTo>
                <a:cubicBezTo>
                  <a:pt x="153" y="108"/>
                  <a:pt x="150" y="109"/>
                  <a:pt x="147" y="110"/>
                </a:cubicBezTo>
                <a:cubicBezTo>
                  <a:pt x="136" y="112"/>
                  <a:pt x="125" y="113"/>
                  <a:pt x="111" y="113"/>
                </a:cubicBezTo>
                <a:cubicBezTo>
                  <a:pt x="97" y="113"/>
                  <a:pt x="86" y="112"/>
                  <a:pt x="76" y="110"/>
                </a:cubicBezTo>
                <a:cubicBezTo>
                  <a:pt x="72" y="109"/>
                  <a:pt x="69" y="108"/>
                  <a:pt x="66" y="107"/>
                </a:cubicBezTo>
                <a:cubicBezTo>
                  <a:pt x="57" y="102"/>
                  <a:pt x="57" y="95"/>
                  <a:pt x="62" y="89"/>
                </a:cubicBezTo>
                <a:cubicBezTo>
                  <a:pt x="68" y="84"/>
                  <a:pt x="74" y="80"/>
                  <a:pt x="82" y="76"/>
                </a:cubicBezTo>
                <a:cubicBezTo>
                  <a:pt x="85" y="75"/>
                  <a:pt x="89" y="73"/>
                  <a:pt x="92" y="72"/>
                </a:cubicBezTo>
                <a:cubicBezTo>
                  <a:pt x="98" y="70"/>
                  <a:pt x="100" y="63"/>
                  <a:pt x="95" y="59"/>
                </a:cubicBezTo>
                <a:cubicBezTo>
                  <a:pt x="86" y="49"/>
                  <a:pt x="82" y="38"/>
                  <a:pt x="83" y="25"/>
                </a:cubicBezTo>
                <a:cubicBezTo>
                  <a:pt x="83" y="12"/>
                  <a:pt x="91" y="5"/>
                  <a:pt x="103" y="1"/>
                </a:cubicBezTo>
                <a:cubicBezTo>
                  <a:pt x="106" y="1"/>
                  <a:pt x="109" y="1"/>
                  <a:pt x="111" y="0"/>
                </a:cubicBezTo>
                <a:cubicBezTo>
                  <a:pt x="114" y="1"/>
                  <a:pt x="116" y="1"/>
                  <a:pt x="119" y="1"/>
                </a:cubicBezTo>
                <a:cubicBezTo>
                  <a:pt x="131" y="5"/>
                  <a:pt x="139" y="12"/>
                  <a:pt x="140" y="25"/>
                </a:cubicBezTo>
                <a:cubicBezTo>
                  <a:pt x="140" y="38"/>
                  <a:pt x="137" y="49"/>
                  <a:pt x="127" y="59"/>
                </a:cubicBezTo>
                <a:cubicBezTo>
                  <a:pt x="123" y="63"/>
                  <a:pt x="124" y="70"/>
                  <a:pt x="131" y="72"/>
                </a:cubicBezTo>
                <a:cubicBezTo>
                  <a:pt x="134" y="73"/>
                  <a:pt x="137" y="75"/>
                  <a:pt x="141" y="76"/>
                </a:cubicBezTo>
                <a:cubicBezTo>
                  <a:pt x="148" y="80"/>
                  <a:pt x="155" y="84"/>
                  <a:pt x="161" y="89"/>
                </a:cubicBezTo>
                <a:cubicBezTo>
                  <a:pt x="164" y="93"/>
                  <a:pt x="166" y="102"/>
                  <a:pt x="157" y="107"/>
                </a:cubicBezTo>
                <a:close/>
                <a:moveTo>
                  <a:pt x="213" y="97"/>
                </a:moveTo>
                <a:cubicBezTo>
                  <a:pt x="209" y="93"/>
                  <a:pt x="204" y="90"/>
                  <a:pt x="199" y="87"/>
                </a:cubicBezTo>
                <a:cubicBezTo>
                  <a:pt x="197" y="86"/>
                  <a:pt x="195" y="86"/>
                  <a:pt x="192" y="85"/>
                </a:cubicBezTo>
                <a:cubicBezTo>
                  <a:pt x="188" y="83"/>
                  <a:pt x="187" y="78"/>
                  <a:pt x="190" y="75"/>
                </a:cubicBezTo>
                <a:cubicBezTo>
                  <a:pt x="197" y="69"/>
                  <a:pt x="199" y="61"/>
                  <a:pt x="199" y="52"/>
                </a:cubicBezTo>
                <a:cubicBezTo>
                  <a:pt x="198" y="43"/>
                  <a:pt x="193" y="38"/>
                  <a:pt x="184" y="35"/>
                </a:cubicBezTo>
                <a:cubicBezTo>
                  <a:pt x="182" y="35"/>
                  <a:pt x="181" y="35"/>
                  <a:pt x="179" y="35"/>
                </a:cubicBezTo>
                <a:cubicBezTo>
                  <a:pt x="177" y="35"/>
                  <a:pt x="175" y="35"/>
                  <a:pt x="173" y="35"/>
                </a:cubicBezTo>
                <a:cubicBezTo>
                  <a:pt x="165" y="38"/>
                  <a:pt x="159" y="43"/>
                  <a:pt x="159" y="52"/>
                </a:cubicBezTo>
                <a:cubicBezTo>
                  <a:pt x="159" y="61"/>
                  <a:pt x="161" y="69"/>
                  <a:pt x="168" y="75"/>
                </a:cubicBezTo>
                <a:cubicBezTo>
                  <a:pt x="171" y="78"/>
                  <a:pt x="170" y="83"/>
                  <a:pt x="165" y="85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5" y="85"/>
                  <a:pt x="166" y="86"/>
                  <a:pt x="167" y="87"/>
                </a:cubicBezTo>
                <a:cubicBezTo>
                  <a:pt x="170" y="90"/>
                  <a:pt x="171" y="95"/>
                  <a:pt x="170" y="99"/>
                </a:cubicBezTo>
                <a:cubicBezTo>
                  <a:pt x="170" y="104"/>
                  <a:pt x="166" y="108"/>
                  <a:pt x="162" y="110"/>
                </a:cubicBezTo>
                <a:cubicBezTo>
                  <a:pt x="160" y="111"/>
                  <a:pt x="159" y="111"/>
                  <a:pt x="158" y="112"/>
                </a:cubicBezTo>
                <a:cubicBezTo>
                  <a:pt x="164" y="113"/>
                  <a:pt x="171" y="113"/>
                  <a:pt x="179" y="113"/>
                </a:cubicBezTo>
                <a:cubicBezTo>
                  <a:pt x="188" y="113"/>
                  <a:pt x="196" y="113"/>
                  <a:pt x="204" y="111"/>
                </a:cubicBezTo>
                <a:cubicBezTo>
                  <a:pt x="206" y="110"/>
                  <a:pt x="208" y="110"/>
                  <a:pt x="210" y="109"/>
                </a:cubicBezTo>
                <a:cubicBezTo>
                  <a:pt x="217" y="106"/>
                  <a:pt x="216" y="99"/>
                  <a:pt x="213" y="97"/>
                </a:cubicBezTo>
                <a:close/>
                <a:moveTo>
                  <a:pt x="51" y="99"/>
                </a:moveTo>
                <a:cubicBezTo>
                  <a:pt x="51" y="95"/>
                  <a:pt x="52" y="90"/>
                  <a:pt x="56" y="87"/>
                </a:cubicBezTo>
                <a:cubicBezTo>
                  <a:pt x="57" y="85"/>
                  <a:pt x="59" y="84"/>
                  <a:pt x="60" y="83"/>
                </a:cubicBezTo>
                <a:cubicBezTo>
                  <a:pt x="59" y="82"/>
                  <a:pt x="58" y="82"/>
                  <a:pt x="57" y="82"/>
                </a:cubicBezTo>
                <a:cubicBezTo>
                  <a:pt x="53" y="80"/>
                  <a:pt x="51" y="75"/>
                  <a:pt x="55" y="71"/>
                </a:cubicBezTo>
                <a:cubicBezTo>
                  <a:pt x="62" y="64"/>
                  <a:pt x="65" y="55"/>
                  <a:pt x="64" y="45"/>
                </a:cubicBezTo>
                <a:cubicBezTo>
                  <a:pt x="64" y="35"/>
                  <a:pt x="58" y="29"/>
                  <a:pt x="48" y="27"/>
                </a:cubicBezTo>
                <a:cubicBezTo>
                  <a:pt x="46" y="27"/>
                  <a:pt x="44" y="26"/>
                  <a:pt x="42" y="26"/>
                </a:cubicBezTo>
                <a:cubicBezTo>
                  <a:pt x="41" y="26"/>
                  <a:pt x="39" y="27"/>
                  <a:pt x="36" y="27"/>
                </a:cubicBezTo>
                <a:cubicBezTo>
                  <a:pt x="27" y="29"/>
                  <a:pt x="21" y="35"/>
                  <a:pt x="21" y="45"/>
                </a:cubicBezTo>
                <a:cubicBezTo>
                  <a:pt x="20" y="55"/>
                  <a:pt x="23" y="64"/>
                  <a:pt x="30" y="71"/>
                </a:cubicBezTo>
                <a:cubicBezTo>
                  <a:pt x="34" y="75"/>
                  <a:pt x="32" y="80"/>
                  <a:pt x="28" y="82"/>
                </a:cubicBezTo>
                <a:cubicBezTo>
                  <a:pt x="25" y="83"/>
                  <a:pt x="22" y="84"/>
                  <a:pt x="20" y="85"/>
                </a:cubicBezTo>
                <a:cubicBezTo>
                  <a:pt x="14" y="87"/>
                  <a:pt x="9" y="90"/>
                  <a:pt x="4" y="95"/>
                </a:cubicBezTo>
                <a:cubicBezTo>
                  <a:pt x="0" y="99"/>
                  <a:pt x="0" y="105"/>
                  <a:pt x="8" y="108"/>
                </a:cubicBezTo>
                <a:cubicBezTo>
                  <a:pt x="10" y="109"/>
                  <a:pt x="13" y="110"/>
                  <a:pt x="15" y="111"/>
                </a:cubicBezTo>
                <a:cubicBezTo>
                  <a:pt x="23" y="113"/>
                  <a:pt x="32" y="113"/>
                  <a:pt x="42" y="113"/>
                </a:cubicBezTo>
                <a:cubicBezTo>
                  <a:pt x="51" y="113"/>
                  <a:pt x="58" y="113"/>
                  <a:pt x="65" y="112"/>
                </a:cubicBezTo>
                <a:cubicBezTo>
                  <a:pt x="63" y="111"/>
                  <a:pt x="62" y="111"/>
                  <a:pt x="61" y="110"/>
                </a:cubicBezTo>
                <a:cubicBezTo>
                  <a:pt x="55" y="107"/>
                  <a:pt x="52" y="104"/>
                  <a:pt x="51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71"/>
          <p:cNvSpPr/>
          <p:nvPr/>
        </p:nvSpPr>
        <p:spPr>
          <a:xfrm>
            <a:off x="5461000" y="4297362"/>
            <a:ext cx="444500" cy="652462"/>
          </a:xfrm>
          <a:custGeom>
            <a:avLst/>
            <a:gdLst/>
            <a:ahLst/>
            <a:cxnLst/>
            <a:rect l="l" t="t" r="r" b="b"/>
            <a:pathLst>
              <a:path w="97" h="142" extrusionOk="0">
                <a:moveTo>
                  <a:pt x="97" y="94"/>
                </a:moveTo>
                <a:cubicBezTo>
                  <a:pt x="97" y="80"/>
                  <a:pt x="86" y="68"/>
                  <a:pt x="64" y="63"/>
                </a:cubicBezTo>
                <a:cubicBezTo>
                  <a:pt x="61" y="62"/>
                  <a:pt x="48" y="59"/>
                  <a:pt x="46" y="58"/>
                </a:cubicBezTo>
                <a:cubicBezTo>
                  <a:pt x="28" y="54"/>
                  <a:pt x="23" y="51"/>
                  <a:pt x="23" y="46"/>
                </a:cubicBezTo>
                <a:cubicBezTo>
                  <a:pt x="23" y="41"/>
                  <a:pt x="30" y="36"/>
                  <a:pt x="48" y="36"/>
                </a:cubicBezTo>
                <a:cubicBezTo>
                  <a:pt x="60" y="36"/>
                  <a:pt x="73" y="45"/>
                  <a:pt x="73" y="45"/>
                </a:cubicBezTo>
                <a:cubicBezTo>
                  <a:pt x="78" y="48"/>
                  <a:pt x="81" y="48"/>
                  <a:pt x="85" y="44"/>
                </a:cubicBezTo>
                <a:cubicBezTo>
                  <a:pt x="85" y="44"/>
                  <a:pt x="90" y="40"/>
                  <a:pt x="90" y="35"/>
                </a:cubicBezTo>
                <a:cubicBezTo>
                  <a:pt x="90" y="29"/>
                  <a:pt x="75" y="20"/>
                  <a:pt x="59" y="1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6" y="0"/>
                  <a:pt x="5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39" y="2"/>
                  <a:pt x="39" y="5"/>
                </a:cubicBezTo>
                <a:cubicBezTo>
                  <a:pt x="39" y="16"/>
                  <a:pt x="39" y="16"/>
                  <a:pt x="39" y="16"/>
                </a:cubicBezTo>
                <a:cubicBezTo>
                  <a:pt x="14" y="18"/>
                  <a:pt x="0" y="31"/>
                  <a:pt x="0" y="47"/>
                </a:cubicBezTo>
                <a:cubicBezTo>
                  <a:pt x="0" y="65"/>
                  <a:pt x="18" y="73"/>
                  <a:pt x="37" y="78"/>
                </a:cubicBezTo>
                <a:cubicBezTo>
                  <a:pt x="39" y="78"/>
                  <a:pt x="55" y="82"/>
                  <a:pt x="57" y="82"/>
                </a:cubicBezTo>
                <a:cubicBezTo>
                  <a:pt x="71" y="86"/>
                  <a:pt x="74" y="91"/>
                  <a:pt x="74" y="95"/>
                </a:cubicBezTo>
                <a:cubicBezTo>
                  <a:pt x="74" y="101"/>
                  <a:pt x="68" y="106"/>
                  <a:pt x="50" y="106"/>
                </a:cubicBezTo>
                <a:cubicBezTo>
                  <a:pt x="37" y="106"/>
                  <a:pt x="20" y="96"/>
                  <a:pt x="20" y="96"/>
                </a:cubicBezTo>
                <a:cubicBezTo>
                  <a:pt x="16" y="93"/>
                  <a:pt x="11" y="94"/>
                  <a:pt x="7" y="98"/>
                </a:cubicBezTo>
                <a:cubicBezTo>
                  <a:pt x="7" y="98"/>
                  <a:pt x="4" y="102"/>
                  <a:pt x="4" y="107"/>
                </a:cubicBezTo>
                <a:cubicBezTo>
                  <a:pt x="4" y="113"/>
                  <a:pt x="22" y="122"/>
                  <a:pt x="39" y="126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40"/>
                  <a:pt x="42" y="142"/>
                  <a:pt x="45" y="14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6" y="142"/>
                  <a:pt x="59" y="140"/>
                  <a:pt x="59" y="137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86" y="123"/>
                  <a:pt x="97" y="109"/>
                  <a:pt x="97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71"/>
          <p:cNvSpPr txBox="1"/>
          <p:nvPr/>
        </p:nvSpPr>
        <p:spPr>
          <a:xfrm>
            <a:off x="9729787" y="4132262"/>
            <a:ext cx="198278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162" name="Google Shape;2162;p71"/>
          <p:cNvSpPr txBox="1"/>
          <p:nvPr/>
        </p:nvSpPr>
        <p:spPr>
          <a:xfrm>
            <a:off x="438150" y="5168900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163" name="Google Shape;2163;p71"/>
          <p:cNvSpPr txBox="1"/>
          <p:nvPr/>
        </p:nvSpPr>
        <p:spPr>
          <a:xfrm>
            <a:off x="422275" y="3189287"/>
            <a:ext cx="19812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164" name="Google Shape;2164;p71"/>
          <p:cNvSpPr txBox="1"/>
          <p:nvPr/>
        </p:nvSpPr>
        <p:spPr>
          <a:xfrm>
            <a:off x="466725" y="1203325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/>
          <p:nvPr/>
        </p:nvSpPr>
        <p:spPr>
          <a:xfrm>
            <a:off x="706437" y="76676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92736" y="5313362"/>
            <a:ext cx="2229458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68" name="Google Shape;368;p18"/>
          <p:cNvSpPr txBox="1"/>
          <p:nvPr/>
        </p:nvSpPr>
        <p:spPr>
          <a:xfrm>
            <a:off x="9877425" y="5305425"/>
            <a:ext cx="11938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69" name="Google Shape;369;p18"/>
          <p:cNvSpPr txBox="1"/>
          <p:nvPr/>
        </p:nvSpPr>
        <p:spPr>
          <a:xfrm>
            <a:off x="9877425" y="3733800"/>
            <a:ext cx="113506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0" name="Google Shape;370;p18"/>
          <p:cNvSpPr txBox="1"/>
          <p:nvPr/>
        </p:nvSpPr>
        <p:spPr>
          <a:xfrm>
            <a:off x="247254" y="3724275"/>
            <a:ext cx="2155904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1" name="Google Shape;371;p18"/>
          <p:cNvSpPr txBox="1"/>
          <p:nvPr/>
        </p:nvSpPr>
        <p:spPr>
          <a:xfrm>
            <a:off x="9877425" y="2151062"/>
            <a:ext cx="12827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2" name="Google Shape;372;p18"/>
          <p:cNvSpPr txBox="1"/>
          <p:nvPr/>
        </p:nvSpPr>
        <p:spPr>
          <a:xfrm>
            <a:off x="1249680" y="2139950"/>
            <a:ext cx="110585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3" name="Google Shape;373;p18"/>
          <p:cNvSpPr txBox="1"/>
          <p:nvPr/>
        </p:nvSpPr>
        <p:spPr>
          <a:xfrm>
            <a:off x="9877425" y="561975"/>
            <a:ext cx="116681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4" name="Google Shape;374;p18"/>
          <p:cNvSpPr txBox="1"/>
          <p:nvPr/>
        </p:nvSpPr>
        <p:spPr>
          <a:xfrm>
            <a:off x="897765" y="550862"/>
            <a:ext cx="146094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AA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5" name="Google Shape;375;p18"/>
          <p:cNvSpPr txBox="1"/>
          <p:nvPr/>
        </p:nvSpPr>
        <p:spPr>
          <a:xfrm>
            <a:off x="2359025" y="5122862"/>
            <a:ext cx="568325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76" name="Google Shape;376;p18"/>
          <p:cNvSpPr txBox="1"/>
          <p:nvPr/>
        </p:nvSpPr>
        <p:spPr>
          <a:xfrm>
            <a:off x="9226550" y="5126037"/>
            <a:ext cx="64452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377" name="Google Shape;377;p18"/>
          <p:cNvSpPr txBox="1"/>
          <p:nvPr/>
        </p:nvSpPr>
        <p:spPr>
          <a:xfrm>
            <a:off x="9196387" y="3560762"/>
            <a:ext cx="65087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378" name="Google Shape;378;p18"/>
          <p:cNvSpPr txBox="1"/>
          <p:nvPr/>
        </p:nvSpPr>
        <p:spPr>
          <a:xfrm>
            <a:off x="2401887" y="3536950"/>
            <a:ext cx="565150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79" name="Google Shape;379;p18"/>
          <p:cNvSpPr txBox="1"/>
          <p:nvPr/>
        </p:nvSpPr>
        <p:spPr>
          <a:xfrm>
            <a:off x="9202737" y="1971675"/>
            <a:ext cx="64452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380" name="Google Shape;380;p18"/>
          <p:cNvSpPr txBox="1"/>
          <p:nvPr/>
        </p:nvSpPr>
        <p:spPr>
          <a:xfrm>
            <a:off x="2401887" y="1949450"/>
            <a:ext cx="576262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81" name="Google Shape;381;p18"/>
          <p:cNvSpPr txBox="1"/>
          <p:nvPr/>
        </p:nvSpPr>
        <p:spPr>
          <a:xfrm>
            <a:off x="9156700" y="385762"/>
            <a:ext cx="635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382" name="Google Shape;382;p18"/>
          <p:cNvSpPr txBox="1"/>
          <p:nvPr/>
        </p:nvSpPr>
        <p:spPr>
          <a:xfrm>
            <a:off x="2455862" y="363537"/>
            <a:ext cx="471487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69DAA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83" name="Google Shape;383;p18"/>
          <p:cNvSpPr txBox="1"/>
          <p:nvPr/>
        </p:nvSpPr>
        <p:spPr>
          <a:xfrm>
            <a:off x="700087" y="23526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84" name="Google Shape;384;p18"/>
          <p:cNvSpPr txBox="1"/>
          <p:nvPr/>
        </p:nvSpPr>
        <p:spPr>
          <a:xfrm>
            <a:off x="698500" y="3937000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85" name="Google Shape;385;p18"/>
          <p:cNvSpPr txBox="1"/>
          <p:nvPr/>
        </p:nvSpPr>
        <p:spPr>
          <a:xfrm>
            <a:off x="649287" y="55546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86" name="Google Shape;386;p18"/>
          <p:cNvSpPr txBox="1"/>
          <p:nvPr/>
        </p:nvSpPr>
        <p:spPr>
          <a:xfrm>
            <a:off x="9798050" y="77152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87" name="Google Shape;387;p18"/>
          <p:cNvSpPr txBox="1"/>
          <p:nvPr/>
        </p:nvSpPr>
        <p:spPr>
          <a:xfrm>
            <a:off x="9791700" y="2357437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88" name="Google Shape;388;p18"/>
          <p:cNvSpPr txBox="1"/>
          <p:nvPr/>
        </p:nvSpPr>
        <p:spPr>
          <a:xfrm>
            <a:off x="9796462" y="3948112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89" name="Google Shape;389;p18"/>
          <p:cNvSpPr txBox="1"/>
          <p:nvPr/>
        </p:nvSpPr>
        <p:spPr>
          <a:xfrm>
            <a:off x="9783762" y="553561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90" name="Google Shape;390;p18"/>
          <p:cNvSpPr/>
          <p:nvPr/>
        </p:nvSpPr>
        <p:spPr>
          <a:xfrm>
            <a:off x="7245350" y="3749675"/>
            <a:ext cx="674687" cy="654050"/>
          </a:xfrm>
          <a:custGeom>
            <a:avLst/>
            <a:gdLst/>
            <a:ahLst/>
            <a:cxnLst/>
            <a:rect l="l" t="t" r="r" b="b"/>
            <a:pathLst>
              <a:path w="169" h="164" extrusionOk="0">
                <a:moveTo>
                  <a:pt x="169" y="50"/>
                </a:moveTo>
                <a:cubicBezTo>
                  <a:pt x="46" y="0"/>
                  <a:pt x="46" y="0"/>
                  <a:pt x="46" y="0"/>
                </a:cubicBezTo>
                <a:cubicBezTo>
                  <a:pt x="18" y="31"/>
                  <a:pt x="2" y="72"/>
                  <a:pt x="0" y="11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43" y="129"/>
                  <a:pt x="158" y="90"/>
                  <a:pt x="169" y="5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7237412" y="4205287"/>
            <a:ext cx="495300" cy="522287"/>
          </a:xfrm>
          <a:custGeom>
            <a:avLst/>
            <a:gdLst/>
            <a:ahLst/>
            <a:cxnLst/>
            <a:rect l="l" t="t" r="r" b="b"/>
            <a:pathLst>
              <a:path w="124" h="131" extrusionOk="0">
                <a:moveTo>
                  <a:pt x="2" y="0"/>
                </a:moveTo>
                <a:cubicBezTo>
                  <a:pt x="0" y="42"/>
                  <a:pt x="13" y="86"/>
                  <a:pt x="44" y="123"/>
                </a:cubicBezTo>
                <a:cubicBezTo>
                  <a:pt x="46" y="125"/>
                  <a:pt x="48" y="127"/>
                  <a:pt x="51" y="128"/>
                </a:cubicBezTo>
                <a:cubicBezTo>
                  <a:pt x="58" y="131"/>
                  <a:pt x="67" y="129"/>
                  <a:pt x="72" y="124"/>
                </a:cubicBezTo>
                <a:cubicBezTo>
                  <a:pt x="92" y="101"/>
                  <a:pt x="109" y="76"/>
                  <a:pt x="124" y="50"/>
                </a:cubicBezTo>
                <a:lnTo>
                  <a:pt x="2" y="0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7429500" y="3522662"/>
            <a:ext cx="549275" cy="427037"/>
          </a:xfrm>
          <a:custGeom>
            <a:avLst/>
            <a:gdLst/>
            <a:ahLst/>
            <a:cxnLst/>
            <a:rect l="l" t="t" r="r" b="b"/>
            <a:pathLst>
              <a:path w="138" h="107" extrusionOk="0">
                <a:moveTo>
                  <a:pt x="0" y="57"/>
                </a:moveTo>
                <a:cubicBezTo>
                  <a:pt x="29" y="25"/>
                  <a:pt x="69" y="3"/>
                  <a:pt x="118" y="0"/>
                </a:cubicBezTo>
                <a:cubicBezTo>
                  <a:pt x="120" y="0"/>
                  <a:pt x="123" y="0"/>
                  <a:pt x="126" y="1"/>
                </a:cubicBezTo>
                <a:cubicBezTo>
                  <a:pt x="133" y="4"/>
                  <a:pt x="137" y="11"/>
                  <a:pt x="138" y="18"/>
                </a:cubicBezTo>
                <a:cubicBezTo>
                  <a:pt x="136" y="49"/>
                  <a:pt x="130" y="79"/>
                  <a:pt x="123" y="107"/>
                </a:cubicBezTo>
                <a:lnTo>
                  <a:pt x="0" y="57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6383337" y="4606925"/>
            <a:ext cx="654050" cy="677862"/>
          </a:xfrm>
          <a:custGeom>
            <a:avLst/>
            <a:gdLst/>
            <a:ahLst/>
            <a:cxnLst/>
            <a:rect l="l" t="t" r="r" b="b"/>
            <a:pathLst>
              <a:path w="164" h="170" extrusionOk="0">
                <a:moveTo>
                  <a:pt x="164" y="123"/>
                </a:moveTo>
                <a:cubicBezTo>
                  <a:pt x="113" y="0"/>
                  <a:pt x="113" y="0"/>
                  <a:pt x="113" y="0"/>
                </a:cubicBezTo>
                <a:cubicBezTo>
                  <a:pt x="71" y="3"/>
                  <a:pt x="31" y="20"/>
                  <a:pt x="0" y="48"/>
                </a:cubicBezTo>
                <a:cubicBezTo>
                  <a:pt x="51" y="170"/>
                  <a:pt x="51" y="170"/>
                  <a:pt x="51" y="170"/>
                </a:cubicBezTo>
                <a:cubicBezTo>
                  <a:pt x="90" y="160"/>
                  <a:pt x="128" y="143"/>
                  <a:pt x="164" y="12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6156325" y="4799012"/>
            <a:ext cx="430212" cy="550862"/>
          </a:xfrm>
          <a:custGeom>
            <a:avLst/>
            <a:gdLst/>
            <a:ahLst/>
            <a:cxnLst/>
            <a:rect l="l" t="t" r="r" b="b"/>
            <a:pathLst>
              <a:path w="108" h="138" extrusionOk="0">
                <a:moveTo>
                  <a:pt x="57" y="0"/>
                </a:moveTo>
                <a:cubicBezTo>
                  <a:pt x="25" y="29"/>
                  <a:pt x="3" y="69"/>
                  <a:pt x="0" y="117"/>
                </a:cubicBezTo>
                <a:cubicBezTo>
                  <a:pt x="0" y="120"/>
                  <a:pt x="0" y="123"/>
                  <a:pt x="1" y="125"/>
                </a:cubicBezTo>
                <a:cubicBezTo>
                  <a:pt x="4" y="133"/>
                  <a:pt x="11" y="137"/>
                  <a:pt x="19" y="138"/>
                </a:cubicBezTo>
                <a:cubicBezTo>
                  <a:pt x="49" y="135"/>
                  <a:pt x="79" y="130"/>
                  <a:pt x="108" y="122"/>
                </a:cubicBezTo>
                <a:lnTo>
                  <a:pt x="57" y="0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6834187" y="4598987"/>
            <a:ext cx="522287" cy="498475"/>
          </a:xfrm>
          <a:custGeom>
            <a:avLst/>
            <a:gdLst/>
            <a:ahLst/>
            <a:cxnLst/>
            <a:rect l="l" t="t" r="r" b="b"/>
            <a:pathLst>
              <a:path w="131" h="125" extrusionOk="0">
                <a:moveTo>
                  <a:pt x="0" y="2"/>
                </a:moveTo>
                <a:cubicBezTo>
                  <a:pt x="43" y="0"/>
                  <a:pt x="87" y="13"/>
                  <a:pt x="124" y="45"/>
                </a:cubicBezTo>
                <a:cubicBezTo>
                  <a:pt x="126" y="47"/>
                  <a:pt x="127" y="49"/>
                  <a:pt x="128" y="52"/>
                </a:cubicBezTo>
                <a:cubicBezTo>
                  <a:pt x="131" y="59"/>
                  <a:pt x="130" y="67"/>
                  <a:pt x="125" y="73"/>
                </a:cubicBezTo>
                <a:cubicBezTo>
                  <a:pt x="102" y="92"/>
                  <a:pt x="77" y="110"/>
                  <a:pt x="51" y="125"/>
                </a:cubicBezTo>
                <a:lnTo>
                  <a:pt x="0" y="2"/>
                </a:ln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/>
          <p:nvPr/>
        </p:nvSpPr>
        <p:spPr>
          <a:xfrm>
            <a:off x="5149850" y="4611687"/>
            <a:ext cx="658812" cy="673100"/>
          </a:xfrm>
          <a:custGeom>
            <a:avLst/>
            <a:gdLst/>
            <a:ahLst/>
            <a:cxnLst/>
            <a:rect l="l" t="t" r="r" b="b"/>
            <a:pathLst>
              <a:path w="165" h="169" extrusionOk="0">
                <a:moveTo>
                  <a:pt x="114" y="169"/>
                </a:moveTo>
                <a:cubicBezTo>
                  <a:pt x="165" y="47"/>
                  <a:pt x="165" y="47"/>
                  <a:pt x="165" y="47"/>
                </a:cubicBezTo>
                <a:cubicBezTo>
                  <a:pt x="133" y="19"/>
                  <a:pt x="93" y="2"/>
                  <a:pt x="51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36" y="143"/>
                  <a:pt x="74" y="158"/>
                  <a:pt x="114" y="169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4830762" y="4603750"/>
            <a:ext cx="522287" cy="493712"/>
          </a:xfrm>
          <a:custGeom>
            <a:avLst/>
            <a:gdLst/>
            <a:ahLst/>
            <a:cxnLst/>
            <a:rect l="l" t="t" r="r" b="b"/>
            <a:pathLst>
              <a:path w="131" h="124" extrusionOk="0">
                <a:moveTo>
                  <a:pt x="131" y="2"/>
                </a:moveTo>
                <a:cubicBezTo>
                  <a:pt x="88" y="0"/>
                  <a:pt x="44" y="13"/>
                  <a:pt x="7" y="45"/>
                </a:cubicBezTo>
                <a:cubicBezTo>
                  <a:pt x="5" y="46"/>
                  <a:pt x="4" y="49"/>
                  <a:pt x="3" y="51"/>
                </a:cubicBezTo>
                <a:cubicBezTo>
                  <a:pt x="0" y="59"/>
                  <a:pt x="1" y="67"/>
                  <a:pt x="6" y="72"/>
                </a:cubicBezTo>
                <a:cubicBezTo>
                  <a:pt x="29" y="92"/>
                  <a:pt x="54" y="109"/>
                  <a:pt x="80" y="124"/>
                </a:cubicBezTo>
                <a:lnTo>
                  <a:pt x="131" y="2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8"/>
          <p:cNvSpPr/>
          <p:nvPr/>
        </p:nvSpPr>
        <p:spPr>
          <a:xfrm>
            <a:off x="5605462" y="4799012"/>
            <a:ext cx="430212" cy="546100"/>
          </a:xfrm>
          <a:custGeom>
            <a:avLst/>
            <a:gdLst/>
            <a:ahLst/>
            <a:cxnLst/>
            <a:rect l="l" t="t" r="r" b="b"/>
            <a:pathLst>
              <a:path w="108" h="137" extrusionOk="0">
                <a:moveTo>
                  <a:pt x="51" y="0"/>
                </a:moveTo>
                <a:cubicBezTo>
                  <a:pt x="82" y="28"/>
                  <a:pt x="104" y="68"/>
                  <a:pt x="108" y="117"/>
                </a:cubicBezTo>
                <a:cubicBezTo>
                  <a:pt x="108" y="119"/>
                  <a:pt x="107" y="122"/>
                  <a:pt x="106" y="125"/>
                </a:cubicBezTo>
                <a:cubicBezTo>
                  <a:pt x="103" y="132"/>
                  <a:pt x="96" y="137"/>
                  <a:pt x="89" y="137"/>
                </a:cubicBezTo>
                <a:cubicBezTo>
                  <a:pt x="59" y="135"/>
                  <a:pt x="29" y="130"/>
                  <a:pt x="0" y="122"/>
                </a:cubicBezTo>
                <a:lnTo>
                  <a:pt x="51" y="0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8"/>
          <p:cNvSpPr/>
          <p:nvPr/>
        </p:nvSpPr>
        <p:spPr>
          <a:xfrm>
            <a:off x="4268787" y="3749675"/>
            <a:ext cx="677862" cy="654050"/>
          </a:xfrm>
          <a:custGeom>
            <a:avLst/>
            <a:gdLst/>
            <a:ahLst/>
            <a:cxnLst/>
            <a:rect l="l" t="t" r="r" b="b"/>
            <a:pathLst>
              <a:path w="170" h="164" extrusionOk="0">
                <a:moveTo>
                  <a:pt x="48" y="164"/>
                </a:moveTo>
                <a:cubicBezTo>
                  <a:pt x="170" y="114"/>
                  <a:pt x="170" y="114"/>
                  <a:pt x="170" y="114"/>
                </a:cubicBezTo>
                <a:cubicBezTo>
                  <a:pt x="168" y="72"/>
                  <a:pt x="151" y="31"/>
                  <a:pt x="123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11" y="90"/>
                  <a:pt x="27" y="129"/>
                  <a:pt x="48" y="164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4208462" y="3522662"/>
            <a:ext cx="550862" cy="430212"/>
          </a:xfrm>
          <a:custGeom>
            <a:avLst/>
            <a:gdLst/>
            <a:ahLst/>
            <a:cxnLst/>
            <a:rect l="l" t="t" r="r" b="b"/>
            <a:pathLst>
              <a:path w="138" h="108" extrusionOk="0">
                <a:moveTo>
                  <a:pt x="138" y="57"/>
                </a:moveTo>
                <a:cubicBezTo>
                  <a:pt x="109" y="25"/>
                  <a:pt x="68" y="4"/>
                  <a:pt x="20" y="0"/>
                </a:cubicBezTo>
                <a:cubicBezTo>
                  <a:pt x="17" y="0"/>
                  <a:pt x="15" y="0"/>
                  <a:pt x="12" y="1"/>
                </a:cubicBezTo>
                <a:cubicBezTo>
                  <a:pt x="5" y="4"/>
                  <a:pt x="0" y="11"/>
                  <a:pt x="0" y="19"/>
                </a:cubicBezTo>
                <a:cubicBezTo>
                  <a:pt x="2" y="49"/>
                  <a:pt x="7" y="79"/>
                  <a:pt x="15" y="108"/>
                </a:cubicBezTo>
                <a:lnTo>
                  <a:pt x="138" y="57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4459287" y="4205287"/>
            <a:ext cx="495300" cy="517525"/>
          </a:xfrm>
          <a:custGeom>
            <a:avLst/>
            <a:gdLst/>
            <a:ahLst/>
            <a:cxnLst/>
            <a:rect l="l" t="t" r="r" b="b"/>
            <a:pathLst>
              <a:path w="124" h="130" extrusionOk="0">
                <a:moveTo>
                  <a:pt x="122" y="0"/>
                </a:moveTo>
                <a:cubicBezTo>
                  <a:pt x="124" y="42"/>
                  <a:pt x="111" y="86"/>
                  <a:pt x="79" y="123"/>
                </a:cubicBezTo>
                <a:cubicBezTo>
                  <a:pt x="78" y="125"/>
                  <a:pt x="75" y="126"/>
                  <a:pt x="73" y="127"/>
                </a:cubicBezTo>
                <a:cubicBezTo>
                  <a:pt x="66" y="130"/>
                  <a:pt x="57" y="129"/>
                  <a:pt x="52" y="124"/>
                </a:cubicBezTo>
                <a:cubicBezTo>
                  <a:pt x="32" y="101"/>
                  <a:pt x="15" y="76"/>
                  <a:pt x="0" y="5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0A98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4271962" y="2517775"/>
            <a:ext cx="674687" cy="657225"/>
          </a:xfrm>
          <a:custGeom>
            <a:avLst/>
            <a:gdLst/>
            <a:ahLst/>
            <a:cxnLst/>
            <a:rect l="l" t="t" r="r" b="b"/>
            <a:pathLst>
              <a:path w="169" h="165" extrusionOk="0">
                <a:moveTo>
                  <a:pt x="0" y="114"/>
                </a:moveTo>
                <a:cubicBezTo>
                  <a:pt x="122" y="165"/>
                  <a:pt x="122" y="165"/>
                  <a:pt x="122" y="165"/>
                </a:cubicBezTo>
                <a:cubicBezTo>
                  <a:pt x="150" y="133"/>
                  <a:pt x="167" y="93"/>
                  <a:pt x="169" y="51"/>
                </a:cubicBezTo>
                <a:cubicBezTo>
                  <a:pt x="46" y="0"/>
                  <a:pt x="46" y="0"/>
                  <a:pt x="46" y="0"/>
                </a:cubicBezTo>
                <a:cubicBezTo>
                  <a:pt x="26" y="36"/>
                  <a:pt x="10" y="74"/>
                  <a:pt x="0" y="114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4456112" y="2198687"/>
            <a:ext cx="498475" cy="522287"/>
          </a:xfrm>
          <a:custGeom>
            <a:avLst/>
            <a:gdLst/>
            <a:ahLst/>
            <a:cxnLst/>
            <a:rect l="l" t="t" r="r" b="b"/>
            <a:pathLst>
              <a:path w="125" h="131" extrusionOk="0">
                <a:moveTo>
                  <a:pt x="123" y="131"/>
                </a:moveTo>
                <a:cubicBezTo>
                  <a:pt x="125" y="88"/>
                  <a:pt x="112" y="44"/>
                  <a:pt x="80" y="7"/>
                </a:cubicBezTo>
                <a:cubicBezTo>
                  <a:pt x="78" y="5"/>
                  <a:pt x="76" y="4"/>
                  <a:pt x="73" y="3"/>
                </a:cubicBezTo>
                <a:cubicBezTo>
                  <a:pt x="66" y="0"/>
                  <a:pt x="58" y="1"/>
                  <a:pt x="52" y="6"/>
                </a:cubicBezTo>
                <a:cubicBezTo>
                  <a:pt x="32" y="29"/>
                  <a:pt x="15" y="54"/>
                  <a:pt x="0" y="80"/>
                </a:cubicBezTo>
                <a:lnTo>
                  <a:pt x="123" y="131"/>
                </a:ln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4208462" y="2971800"/>
            <a:ext cx="550862" cy="431800"/>
          </a:xfrm>
          <a:custGeom>
            <a:avLst/>
            <a:gdLst/>
            <a:ahLst/>
            <a:cxnLst/>
            <a:rect l="l" t="t" r="r" b="b"/>
            <a:pathLst>
              <a:path w="138" h="108" extrusionOk="0">
                <a:moveTo>
                  <a:pt x="138" y="51"/>
                </a:moveTo>
                <a:cubicBezTo>
                  <a:pt x="109" y="82"/>
                  <a:pt x="69" y="104"/>
                  <a:pt x="21" y="108"/>
                </a:cubicBezTo>
                <a:cubicBezTo>
                  <a:pt x="18" y="108"/>
                  <a:pt x="15" y="107"/>
                  <a:pt x="13" y="106"/>
                </a:cubicBezTo>
                <a:cubicBezTo>
                  <a:pt x="5" y="103"/>
                  <a:pt x="1" y="96"/>
                  <a:pt x="0" y="89"/>
                </a:cubicBezTo>
                <a:cubicBezTo>
                  <a:pt x="3" y="59"/>
                  <a:pt x="8" y="29"/>
                  <a:pt x="16" y="0"/>
                </a:cubicBezTo>
                <a:lnTo>
                  <a:pt x="138" y="51"/>
                </a:lnTo>
                <a:close/>
              </a:path>
            </a:pathLst>
          </a:custGeom>
          <a:solidFill>
            <a:srgbClr val="2CC6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5149850" y="1636712"/>
            <a:ext cx="655637" cy="677862"/>
          </a:xfrm>
          <a:custGeom>
            <a:avLst/>
            <a:gdLst/>
            <a:ahLst/>
            <a:cxnLst/>
            <a:rect l="l" t="t" r="r" b="b"/>
            <a:pathLst>
              <a:path w="164" h="170" extrusionOk="0">
                <a:moveTo>
                  <a:pt x="0" y="48"/>
                </a:moveTo>
                <a:cubicBezTo>
                  <a:pt x="51" y="170"/>
                  <a:pt x="51" y="170"/>
                  <a:pt x="51" y="170"/>
                </a:cubicBezTo>
                <a:cubicBezTo>
                  <a:pt x="93" y="168"/>
                  <a:pt x="133" y="151"/>
                  <a:pt x="164" y="123"/>
                </a:cubicBezTo>
                <a:cubicBezTo>
                  <a:pt x="114" y="0"/>
                  <a:pt x="114" y="0"/>
                  <a:pt x="114" y="0"/>
                </a:cubicBezTo>
                <a:cubicBezTo>
                  <a:pt x="74" y="11"/>
                  <a:pt x="36" y="27"/>
                  <a:pt x="0" y="48"/>
                </a:cubicBezTo>
                <a:close/>
              </a:path>
            </a:pathLst>
          </a:custGeom>
          <a:solidFill>
            <a:srgbClr val="64DA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5605462" y="1576387"/>
            <a:ext cx="430212" cy="550862"/>
          </a:xfrm>
          <a:custGeom>
            <a:avLst/>
            <a:gdLst/>
            <a:ahLst/>
            <a:cxnLst/>
            <a:rect l="l" t="t" r="r" b="b"/>
            <a:pathLst>
              <a:path w="108" h="138" extrusionOk="0">
                <a:moveTo>
                  <a:pt x="50" y="138"/>
                </a:moveTo>
                <a:cubicBezTo>
                  <a:pt x="82" y="109"/>
                  <a:pt x="104" y="69"/>
                  <a:pt x="108" y="20"/>
                </a:cubicBezTo>
                <a:cubicBezTo>
                  <a:pt x="108" y="17"/>
                  <a:pt x="107" y="15"/>
                  <a:pt x="106" y="12"/>
                </a:cubicBezTo>
                <a:cubicBezTo>
                  <a:pt x="103" y="5"/>
                  <a:pt x="96" y="0"/>
                  <a:pt x="89" y="0"/>
                </a:cubicBezTo>
                <a:cubicBezTo>
                  <a:pt x="58" y="2"/>
                  <a:pt x="29" y="7"/>
                  <a:pt x="0" y="15"/>
                </a:cubicBezTo>
                <a:lnTo>
                  <a:pt x="50" y="138"/>
                </a:lnTo>
                <a:close/>
              </a:path>
            </a:pathLst>
          </a:custGeom>
          <a:solidFill>
            <a:srgbClr val="7DE8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830762" y="1827212"/>
            <a:ext cx="522287" cy="495300"/>
          </a:xfrm>
          <a:custGeom>
            <a:avLst/>
            <a:gdLst/>
            <a:ahLst/>
            <a:cxnLst/>
            <a:rect l="l" t="t" r="r" b="b"/>
            <a:pathLst>
              <a:path w="131" h="124" extrusionOk="0">
                <a:moveTo>
                  <a:pt x="131" y="122"/>
                </a:moveTo>
                <a:cubicBezTo>
                  <a:pt x="88" y="124"/>
                  <a:pt x="44" y="111"/>
                  <a:pt x="7" y="80"/>
                </a:cubicBezTo>
                <a:cubicBezTo>
                  <a:pt x="6" y="78"/>
                  <a:pt x="4" y="76"/>
                  <a:pt x="3" y="73"/>
                </a:cubicBezTo>
                <a:cubicBezTo>
                  <a:pt x="0" y="66"/>
                  <a:pt x="2" y="58"/>
                  <a:pt x="7" y="52"/>
                </a:cubicBezTo>
                <a:cubicBezTo>
                  <a:pt x="30" y="32"/>
                  <a:pt x="54" y="15"/>
                  <a:pt x="80" y="0"/>
                </a:cubicBezTo>
                <a:lnTo>
                  <a:pt x="131" y="122"/>
                </a:lnTo>
                <a:close/>
              </a:path>
            </a:pathLst>
          </a:custGeom>
          <a:solidFill>
            <a:srgbClr val="3ACF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6383337" y="1639887"/>
            <a:ext cx="654050" cy="674687"/>
          </a:xfrm>
          <a:custGeom>
            <a:avLst/>
            <a:gdLst/>
            <a:ahLst/>
            <a:cxnLst/>
            <a:rect l="l" t="t" r="r" b="b"/>
            <a:pathLst>
              <a:path w="164" h="169" extrusionOk="0">
                <a:moveTo>
                  <a:pt x="5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31" y="150"/>
                  <a:pt x="72" y="167"/>
                  <a:pt x="114" y="169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29" y="26"/>
                  <a:pt x="90" y="10"/>
                  <a:pt x="50" y="0"/>
                </a:cubicBezTo>
                <a:close/>
              </a:path>
            </a:pathLst>
          </a:custGeom>
          <a:solidFill>
            <a:srgbClr val="FFC7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6838950" y="1824037"/>
            <a:ext cx="522287" cy="498475"/>
          </a:xfrm>
          <a:custGeom>
            <a:avLst/>
            <a:gdLst/>
            <a:ahLst/>
            <a:cxnLst/>
            <a:rect l="l" t="t" r="r" b="b"/>
            <a:pathLst>
              <a:path w="131" h="125" extrusionOk="0">
                <a:moveTo>
                  <a:pt x="0" y="123"/>
                </a:moveTo>
                <a:cubicBezTo>
                  <a:pt x="42" y="125"/>
                  <a:pt x="86" y="112"/>
                  <a:pt x="123" y="80"/>
                </a:cubicBezTo>
                <a:cubicBezTo>
                  <a:pt x="125" y="78"/>
                  <a:pt x="126" y="76"/>
                  <a:pt x="128" y="73"/>
                </a:cubicBezTo>
                <a:cubicBezTo>
                  <a:pt x="131" y="66"/>
                  <a:pt x="129" y="58"/>
                  <a:pt x="124" y="52"/>
                </a:cubicBezTo>
                <a:cubicBezTo>
                  <a:pt x="101" y="33"/>
                  <a:pt x="76" y="15"/>
                  <a:pt x="50" y="0"/>
                </a:cubicBezTo>
                <a:lnTo>
                  <a:pt x="0" y="123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6156325" y="1576387"/>
            <a:ext cx="427037" cy="550862"/>
          </a:xfrm>
          <a:custGeom>
            <a:avLst/>
            <a:gdLst/>
            <a:ahLst/>
            <a:cxnLst/>
            <a:rect l="l" t="t" r="r" b="b"/>
            <a:pathLst>
              <a:path w="107" h="138" extrusionOk="0">
                <a:moveTo>
                  <a:pt x="57" y="138"/>
                </a:moveTo>
                <a:cubicBezTo>
                  <a:pt x="25" y="109"/>
                  <a:pt x="3" y="69"/>
                  <a:pt x="0" y="21"/>
                </a:cubicBezTo>
                <a:cubicBezTo>
                  <a:pt x="0" y="18"/>
                  <a:pt x="0" y="15"/>
                  <a:pt x="1" y="13"/>
                </a:cubicBezTo>
                <a:cubicBezTo>
                  <a:pt x="4" y="5"/>
                  <a:pt x="11" y="1"/>
                  <a:pt x="18" y="0"/>
                </a:cubicBezTo>
                <a:cubicBezTo>
                  <a:pt x="49" y="3"/>
                  <a:pt x="78" y="8"/>
                  <a:pt x="107" y="16"/>
                </a:cubicBezTo>
                <a:lnTo>
                  <a:pt x="57" y="138"/>
                </a:lnTo>
                <a:close/>
              </a:path>
            </a:pathLst>
          </a:custGeom>
          <a:solidFill>
            <a:srgbClr val="FFD6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240587" y="2517775"/>
            <a:ext cx="679450" cy="657225"/>
          </a:xfrm>
          <a:custGeom>
            <a:avLst/>
            <a:gdLst/>
            <a:ahLst/>
            <a:cxnLst/>
            <a:rect l="l" t="t" r="r" b="b"/>
            <a:pathLst>
              <a:path w="170" h="165" extrusionOk="0">
                <a:moveTo>
                  <a:pt x="123" y="0"/>
                </a:moveTo>
                <a:cubicBezTo>
                  <a:pt x="0" y="51"/>
                  <a:pt x="0" y="51"/>
                  <a:pt x="0" y="51"/>
                </a:cubicBezTo>
                <a:cubicBezTo>
                  <a:pt x="3" y="93"/>
                  <a:pt x="20" y="133"/>
                  <a:pt x="48" y="165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59" y="74"/>
                  <a:pt x="143" y="36"/>
                  <a:pt x="123" y="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7432675" y="2971800"/>
            <a:ext cx="550862" cy="431800"/>
          </a:xfrm>
          <a:custGeom>
            <a:avLst/>
            <a:gdLst/>
            <a:ahLst/>
            <a:cxnLst/>
            <a:rect l="l" t="t" r="r" b="b"/>
            <a:pathLst>
              <a:path w="138" h="108" extrusionOk="0">
                <a:moveTo>
                  <a:pt x="0" y="51"/>
                </a:moveTo>
                <a:cubicBezTo>
                  <a:pt x="28" y="82"/>
                  <a:pt x="69" y="104"/>
                  <a:pt x="117" y="108"/>
                </a:cubicBezTo>
                <a:cubicBezTo>
                  <a:pt x="120" y="108"/>
                  <a:pt x="123" y="107"/>
                  <a:pt x="125" y="106"/>
                </a:cubicBezTo>
                <a:cubicBezTo>
                  <a:pt x="133" y="103"/>
                  <a:pt x="137" y="96"/>
                  <a:pt x="138" y="89"/>
                </a:cubicBezTo>
                <a:cubicBezTo>
                  <a:pt x="135" y="58"/>
                  <a:pt x="130" y="29"/>
                  <a:pt x="122" y="0"/>
                </a:cubicBezTo>
                <a:lnTo>
                  <a:pt x="0" y="51"/>
                </a:ln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7232650" y="2198687"/>
            <a:ext cx="495300" cy="522287"/>
          </a:xfrm>
          <a:custGeom>
            <a:avLst/>
            <a:gdLst/>
            <a:ahLst/>
            <a:cxnLst/>
            <a:rect l="l" t="t" r="r" b="b"/>
            <a:pathLst>
              <a:path w="124" h="131" extrusionOk="0">
                <a:moveTo>
                  <a:pt x="2" y="131"/>
                </a:moveTo>
                <a:cubicBezTo>
                  <a:pt x="0" y="88"/>
                  <a:pt x="13" y="44"/>
                  <a:pt x="45" y="8"/>
                </a:cubicBezTo>
                <a:cubicBezTo>
                  <a:pt x="47" y="6"/>
                  <a:pt x="49" y="4"/>
                  <a:pt x="51" y="3"/>
                </a:cubicBezTo>
                <a:cubicBezTo>
                  <a:pt x="59" y="0"/>
                  <a:pt x="67" y="2"/>
                  <a:pt x="72" y="7"/>
                </a:cubicBezTo>
                <a:cubicBezTo>
                  <a:pt x="92" y="30"/>
                  <a:pt x="110" y="54"/>
                  <a:pt x="124" y="80"/>
                </a:cubicBezTo>
                <a:lnTo>
                  <a:pt x="2" y="131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4144962" y="492125"/>
            <a:ext cx="3921125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Montserrat"/>
              <a:buNone/>
            </a:pPr>
            <a:r>
              <a:rPr lang="en-US" sz="4900" b="1" i="0" u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415" name="Google Shape;415;p18"/>
          <p:cNvSpPr txBox="1"/>
          <p:nvPr/>
        </p:nvSpPr>
        <p:spPr>
          <a:xfrm>
            <a:off x="5792787" y="3013075"/>
            <a:ext cx="61753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Montserrat"/>
              <a:buNone/>
            </a:pPr>
            <a:r>
              <a:rPr lang="en-US" sz="4900" b="1" i="0" u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dirty="0"/>
          </a:p>
        </p:txBody>
      </p:sp>
      <p:sp>
        <p:nvSpPr>
          <p:cNvPr id="416" name="Google Shape;416;p18"/>
          <p:cNvSpPr txBox="1"/>
          <p:nvPr/>
        </p:nvSpPr>
        <p:spPr>
          <a:xfrm>
            <a:off x="4037012" y="5534025"/>
            <a:ext cx="4149725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Montserrat"/>
              <a:buNone/>
            </a:pPr>
            <a:r>
              <a:rPr lang="en-US" sz="4900" b="1" i="0" u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TUDO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72"/>
          <p:cNvSpPr txBox="1"/>
          <p:nvPr/>
        </p:nvSpPr>
        <p:spPr>
          <a:xfrm>
            <a:off x="9740900" y="1227137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170" name="Google Shape;2170;p72"/>
          <p:cNvSpPr/>
          <p:nvPr/>
        </p:nvSpPr>
        <p:spPr>
          <a:xfrm>
            <a:off x="6161087" y="904875"/>
            <a:ext cx="2076450" cy="1414462"/>
          </a:xfrm>
          <a:custGeom>
            <a:avLst/>
            <a:gdLst/>
            <a:ahLst/>
            <a:cxnLst/>
            <a:rect l="l" t="t" r="r" b="b"/>
            <a:pathLst>
              <a:path w="479" h="326" extrusionOk="0">
                <a:moveTo>
                  <a:pt x="405" y="326"/>
                </a:moveTo>
                <a:cubicBezTo>
                  <a:pt x="464" y="292"/>
                  <a:pt x="464" y="292"/>
                  <a:pt x="464" y="292"/>
                </a:cubicBezTo>
                <a:cubicBezTo>
                  <a:pt x="476" y="285"/>
                  <a:pt x="479" y="270"/>
                  <a:pt x="472" y="259"/>
                </a:cubicBezTo>
                <a:cubicBezTo>
                  <a:pt x="371" y="109"/>
                  <a:pt x="205" y="13"/>
                  <a:pt x="25" y="1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93"/>
                  <a:pt x="0" y="93"/>
                  <a:pt x="0" y="93"/>
                </a:cubicBezTo>
                <a:cubicBezTo>
                  <a:pt x="171" y="97"/>
                  <a:pt x="320" y="190"/>
                  <a:pt x="405" y="326"/>
                </a:cubicBezTo>
                <a:close/>
              </a:path>
            </a:pathLst>
          </a:custGeom>
          <a:solidFill>
            <a:srgbClr val="43C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72"/>
          <p:cNvSpPr/>
          <p:nvPr/>
        </p:nvSpPr>
        <p:spPr>
          <a:xfrm>
            <a:off x="7978775" y="2244725"/>
            <a:ext cx="741362" cy="2387600"/>
          </a:xfrm>
          <a:custGeom>
            <a:avLst/>
            <a:gdLst/>
            <a:ahLst/>
            <a:cxnLst/>
            <a:rect l="l" t="t" r="r" b="b"/>
            <a:pathLst>
              <a:path w="171" h="550" extrusionOk="0">
                <a:moveTo>
                  <a:pt x="0" y="509"/>
                </a:moveTo>
                <a:cubicBezTo>
                  <a:pt x="59" y="543"/>
                  <a:pt x="59" y="543"/>
                  <a:pt x="59" y="543"/>
                </a:cubicBezTo>
                <a:cubicBezTo>
                  <a:pt x="71" y="550"/>
                  <a:pt x="86" y="545"/>
                  <a:pt x="91" y="533"/>
                </a:cubicBezTo>
                <a:cubicBezTo>
                  <a:pt x="171" y="371"/>
                  <a:pt x="171" y="179"/>
                  <a:pt x="91" y="17"/>
                </a:cubicBezTo>
                <a:cubicBezTo>
                  <a:pt x="86" y="5"/>
                  <a:pt x="71" y="0"/>
                  <a:pt x="59" y="7"/>
                </a:cubicBezTo>
                <a:cubicBezTo>
                  <a:pt x="0" y="41"/>
                  <a:pt x="0" y="41"/>
                  <a:pt x="0" y="41"/>
                </a:cubicBezTo>
                <a:cubicBezTo>
                  <a:pt x="37" y="111"/>
                  <a:pt x="59" y="190"/>
                  <a:pt x="59" y="275"/>
                </a:cubicBezTo>
                <a:cubicBezTo>
                  <a:pt x="59" y="360"/>
                  <a:pt x="37" y="439"/>
                  <a:pt x="0" y="509"/>
                </a:cubicBezTo>
                <a:close/>
              </a:path>
            </a:pathLst>
          </a:custGeom>
          <a:solidFill>
            <a:srgbClr val="1A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72"/>
          <p:cNvSpPr/>
          <p:nvPr/>
        </p:nvSpPr>
        <p:spPr>
          <a:xfrm>
            <a:off x="6161087" y="4557712"/>
            <a:ext cx="2076450" cy="1414462"/>
          </a:xfrm>
          <a:custGeom>
            <a:avLst/>
            <a:gdLst/>
            <a:ahLst/>
            <a:cxnLst/>
            <a:rect l="l" t="t" r="r" b="b"/>
            <a:pathLst>
              <a:path w="479" h="326" extrusionOk="0">
                <a:moveTo>
                  <a:pt x="0" y="234"/>
                </a:moveTo>
                <a:cubicBezTo>
                  <a:pt x="0" y="303"/>
                  <a:pt x="0" y="303"/>
                  <a:pt x="0" y="303"/>
                </a:cubicBezTo>
                <a:cubicBezTo>
                  <a:pt x="0" y="316"/>
                  <a:pt x="11" y="326"/>
                  <a:pt x="25" y="325"/>
                </a:cubicBezTo>
                <a:cubicBezTo>
                  <a:pt x="205" y="313"/>
                  <a:pt x="371" y="217"/>
                  <a:pt x="472" y="67"/>
                </a:cubicBezTo>
                <a:cubicBezTo>
                  <a:pt x="479" y="56"/>
                  <a:pt x="476" y="41"/>
                  <a:pt x="464" y="34"/>
                </a:cubicBezTo>
                <a:cubicBezTo>
                  <a:pt x="405" y="0"/>
                  <a:pt x="405" y="0"/>
                  <a:pt x="405" y="0"/>
                </a:cubicBezTo>
                <a:cubicBezTo>
                  <a:pt x="320" y="137"/>
                  <a:pt x="171" y="229"/>
                  <a:pt x="0" y="234"/>
                </a:cubicBezTo>
                <a:close/>
              </a:path>
            </a:pathLst>
          </a:custGeom>
          <a:solidFill>
            <a:srgbClr val="0A46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" name="Google Shape;2173;p72"/>
          <p:cNvSpPr/>
          <p:nvPr/>
        </p:nvSpPr>
        <p:spPr>
          <a:xfrm>
            <a:off x="3963987" y="4557712"/>
            <a:ext cx="2076450" cy="1414462"/>
          </a:xfrm>
          <a:custGeom>
            <a:avLst/>
            <a:gdLst/>
            <a:ahLst/>
            <a:cxnLst/>
            <a:rect l="l" t="t" r="r" b="b"/>
            <a:pathLst>
              <a:path w="479" h="326" extrusionOk="0">
                <a:moveTo>
                  <a:pt x="74" y="0"/>
                </a:moveTo>
                <a:cubicBezTo>
                  <a:pt x="15" y="34"/>
                  <a:pt x="15" y="34"/>
                  <a:pt x="15" y="34"/>
                </a:cubicBezTo>
                <a:cubicBezTo>
                  <a:pt x="3" y="41"/>
                  <a:pt x="0" y="56"/>
                  <a:pt x="7" y="67"/>
                </a:cubicBezTo>
                <a:cubicBezTo>
                  <a:pt x="108" y="217"/>
                  <a:pt x="274" y="313"/>
                  <a:pt x="454" y="325"/>
                </a:cubicBezTo>
                <a:cubicBezTo>
                  <a:pt x="468" y="326"/>
                  <a:pt x="479" y="316"/>
                  <a:pt x="479" y="303"/>
                </a:cubicBezTo>
                <a:cubicBezTo>
                  <a:pt x="479" y="234"/>
                  <a:pt x="479" y="234"/>
                  <a:pt x="479" y="234"/>
                </a:cubicBezTo>
                <a:cubicBezTo>
                  <a:pt x="308" y="229"/>
                  <a:pt x="159" y="137"/>
                  <a:pt x="74" y="0"/>
                </a:cubicBezTo>
                <a:close/>
              </a:path>
            </a:pathLst>
          </a:custGeom>
          <a:solidFill>
            <a:srgbClr val="CC2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4" name="Google Shape;2174;p72"/>
          <p:cNvSpPr/>
          <p:nvPr/>
        </p:nvSpPr>
        <p:spPr>
          <a:xfrm>
            <a:off x="3481387" y="2244725"/>
            <a:ext cx="741362" cy="2387600"/>
          </a:xfrm>
          <a:custGeom>
            <a:avLst/>
            <a:gdLst/>
            <a:ahLst/>
            <a:cxnLst/>
            <a:rect l="l" t="t" r="r" b="b"/>
            <a:pathLst>
              <a:path w="171" h="550" extrusionOk="0">
                <a:moveTo>
                  <a:pt x="171" y="41"/>
                </a:moveTo>
                <a:cubicBezTo>
                  <a:pt x="112" y="7"/>
                  <a:pt x="112" y="7"/>
                  <a:pt x="112" y="7"/>
                </a:cubicBezTo>
                <a:cubicBezTo>
                  <a:pt x="100" y="0"/>
                  <a:pt x="85" y="5"/>
                  <a:pt x="80" y="17"/>
                </a:cubicBezTo>
                <a:cubicBezTo>
                  <a:pt x="0" y="179"/>
                  <a:pt x="0" y="371"/>
                  <a:pt x="80" y="533"/>
                </a:cubicBezTo>
                <a:cubicBezTo>
                  <a:pt x="85" y="545"/>
                  <a:pt x="100" y="550"/>
                  <a:pt x="112" y="543"/>
                </a:cubicBezTo>
                <a:cubicBezTo>
                  <a:pt x="171" y="509"/>
                  <a:pt x="171" y="509"/>
                  <a:pt x="171" y="509"/>
                </a:cubicBezTo>
                <a:cubicBezTo>
                  <a:pt x="134" y="439"/>
                  <a:pt x="112" y="360"/>
                  <a:pt x="112" y="275"/>
                </a:cubicBezTo>
                <a:cubicBezTo>
                  <a:pt x="112" y="190"/>
                  <a:pt x="134" y="111"/>
                  <a:pt x="171" y="41"/>
                </a:cubicBezTo>
                <a:close/>
              </a:path>
            </a:pathLst>
          </a:custGeom>
          <a:solidFill>
            <a:srgbClr val="FA86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72"/>
          <p:cNvSpPr/>
          <p:nvPr/>
        </p:nvSpPr>
        <p:spPr>
          <a:xfrm>
            <a:off x="3963987" y="904875"/>
            <a:ext cx="2076450" cy="1414462"/>
          </a:xfrm>
          <a:custGeom>
            <a:avLst/>
            <a:gdLst/>
            <a:ahLst/>
            <a:cxnLst/>
            <a:rect l="l" t="t" r="r" b="b"/>
            <a:pathLst>
              <a:path w="479" h="326" extrusionOk="0">
                <a:moveTo>
                  <a:pt x="479" y="93"/>
                </a:moveTo>
                <a:cubicBezTo>
                  <a:pt x="479" y="24"/>
                  <a:pt x="479" y="24"/>
                  <a:pt x="479" y="24"/>
                </a:cubicBezTo>
                <a:cubicBezTo>
                  <a:pt x="479" y="10"/>
                  <a:pt x="468" y="0"/>
                  <a:pt x="454" y="1"/>
                </a:cubicBezTo>
                <a:cubicBezTo>
                  <a:pt x="274" y="13"/>
                  <a:pt x="108" y="109"/>
                  <a:pt x="7" y="259"/>
                </a:cubicBezTo>
                <a:cubicBezTo>
                  <a:pt x="0" y="270"/>
                  <a:pt x="3" y="285"/>
                  <a:pt x="15" y="292"/>
                </a:cubicBezTo>
                <a:cubicBezTo>
                  <a:pt x="74" y="326"/>
                  <a:pt x="74" y="326"/>
                  <a:pt x="74" y="326"/>
                </a:cubicBezTo>
                <a:cubicBezTo>
                  <a:pt x="159" y="190"/>
                  <a:pt x="308" y="97"/>
                  <a:pt x="479" y="93"/>
                </a:cubicBezTo>
                <a:close/>
              </a:path>
            </a:pathLst>
          </a:custGeom>
          <a:solidFill>
            <a:srgbClr val="F7B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72"/>
          <p:cNvSpPr/>
          <p:nvPr/>
        </p:nvSpPr>
        <p:spPr>
          <a:xfrm>
            <a:off x="6161087" y="1308100"/>
            <a:ext cx="1755775" cy="2000250"/>
          </a:xfrm>
          <a:custGeom>
            <a:avLst/>
            <a:gdLst/>
            <a:ahLst/>
            <a:cxnLst/>
            <a:rect l="l" t="t" r="r" b="b"/>
            <a:pathLst>
              <a:path w="405" h="461" extrusionOk="0">
                <a:moveTo>
                  <a:pt x="405" y="233"/>
                </a:moveTo>
                <a:cubicBezTo>
                  <a:pt x="320" y="97"/>
                  <a:pt x="171" y="4"/>
                  <a:pt x="0" y="0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10" y="461"/>
                  <a:pt x="18" y="456"/>
                </a:cubicBezTo>
                <a:lnTo>
                  <a:pt x="405" y="233"/>
                </a:ln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72"/>
          <p:cNvSpPr/>
          <p:nvPr/>
        </p:nvSpPr>
        <p:spPr>
          <a:xfrm>
            <a:off x="6265862" y="2422525"/>
            <a:ext cx="1968500" cy="2032000"/>
          </a:xfrm>
          <a:custGeom>
            <a:avLst/>
            <a:gdLst/>
            <a:ahLst/>
            <a:cxnLst/>
            <a:rect l="l" t="t" r="r" b="b"/>
            <a:pathLst>
              <a:path w="454" h="468" extrusionOk="0">
                <a:moveTo>
                  <a:pt x="395" y="468"/>
                </a:moveTo>
                <a:cubicBezTo>
                  <a:pt x="432" y="398"/>
                  <a:pt x="454" y="319"/>
                  <a:pt x="454" y="234"/>
                </a:cubicBezTo>
                <a:cubicBezTo>
                  <a:pt x="454" y="149"/>
                  <a:pt x="432" y="70"/>
                  <a:pt x="395" y="0"/>
                </a:cubicBezTo>
                <a:cubicBezTo>
                  <a:pt x="8" y="224"/>
                  <a:pt x="8" y="224"/>
                  <a:pt x="8" y="224"/>
                </a:cubicBezTo>
                <a:cubicBezTo>
                  <a:pt x="0" y="228"/>
                  <a:pt x="0" y="240"/>
                  <a:pt x="8" y="245"/>
                </a:cubicBezTo>
                <a:lnTo>
                  <a:pt x="395" y="468"/>
                </a:lnTo>
                <a:close/>
              </a:path>
            </a:pathLst>
          </a:custGeom>
          <a:solidFill>
            <a:srgbClr val="39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72"/>
          <p:cNvSpPr/>
          <p:nvPr/>
        </p:nvSpPr>
        <p:spPr>
          <a:xfrm>
            <a:off x="6161087" y="3568700"/>
            <a:ext cx="1755775" cy="2005012"/>
          </a:xfrm>
          <a:custGeom>
            <a:avLst/>
            <a:gdLst/>
            <a:ahLst/>
            <a:cxnLst/>
            <a:rect l="l" t="t" r="r" b="b"/>
            <a:pathLst>
              <a:path w="405" h="462" extrusionOk="0">
                <a:moveTo>
                  <a:pt x="0" y="462"/>
                </a:moveTo>
                <a:cubicBezTo>
                  <a:pt x="171" y="457"/>
                  <a:pt x="320" y="365"/>
                  <a:pt x="405" y="228"/>
                </a:cubicBezTo>
                <a:cubicBezTo>
                  <a:pt x="18" y="5"/>
                  <a:pt x="18" y="5"/>
                  <a:pt x="18" y="5"/>
                </a:cubicBezTo>
                <a:cubicBezTo>
                  <a:pt x="10" y="0"/>
                  <a:pt x="0" y="6"/>
                  <a:pt x="0" y="15"/>
                </a:cubicBezTo>
                <a:lnTo>
                  <a:pt x="0" y="462"/>
                </a:ln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72"/>
          <p:cNvSpPr/>
          <p:nvPr/>
        </p:nvSpPr>
        <p:spPr>
          <a:xfrm>
            <a:off x="4284662" y="3568700"/>
            <a:ext cx="1755775" cy="2005012"/>
          </a:xfrm>
          <a:custGeom>
            <a:avLst/>
            <a:gdLst/>
            <a:ahLst/>
            <a:cxnLst/>
            <a:rect l="l" t="t" r="r" b="b"/>
            <a:pathLst>
              <a:path w="405" h="462" extrusionOk="0">
                <a:moveTo>
                  <a:pt x="0" y="228"/>
                </a:moveTo>
                <a:cubicBezTo>
                  <a:pt x="85" y="365"/>
                  <a:pt x="234" y="457"/>
                  <a:pt x="405" y="462"/>
                </a:cubicBezTo>
                <a:cubicBezTo>
                  <a:pt x="405" y="15"/>
                  <a:pt x="405" y="15"/>
                  <a:pt x="405" y="15"/>
                </a:cubicBezTo>
                <a:cubicBezTo>
                  <a:pt x="405" y="6"/>
                  <a:pt x="395" y="0"/>
                  <a:pt x="387" y="5"/>
                </a:cubicBezTo>
                <a:lnTo>
                  <a:pt x="0" y="228"/>
                </a:ln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72"/>
          <p:cNvSpPr/>
          <p:nvPr/>
        </p:nvSpPr>
        <p:spPr>
          <a:xfrm>
            <a:off x="3967162" y="2422525"/>
            <a:ext cx="1968500" cy="2032000"/>
          </a:xfrm>
          <a:custGeom>
            <a:avLst/>
            <a:gdLst/>
            <a:ahLst/>
            <a:cxnLst/>
            <a:rect l="l" t="t" r="r" b="b"/>
            <a:pathLst>
              <a:path w="454" h="468" extrusionOk="0">
                <a:moveTo>
                  <a:pt x="59" y="0"/>
                </a:moveTo>
                <a:cubicBezTo>
                  <a:pt x="22" y="70"/>
                  <a:pt x="0" y="149"/>
                  <a:pt x="0" y="234"/>
                </a:cubicBezTo>
                <a:cubicBezTo>
                  <a:pt x="0" y="319"/>
                  <a:pt x="22" y="398"/>
                  <a:pt x="59" y="468"/>
                </a:cubicBezTo>
                <a:cubicBezTo>
                  <a:pt x="446" y="245"/>
                  <a:pt x="446" y="245"/>
                  <a:pt x="446" y="245"/>
                </a:cubicBezTo>
                <a:cubicBezTo>
                  <a:pt x="454" y="240"/>
                  <a:pt x="454" y="228"/>
                  <a:pt x="446" y="224"/>
                </a:cubicBezTo>
                <a:lnTo>
                  <a:pt x="59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72"/>
          <p:cNvSpPr/>
          <p:nvPr/>
        </p:nvSpPr>
        <p:spPr>
          <a:xfrm>
            <a:off x="4284662" y="1308100"/>
            <a:ext cx="1755775" cy="2000250"/>
          </a:xfrm>
          <a:custGeom>
            <a:avLst/>
            <a:gdLst/>
            <a:ahLst/>
            <a:cxnLst/>
            <a:rect l="l" t="t" r="r" b="b"/>
            <a:pathLst>
              <a:path w="405" h="461" extrusionOk="0">
                <a:moveTo>
                  <a:pt x="405" y="0"/>
                </a:moveTo>
                <a:cubicBezTo>
                  <a:pt x="234" y="4"/>
                  <a:pt x="85" y="97"/>
                  <a:pt x="0" y="233"/>
                </a:cubicBezTo>
                <a:cubicBezTo>
                  <a:pt x="387" y="456"/>
                  <a:pt x="387" y="456"/>
                  <a:pt x="387" y="456"/>
                </a:cubicBezTo>
                <a:cubicBezTo>
                  <a:pt x="395" y="461"/>
                  <a:pt x="405" y="455"/>
                  <a:pt x="405" y="446"/>
                </a:cubicBezTo>
                <a:lnTo>
                  <a:pt x="405" y="0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2" name="Google Shape;2182;p72"/>
          <p:cNvSpPr txBox="1"/>
          <p:nvPr/>
        </p:nvSpPr>
        <p:spPr>
          <a:xfrm>
            <a:off x="9829800" y="4905375"/>
            <a:ext cx="1304925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83" name="Google Shape;2183;p72"/>
          <p:cNvSpPr txBox="1"/>
          <p:nvPr/>
        </p:nvSpPr>
        <p:spPr>
          <a:xfrm>
            <a:off x="9829800" y="2935287"/>
            <a:ext cx="140493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84" name="Google Shape;2184;p72"/>
          <p:cNvSpPr txBox="1"/>
          <p:nvPr/>
        </p:nvSpPr>
        <p:spPr>
          <a:xfrm>
            <a:off x="9829800" y="965200"/>
            <a:ext cx="1279525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85" name="Google Shape;2185;p72"/>
          <p:cNvSpPr txBox="1"/>
          <p:nvPr/>
        </p:nvSpPr>
        <p:spPr>
          <a:xfrm>
            <a:off x="849312" y="4905375"/>
            <a:ext cx="15303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86" name="Google Shape;2186;p72"/>
          <p:cNvSpPr txBox="1"/>
          <p:nvPr/>
        </p:nvSpPr>
        <p:spPr>
          <a:xfrm>
            <a:off x="906462" y="2935287"/>
            <a:ext cx="14795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912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87" name="Google Shape;2187;p72"/>
          <p:cNvSpPr txBox="1"/>
          <p:nvPr/>
        </p:nvSpPr>
        <p:spPr>
          <a:xfrm>
            <a:off x="519114" y="947738"/>
            <a:ext cx="1865312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88" name="Google Shape;2188;p72"/>
          <p:cNvSpPr txBox="1"/>
          <p:nvPr/>
        </p:nvSpPr>
        <p:spPr>
          <a:xfrm>
            <a:off x="9088437" y="4697412"/>
            <a:ext cx="6350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189" name="Google Shape;2189;p72"/>
          <p:cNvSpPr txBox="1"/>
          <p:nvPr/>
        </p:nvSpPr>
        <p:spPr>
          <a:xfrm>
            <a:off x="9101137" y="2730500"/>
            <a:ext cx="631825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190" name="Google Shape;2190;p72"/>
          <p:cNvSpPr txBox="1"/>
          <p:nvPr/>
        </p:nvSpPr>
        <p:spPr>
          <a:xfrm>
            <a:off x="9101137" y="760412"/>
            <a:ext cx="655637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191" name="Google Shape;2191;p72"/>
          <p:cNvSpPr txBox="1"/>
          <p:nvPr/>
        </p:nvSpPr>
        <p:spPr>
          <a:xfrm>
            <a:off x="2454275" y="4706937"/>
            <a:ext cx="725487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8800"/>
              <a:buFont typeface="Montserrat"/>
              <a:buNone/>
            </a:pPr>
            <a:r>
              <a:rPr lang="en-US" sz="88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192" name="Google Shape;2192;p72"/>
          <p:cNvSpPr txBox="1"/>
          <p:nvPr/>
        </p:nvSpPr>
        <p:spPr>
          <a:xfrm>
            <a:off x="2454275" y="2724150"/>
            <a:ext cx="7366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193" name="Google Shape;2193;p72"/>
          <p:cNvSpPr txBox="1"/>
          <p:nvPr/>
        </p:nvSpPr>
        <p:spPr>
          <a:xfrm>
            <a:off x="2468562" y="727075"/>
            <a:ext cx="619125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9000"/>
              <a:buFont typeface="Montserrat"/>
              <a:buNone/>
            </a:pPr>
            <a:r>
              <a:rPr lang="en-US" sz="90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194" name="Google Shape;2194;p72"/>
          <p:cNvSpPr/>
          <p:nvPr/>
        </p:nvSpPr>
        <p:spPr>
          <a:xfrm>
            <a:off x="5141912" y="1833562"/>
            <a:ext cx="563562" cy="671512"/>
          </a:xfrm>
          <a:custGeom>
            <a:avLst/>
            <a:gdLst/>
            <a:ahLst/>
            <a:cxnLst/>
            <a:rect l="l" t="t" r="r" b="b"/>
            <a:pathLst>
              <a:path w="130" h="155" extrusionOk="0">
                <a:moveTo>
                  <a:pt x="87" y="149"/>
                </a:moveTo>
                <a:cubicBezTo>
                  <a:pt x="87" y="152"/>
                  <a:pt x="85" y="155"/>
                  <a:pt x="82" y="155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6" y="155"/>
                  <a:pt x="44" y="152"/>
                  <a:pt x="44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146"/>
                  <a:pt x="46" y="144"/>
                  <a:pt x="49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7" y="146"/>
                  <a:pt x="87" y="149"/>
                </a:cubicBezTo>
                <a:close/>
                <a:moveTo>
                  <a:pt x="87" y="135"/>
                </a:moveTo>
                <a:cubicBezTo>
                  <a:pt x="87" y="132"/>
                  <a:pt x="85" y="130"/>
                  <a:pt x="82" y="130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6" y="130"/>
                  <a:pt x="44" y="132"/>
                  <a:pt x="44" y="135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4" y="138"/>
                  <a:pt x="46" y="141"/>
                  <a:pt x="4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7" y="138"/>
                  <a:pt x="87" y="135"/>
                </a:cubicBezTo>
                <a:close/>
                <a:moveTo>
                  <a:pt x="71" y="76"/>
                </a:moveTo>
                <a:cubicBezTo>
                  <a:pt x="64" y="76"/>
                  <a:pt x="64" y="76"/>
                  <a:pt x="64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27"/>
                  <a:pt x="64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7" y="127"/>
                  <a:pt x="69" y="127"/>
                  <a:pt x="71" y="127"/>
                </a:cubicBezTo>
                <a:lnTo>
                  <a:pt x="71" y="76"/>
                </a:lnTo>
                <a:close/>
                <a:moveTo>
                  <a:pt x="47" y="56"/>
                </a:moveTo>
                <a:cubicBezTo>
                  <a:pt x="43" y="56"/>
                  <a:pt x="40" y="59"/>
                  <a:pt x="40" y="64"/>
                </a:cubicBezTo>
                <a:cubicBezTo>
                  <a:pt x="40" y="68"/>
                  <a:pt x="43" y="71"/>
                  <a:pt x="47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59"/>
                  <a:pt x="52" y="56"/>
                  <a:pt x="47" y="56"/>
                </a:cubicBezTo>
                <a:close/>
                <a:moveTo>
                  <a:pt x="91" y="64"/>
                </a:moveTo>
                <a:cubicBezTo>
                  <a:pt x="91" y="59"/>
                  <a:pt x="88" y="56"/>
                  <a:pt x="83" y="56"/>
                </a:cubicBezTo>
                <a:cubicBezTo>
                  <a:pt x="79" y="56"/>
                  <a:pt x="76" y="59"/>
                  <a:pt x="76" y="64"/>
                </a:cubicBezTo>
                <a:cubicBezTo>
                  <a:pt x="76" y="71"/>
                  <a:pt x="76" y="71"/>
                  <a:pt x="7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8" y="71"/>
                  <a:pt x="91" y="68"/>
                  <a:pt x="91" y="64"/>
                </a:cubicBezTo>
                <a:close/>
                <a:moveTo>
                  <a:pt x="108" y="50"/>
                </a:moveTo>
                <a:cubicBezTo>
                  <a:pt x="105" y="36"/>
                  <a:pt x="88" y="21"/>
                  <a:pt x="65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0"/>
                  <a:pt x="22" y="70"/>
                  <a:pt x="27" y="80"/>
                </a:cubicBezTo>
                <a:cubicBezTo>
                  <a:pt x="32" y="88"/>
                  <a:pt x="37" y="95"/>
                  <a:pt x="41" y="104"/>
                </a:cubicBezTo>
                <a:cubicBezTo>
                  <a:pt x="43" y="109"/>
                  <a:pt x="44" y="116"/>
                  <a:pt x="45" y="121"/>
                </a:cubicBezTo>
                <a:cubicBezTo>
                  <a:pt x="46" y="125"/>
                  <a:pt x="47" y="127"/>
                  <a:pt x="52" y="127"/>
                </a:cubicBezTo>
                <a:cubicBezTo>
                  <a:pt x="53" y="127"/>
                  <a:pt x="54" y="127"/>
                  <a:pt x="55" y="127"/>
                </a:cubicBezTo>
                <a:cubicBezTo>
                  <a:pt x="55" y="76"/>
                  <a:pt x="55" y="76"/>
                  <a:pt x="55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4" y="76"/>
                  <a:pt x="41" y="75"/>
                  <a:pt x="38" y="73"/>
                </a:cubicBezTo>
                <a:cubicBezTo>
                  <a:pt x="36" y="70"/>
                  <a:pt x="35" y="67"/>
                  <a:pt x="35" y="64"/>
                </a:cubicBezTo>
                <a:cubicBezTo>
                  <a:pt x="35" y="60"/>
                  <a:pt x="36" y="57"/>
                  <a:pt x="38" y="55"/>
                </a:cubicBezTo>
                <a:cubicBezTo>
                  <a:pt x="41" y="52"/>
                  <a:pt x="44" y="51"/>
                  <a:pt x="47" y="51"/>
                </a:cubicBezTo>
                <a:cubicBezTo>
                  <a:pt x="54" y="51"/>
                  <a:pt x="60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1"/>
                  <a:pt x="60" y="71"/>
                  <a:pt x="60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0"/>
                  <a:pt x="72" y="57"/>
                  <a:pt x="74" y="55"/>
                </a:cubicBezTo>
                <a:cubicBezTo>
                  <a:pt x="77" y="52"/>
                  <a:pt x="80" y="51"/>
                  <a:pt x="83" y="51"/>
                </a:cubicBezTo>
                <a:cubicBezTo>
                  <a:pt x="87" y="51"/>
                  <a:pt x="90" y="52"/>
                  <a:pt x="92" y="55"/>
                </a:cubicBezTo>
                <a:cubicBezTo>
                  <a:pt x="95" y="57"/>
                  <a:pt x="96" y="60"/>
                  <a:pt x="96" y="64"/>
                </a:cubicBezTo>
                <a:cubicBezTo>
                  <a:pt x="96" y="67"/>
                  <a:pt x="95" y="70"/>
                  <a:pt x="92" y="73"/>
                </a:cubicBezTo>
                <a:cubicBezTo>
                  <a:pt x="90" y="75"/>
                  <a:pt x="87" y="76"/>
                  <a:pt x="83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7" y="127"/>
                  <a:pt x="78" y="127"/>
                  <a:pt x="79" y="127"/>
                </a:cubicBezTo>
                <a:cubicBezTo>
                  <a:pt x="84" y="127"/>
                  <a:pt x="85" y="125"/>
                  <a:pt x="86" y="121"/>
                </a:cubicBezTo>
                <a:cubicBezTo>
                  <a:pt x="87" y="116"/>
                  <a:pt x="88" y="109"/>
                  <a:pt x="90" y="104"/>
                </a:cubicBezTo>
                <a:cubicBezTo>
                  <a:pt x="94" y="95"/>
                  <a:pt x="99" y="88"/>
                  <a:pt x="103" y="80"/>
                </a:cubicBezTo>
                <a:cubicBezTo>
                  <a:pt x="108" y="70"/>
                  <a:pt x="111" y="60"/>
                  <a:pt x="108" y="50"/>
                </a:cubicBezTo>
                <a:close/>
                <a:moveTo>
                  <a:pt x="70" y="5"/>
                </a:moveTo>
                <a:cubicBezTo>
                  <a:pt x="70" y="2"/>
                  <a:pt x="68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0"/>
                  <a:pt x="61" y="2"/>
                  <a:pt x="61" y="5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6"/>
                  <a:pt x="63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8" y="18"/>
                  <a:pt x="70" y="16"/>
                  <a:pt x="70" y="14"/>
                </a:cubicBezTo>
                <a:lnTo>
                  <a:pt x="70" y="5"/>
                </a:lnTo>
                <a:close/>
                <a:moveTo>
                  <a:pt x="96" y="13"/>
                </a:moveTo>
                <a:cubicBezTo>
                  <a:pt x="97" y="10"/>
                  <a:pt x="97" y="8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2" y="5"/>
                  <a:pt x="89" y="6"/>
                  <a:pt x="88" y="8"/>
                </a:cubicBezTo>
                <a:cubicBezTo>
                  <a:pt x="84" y="16"/>
                  <a:pt x="84" y="16"/>
                  <a:pt x="84" y="16"/>
                </a:cubicBezTo>
                <a:cubicBezTo>
                  <a:pt x="83" y="18"/>
                  <a:pt x="83" y="21"/>
                  <a:pt x="8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3"/>
                  <a:pt x="91" y="23"/>
                  <a:pt x="92" y="20"/>
                </a:cubicBezTo>
                <a:lnTo>
                  <a:pt x="96" y="13"/>
                </a:lnTo>
                <a:close/>
                <a:moveTo>
                  <a:pt x="115" y="28"/>
                </a:moveTo>
                <a:cubicBezTo>
                  <a:pt x="117" y="26"/>
                  <a:pt x="118" y="23"/>
                  <a:pt x="116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4" y="19"/>
                  <a:pt x="111" y="19"/>
                  <a:pt x="109" y="21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1" y="28"/>
                  <a:pt x="101" y="31"/>
                  <a:pt x="102" y="3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4" y="35"/>
                  <a:pt x="107" y="35"/>
                  <a:pt x="109" y="34"/>
                </a:cubicBezTo>
                <a:lnTo>
                  <a:pt x="115" y="28"/>
                </a:lnTo>
                <a:close/>
                <a:moveTo>
                  <a:pt x="126" y="51"/>
                </a:moveTo>
                <a:cubicBezTo>
                  <a:pt x="128" y="50"/>
                  <a:pt x="130" y="48"/>
                  <a:pt x="129" y="45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29" y="43"/>
                  <a:pt x="126" y="41"/>
                  <a:pt x="124" y="42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3" y="44"/>
                  <a:pt x="111" y="46"/>
                  <a:pt x="112" y="49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51"/>
                  <a:pt x="114" y="53"/>
                  <a:pt x="117" y="52"/>
                </a:cubicBezTo>
                <a:lnTo>
                  <a:pt x="126" y="51"/>
                </a:lnTo>
                <a:close/>
                <a:moveTo>
                  <a:pt x="123" y="76"/>
                </a:moveTo>
                <a:cubicBezTo>
                  <a:pt x="126" y="77"/>
                  <a:pt x="128" y="75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0"/>
                  <a:pt x="128" y="67"/>
                  <a:pt x="125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4" y="65"/>
                  <a:pt x="112" y="66"/>
                  <a:pt x="111" y="6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71"/>
                  <a:pt x="112" y="74"/>
                  <a:pt x="115" y="74"/>
                </a:cubicBezTo>
                <a:lnTo>
                  <a:pt x="123" y="76"/>
                </a:lnTo>
                <a:close/>
                <a:moveTo>
                  <a:pt x="38" y="20"/>
                </a:moveTo>
                <a:cubicBezTo>
                  <a:pt x="39" y="23"/>
                  <a:pt x="42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7" y="21"/>
                  <a:pt x="48" y="18"/>
                  <a:pt x="46" y="16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3" y="10"/>
                  <a:pt x="34" y="13"/>
                </a:cubicBezTo>
                <a:lnTo>
                  <a:pt x="38" y="20"/>
                </a:lnTo>
                <a:close/>
                <a:moveTo>
                  <a:pt x="21" y="34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1"/>
                  <a:pt x="29" y="28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6"/>
                  <a:pt x="15" y="28"/>
                </a:cubicBezTo>
                <a:lnTo>
                  <a:pt x="21" y="34"/>
                </a:lnTo>
                <a:close/>
                <a:moveTo>
                  <a:pt x="13" y="52"/>
                </a:moveTo>
                <a:cubicBezTo>
                  <a:pt x="16" y="53"/>
                  <a:pt x="18" y="51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6"/>
                  <a:pt x="17" y="44"/>
                  <a:pt x="15" y="43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1" y="43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8"/>
                  <a:pt x="2" y="50"/>
                  <a:pt x="5" y="51"/>
                </a:cubicBezTo>
                <a:lnTo>
                  <a:pt x="13" y="52"/>
                </a:lnTo>
                <a:close/>
                <a:moveTo>
                  <a:pt x="15" y="74"/>
                </a:moveTo>
                <a:cubicBezTo>
                  <a:pt x="18" y="74"/>
                  <a:pt x="19" y="71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8" y="66"/>
                  <a:pt x="16" y="65"/>
                  <a:pt x="13" y="65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1" y="70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2" y="75"/>
                  <a:pt x="4" y="77"/>
                  <a:pt x="7" y="76"/>
                </a:cubicBezTo>
                <a:lnTo>
                  <a:pt x="15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72"/>
          <p:cNvSpPr/>
          <p:nvPr/>
        </p:nvSpPr>
        <p:spPr>
          <a:xfrm>
            <a:off x="5094287" y="4332287"/>
            <a:ext cx="585787" cy="590550"/>
          </a:xfrm>
          <a:custGeom>
            <a:avLst/>
            <a:gdLst/>
            <a:ahLst/>
            <a:cxnLst/>
            <a:rect l="l" t="t" r="r" b="b"/>
            <a:pathLst>
              <a:path w="135" h="136" extrusionOk="0">
                <a:moveTo>
                  <a:pt x="64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07"/>
                  <a:pt x="99" y="136"/>
                  <a:pt x="64" y="136"/>
                </a:cubicBezTo>
                <a:cubicBezTo>
                  <a:pt x="29" y="136"/>
                  <a:pt x="0" y="107"/>
                  <a:pt x="0" y="72"/>
                </a:cubicBezTo>
                <a:cubicBezTo>
                  <a:pt x="0" y="37"/>
                  <a:pt x="29" y="8"/>
                  <a:pt x="64" y="8"/>
                </a:cubicBezTo>
                <a:lnTo>
                  <a:pt x="64" y="72"/>
                </a:lnTo>
                <a:close/>
                <a:moveTo>
                  <a:pt x="72" y="0"/>
                </a:moveTo>
                <a:cubicBezTo>
                  <a:pt x="72" y="64"/>
                  <a:pt x="72" y="64"/>
                  <a:pt x="72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29"/>
                  <a:pt x="107" y="0"/>
                  <a:pt x="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72"/>
          <p:cNvSpPr/>
          <p:nvPr/>
        </p:nvSpPr>
        <p:spPr>
          <a:xfrm>
            <a:off x="4362450" y="3173412"/>
            <a:ext cx="576262" cy="577850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130" y="57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1" y="46"/>
                  <a:pt x="109" y="42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9" y="27"/>
                  <a:pt x="119" y="25"/>
                  <a:pt x="118" y="24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8" y="14"/>
                  <a:pt x="106" y="14"/>
                  <a:pt x="105" y="15"/>
                </a:cubicBezTo>
                <a:cubicBezTo>
                  <a:pt x="91" y="24"/>
                  <a:pt x="91" y="24"/>
                  <a:pt x="91" y="24"/>
                </a:cubicBezTo>
                <a:cubicBezTo>
                  <a:pt x="88" y="22"/>
                  <a:pt x="83" y="20"/>
                  <a:pt x="79" y="19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5" y="0"/>
                  <a:pt x="7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8" y="0"/>
                  <a:pt x="57" y="1"/>
                  <a:pt x="57" y="3"/>
                </a:cubicBezTo>
                <a:cubicBezTo>
                  <a:pt x="54" y="19"/>
                  <a:pt x="54" y="19"/>
                  <a:pt x="54" y="19"/>
                </a:cubicBezTo>
                <a:cubicBezTo>
                  <a:pt x="50" y="20"/>
                  <a:pt x="46" y="22"/>
                  <a:pt x="42" y="24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4"/>
                  <a:pt x="25" y="14"/>
                  <a:pt x="25" y="15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7"/>
                  <a:pt x="15" y="28"/>
                </a:cubicBezTo>
                <a:cubicBezTo>
                  <a:pt x="25" y="42"/>
                  <a:pt x="25" y="42"/>
                  <a:pt x="25" y="42"/>
                </a:cubicBezTo>
                <a:cubicBezTo>
                  <a:pt x="22" y="46"/>
                  <a:pt x="20" y="50"/>
                  <a:pt x="19" y="54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7"/>
                  <a:pt x="0" y="58"/>
                  <a:pt x="0" y="60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1" y="76"/>
                  <a:pt x="3" y="76"/>
                </a:cubicBezTo>
                <a:cubicBezTo>
                  <a:pt x="19" y="79"/>
                  <a:pt x="19" y="79"/>
                  <a:pt x="19" y="79"/>
                </a:cubicBezTo>
                <a:cubicBezTo>
                  <a:pt x="20" y="83"/>
                  <a:pt x="22" y="87"/>
                  <a:pt x="25" y="91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4" y="106"/>
                  <a:pt x="14" y="108"/>
                  <a:pt x="15" y="109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5" y="119"/>
                  <a:pt x="27" y="119"/>
                  <a:pt x="28" y="118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6" y="111"/>
                  <a:pt x="50" y="113"/>
                  <a:pt x="54" y="114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7" y="132"/>
                  <a:pt x="58" y="133"/>
                  <a:pt x="60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33"/>
                  <a:pt x="76" y="132"/>
                  <a:pt x="76" y="130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3" y="113"/>
                  <a:pt x="88" y="111"/>
                  <a:pt x="91" y="109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6" y="119"/>
                  <a:pt x="108" y="119"/>
                  <a:pt x="109" y="118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19" y="108"/>
                  <a:pt x="119" y="106"/>
                  <a:pt x="119" y="105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11" y="87"/>
                  <a:pt x="113" y="83"/>
                  <a:pt x="114" y="79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32" y="76"/>
                  <a:pt x="133" y="75"/>
                  <a:pt x="133" y="73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8"/>
                  <a:pt x="132" y="57"/>
                  <a:pt x="130" y="57"/>
                </a:cubicBezTo>
                <a:close/>
                <a:moveTo>
                  <a:pt x="67" y="91"/>
                </a:moveTo>
                <a:cubicBezTo>
                  <a:pt x="53" y="91"/>
                  <a:pt x="42" y="80"/>
                  <a:pt x="42" y="67"/>
                </a:cubicBezTo>
                <a:cubicBezTo>
                  <a:pt x="42" y="53"/>
                  <a:pt x="53" y="42"/>
                  <a:pt x="67" y="42"/>
                </a:cubicBezTo>
                <a:cubicBezTo>
                  <a:pt x="80" y="42"/>
                  <a:pt x="91" y="53"/>
                  <a:pt x="91" y="67"/>
                </a:cubicBezTo>
                <a:cubicBezTo>
                  <a:pt x="91" y="80"/>
                  <a:pt x="80" y="91"/>
                  <a:pt x="67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72"/>
          <p:cNvSpPr/>
          <p:nvPr/>
        </p:nvSpPr>
        <p:spPr>
          <a:xfrm>
            <a:off x="7115175" y="3217862"/>
            <a:ext cx="784225" cy="520700"/>
          </a:xfrm>
          <a:custGeom>
            <a:avLst/>
            <a:gdLst/>
            <a:ahLst/>
            <a:cxnLst/>
            <a:rect l="l" t="t" r="r" b="b"/>
            <a:pathLst>
              <a:path w="181" h="120" extrusionOk="0">
                <a:moveTo>
                  <a:pt x="144" y="11"/>
                </a:moveTo>
                <a:cubicBezTo>
                  <a:pt x="160" y="53"/>
                  <a:pt x="160" y="53"/>
                  <a:pt x="160" y="53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29" y="53"/>
                  <a:pt x="95" y="23"/>
                  <a:pt x="92" y="23"/>
                </a:cubicBezTo>
                <a:cubicBezTo>
                  <a:pt x="89" y="23"/>
                  <a:pt x="79" y="27"/>
                  <a:pt x="78" y="27"/>
                </a:cubicBezTo>
                <a:cubicBezTo>
                  <a:pt x="78" y="27"/>
                  <a:pt x="71" y="29"/>
                  <a:pt x="66" y="29"/>
                </a:cubicBezTo>
                <a:cubicBezTo>
                  <a:pt x="63" y="29"/>
                  <a:pt x="61" y="29"/>
                  <a:pt x="60" y="28"/>
                </a:cubicBezTo>
                <a:cubicBezTo>
                  <a:pt x="58" y="27"/>
                  <a:pt x="58" y="26"/>
                  <a:pt x="58" y="25"/>
                </a:cubicBezTo>
                <a:cubicBezTo>
                  <a:pt x="58" y="23"/>
                  <a:pt x="60" y="21"/>
                  <a:pt x="61" y="20"/>
                </a:cubicBezTo>
                <a:cubicBezTo>
                  <a:pt x="70" y="15"/>
                  <a:pt x="94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103" y="6"/>
                  <a:pt x="139" y="11"/>
                  <a:pt x="144" y="11"/>
                </a:cubicBezTo>
                <a:close/>
                <a:moveTo>
                  <a:pt x="159" y="0"/>
                </a:moveTo>
                <a:cubicBezTo>
                  <a:pt x="158" y="0"/>
                  <a:pt x="157" y="0"/>
                  <a:pt x="157" y="0"/>
                </a:cubicBezTo>
                <a:cubicBezTo>
                  <a:pt x="150" y="3"/>
                  <a:pt x="150" y="3"/>
                  <a:pt x="150" y="3"/>
                </a:cubicBezTo>
                <a:cubicBezTo>
                  <a:pt x="149" y="3"/>
                  <a:pt x="148" y="4"/>
                  <a:pt x="147" y="5"/>
                </a:cubicBezTo>
                <a:cubicBezTo>
                  <a:pt x="147" y="6"/>
                  <a:pt x="147" y="8"/>
                  <a:pt x="147" y="9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6" y="55"/>
                  <a:pt x="168" y="56"/>
                  <a:pt x="171" y="55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9" y="52"/>
                  <a:pt x="180" y="51"/>
                  <a:pt x="180" y="50"/>
                </a:cubicBezTo>
                <a:cubicBezTo>
                  <a:pt x="181" y="49"/>
                  <a:pt x="181" y="48"/>
                  <a:pt x="180" y="47"/>
                </a:cubicBezTo>
                <a:cubicBezTo>
                  <a:pt x="163" y="3"/>
                  <a:pt x="163" y="3"/>
                  <a:pt x="163" y="3"/>
                </a:cubicBezTo>
                <a:cubicBezTo>
                  <a:pt x="162" y="1"/>
                  <a:pt x="160" y="0"/>
                  <a:pt x="159" y="0"/>
                </a:cubicBezTo>
                <a:close/>
                <a:moveTo>
                  <a:pt x="0" y="60"/>
                </a:moveTo>
                <a:cubicBezTo>
                  <a:pt x="0" y="61"/>
                  <a:pt x="0" y="62"/>
                  <a:pt x="1" y="63"/>
                </a:cubicBezTo>
                <a:cubicBezTo>
                  <a:pt x="2" y="64"/>
                  <a:pt x="3" y="65"/>
                  <a:pt x="4" y="65"/>
                </a:cubicBezTo>
                <a:cubicBezTo>
                  <a:pt x="12" y="66"/>
                  <a:pt x="12" y="66"/>
                  <a:pt x="12" y="66"/>
                </a:cubicBezTo>
                <a:cubicBezTo>
                  <a:pt x="14" y="66"/>
                  <a:pt x="17" y="64"/>
                  <a:pt x="17" y="61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0" y="9"/>
                  <a:pt x="19" y="8"/>
                </a:cubicBezTo>
                <a:cubicBezTo>
                  <a:pt x="19" y="7"/>
                  <a:pt x="17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8" y="6"/>
                </a:cubicBezTo>
                <a:cubicBezTo>
                  <a:pt x="6" y="6"/>
                  <a:pt x="4" y="8"/>
                  <a:pt x="4" y="11"/>
                </a:cubicBezTo>
                <a:lnTo>
                  <a:pt x="0" y="60"/>
                </a:lnTo>
                <a:close/>
                <a:moveTo>
                  <a:pt x="74" y="104"/>
                </a:moveTo>
                <a:cubicBezTo>
                  <a:pt x="74" y="102"/>
                  <a:pt x="73" y="101"/>
                  <a:pt x="71" y="100"/>
                </a:cubicBezTo>
                <a:cubicBezTo>
                  <a:pt x="68" y="97"/>
                  <a:pt x="65" y="97"/>
                  <a:pt x="62" y="101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2" y="114"/>
                  <a:pt x="55" y="118"/>
                  <a:pt x="57" y="119"/>
                </a:cubicBezTo>
                <a:cubicBezTo>
                  <a:pt x="58" y="120"/>
                  <a:pt x="59" y="120"/>
                  <a:pt x="61" y="120"/>
                </a:cubicBezTo>
                <a:cubicBezTo>
                  <a:pt x="63" y="120"/>
                  <a:pt x="64" y="119"/>
                  <a:pt x="66" y="117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74" y="107"/>
                  <a:pt x="75" y="106"/>
                  <a:pt x="74" y="104"/>
                </a:cubicBezTo>
                <a:close/>
                <a:moveTo>
                  <a:pt x="39" y="101"/>
                </a:moveTo>
                <a:cubicBezTo>
                  <a:pt x="37" y="104"/>
                  <a:pt x="37" y="107"/>
                  <a:pt x="41" y="110"/>
                </a:cubicBezTo>
                <a:cubicBezTo>
                  <a:pt x="44" y="112"/>
                  <a:pt x="47" y="112"/>
                  <a:pt x="50" y="109"/>
                </a:cubicBezTo>
                <a:cubicBezTo>
                  <a:pt x="59" y="98"/>
                  <a:pt x="59" y="98"/>
                  <a:pt x="59" y="98"/>
                </a:cubicBezTo>
                <a:cubicBezTo>
                  <a:pt x="63" y="93"/>
                  <a:pt x="59" y="90"/>
                  <a:pt x="58" y="89"/>
                </a:cubicBezTo>
                <a:cubicBezTo>
                  <a:pt x="55" y="86"/>
                  <a:pt x="51" y="86"/>
                  <a:pt x="49" y="90"/>
                </a:cubicBezTo>
                <a:cubicBezTo>
                  <a:pt x="44" y="95"/>
                  <a:pt x="44" y="95"/>
                  <a:pt x="44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6"/>
                  <a:pt x="43" y="96"/>
                  <a:pt x="43" y="96"/>
                </a:cubicBezTo>
                <a:lnTo>
                  <a:pt x="39" y="101"/>
                </a:lnTo>
                <a:close/>
                <a:moveTo>
                  <a:pt x="27" y="89"/>
                </a:moveTo>
                <a:cubicBezTo>
                  <a:pt x="25" y="90"/>
                  <a:pt x="25" y="92"/>
                  <a:pt x="25" y="94"/>
                </a:cubicBezTo>
                <a:cubicBezTo>
                  <a:pt x="25" y="96"/>
                  <a:pt x="26" y="97"/>
                  <a:pt x="28" y="98"/>
                </a:cubicBezTo>
                <a:cubicBezTo>
                  <a:pt x="31" y="101"/>
                  <a:pt x="34" y="100"/>
                  <a:pt x="37" y="97"/>
                </a:cubicBezTo>
                <a:cubicBezTo>
                  <a:pt x="46" y="86"/>
                  <a:pt x="46" y="86"/>
                  <a:pt x="46" y="86"/>
                </a:cubicBezTo>
                <a:cubicBezTo>
                  <a:pt x="48" y="84"/>
                  <a:pt x="48" y="82"/>
                  <a:pt x="48" y="81"/>
                </a:cubicBezTo>
                <a:cubicBezTo>
                  <a:pt x="48" y="79"/>
                  <a:pt x="47" y="77"/>
                  <a:pt x="45" y="76"/>
                </a:cubicBezTo>
                <a:cubicBezTo>
                  <a:pt x="42" y="74"/>
                  <a:pt x="39" y="74"/>
                  <a:pt x="36" y="77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4"/>
                  <a:pt x="31" y="84"/>
                  <a:pt x="31" y="84"/>
                </a:cubicBezTo>
                <a:lnTo>
                  <a:pt x="27" y="89"/>
                </a:lnTo>
                <a:close/>
                <a:moveTo>
                  <a:pt x="25" y="85"/>
                </a:moveTo>
                <a:cubicBezTo>
                  <a:pt x="34" y="73"/>
                  <a:pt x="34" y="73"/>
                  <a:pt x="34" y="73"/>
                </a:cubicBezTo>
                <a:cubicBezTo>
                  <a:pt x="38" y="69"/>
                  <a:pt x="34" y="65"/>
                  <a:pt x="33" y="64"/>
                </a:cubicBezTo>
                <a:cubicBezTo>
                  <a:pt x="30" y="61"/>
                  <a:pt x="26" y="62"/>
                  <a:pt x="24" y="65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0" y="70"/>
                  <a:pt x="20" y="70"/>
                  <a:pt x="20" y="70"/>
                </a:cubicBezTo>
                <a:cubicBezTo>
                  <a:pt x="16" y="75"/>
                  <a:pt x="16" y="75"/>
                  <a:pt x="16" y="75"/>
                </a:cubicBezTo>
                <a:cubicBezTo>
                  <a:pt x="14" y="76"/>
                  <a:pt x="14" y="78"/>
                  <a:pt x="14" y="80"/>
                </a:cubicBezTo>
                <a:cubicBezTo>
                  <a:pt x="14" y="82"/>
                  <a:pt x="15" y="83"/>
                  <a:pt x="16" y="83"/>
                </a:cubicBezTo>
                <a:cubicBezTo>
                  <a:pt x="17" y="85"/>
                  <a:pt x="19" y="86"/>
                  <a:pt x="21" y="86"/>
                </a:cubicBezTo>
                <a:cubicBezTo>
                  <a:pt x="22" y="86"/>
                  <a:pt x="23" y="86"/>
                  <a:pt x="25" y="85"/>
                </a:cubicBezTo>
                <a:close/>
                <a:moveTo>
                  <a:pt x="137" y="75"/>
                </a:moveTo>
                <a:cubicBezTo>
                  <a:pt x="139" y="72"/>
                  <a:pt x="140" y="69"/>
                  <a:pt x="136" y="65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16" y="47"/>
                  <a:pt x="96" y="30"/>
                  <a:pt x="91" y="28"/>
                </a:cubicBezTo>
                <a:cubicBezTo>
                  <a:pt x="89" y="28"/>
                  <a:pt x="83" y="30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2"/>
                  <a:pt x="72" y="34"/>
                  <a:pt x="66" y="34"/>
                </a:cubicBezTo>
                <a:cubicBezTo>
                  <a:pt x="62" y="34"/>
                  <a:pt x="59" y="33"/>
                  <a:pt x="57" y="32"/>
                </a:cubicBezTo>
                <a:cubicBezTo>
                  <a:pt x="54" y="29"/>
                  <a:pt x="53" y="26"/>
                  <a:pt x="53" y="25"/>
                </a:cubicBezTo>
                <a:cubicBezTo>
                  <a:pt x="53" y="21"/>
                  <a:pt x="57" y="18"/>
                  <a:pt x="59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1" y="61"/>
                  <a:pt x="21" y="61"/>
                  <a:pt x="21" y="61"/>
                </a:cubicBezTo>
                <a:cubicBezTo>
                  <a:pt x="24" y="59"/>
                  <a:pt x="27" y="58"/>
                  <a:pt x="29" y="58"/>
                </a:cubicBezTo>
                <a:cubicBezTo>
                  <a:pt x="31" y="58"/>
                  <a:pt x="33" y="59"/>
                  <a:pt x="35" y="60"/>
                </a:cubicBezTo>
                <a:cubicBezTo>
                  <a:pt x="39" y="63"/>
                  <a:pt x="40" y="67"/>
                  <a:pt x="40" y="70"/>
                </a:cubicBezTo>
                <a:cubicBezTo>
                  <a:pt x="43" y="70"/>
                  <a:pt x="45" y="71"/>
                  <a:pt x="48" y="73"/>
                </a:cubicBezTo>
                <a:cubicBezTo>
                  <a:pt x="51" y="76"/>
                  <a:pt x="53" y="79"/>
                  <a:pt x="52" y="83"/>
                </a:cubicBezTo>
                <a:cubicBezTo>
                  <a:pt x="55" y="82"/>
                  <a:pt x="58" y="83"/>
                  <a:pt x="60" y="85"/>
                </a:cubicBezTo>
                <a:cubicBezTo>
                  <a:pt x="63" y="88"/>
                  <a:pt x="65" y="91"/>
                  <a:pt x="65" y="94"/>
                </a:cubicBezTo>
                <a:cubicBezTo>
                  <a:pt x="68" y="93"/>
                  <a:pt x="71" y="94"/>
                  <a:pt x="74" y="96"/>
                </a:cubicBezTo>
                <a:cubicBezTo>
                  <a:pt x="78" y="99"/>
                  <a:pt x="79" y="104"/>
                  <a:pt x="78" y="108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81" y="111"/>
                  <a:pt x="81" y="111"/>
                  <a:pt x="82" y="11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3" y="112"/>
                  <a:pt x="84" y="113"/>
                  <a:pt x="85" y="113"/>
                </a:cubicBezTo>
                <a:cubicBezTo>
                  <a:pt x="87" y="113"/>
                  <a:pt x="89" y="111"/>
                  <a:pt x="90" y="110"/>
                </a:cubicBezTo>
                <a:cubicBezTo>
                  <a:pt x="92" y="107"/>
                  <a:pt x="93" y="105"/>
                  <a:pt x="91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89"/>
                  <a:pt x="74" y="89"/>
                  <a:pt x="74" y="88"/>
                </a:cubicBezTo>
                <a:cubicBezTo>
                  <a:pt x="74" y="87"/>
                  <a:pt x="74" y="87"/>
                  <a:pt x="75" y="86"/>
                </a:cubicBezTo>
                <a:cubicBezTo>
                  <a:pt x="76" y="85"/>
                  <a:pt x="77" y="85"/>
                  <a:pt x="78" y="86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99" y="103"/>
                  <a:pt x="101" y="104"/>
                  <a:pt x="102" y="104"/>
                </a:cubicBezTo>
                <a:cubicBezTo>
                  <a:pt x="104" y="104"/>
                  <a:pt x="106" y="103"/>
                  <a:pt x="107" y="101"/>
                </a:cubicBezTo>
                <a:cubicBezTo>
                  <a:pt x="108" y="99"/>
                  <a:pt x="109" y="98"/>
                  <a:pt x="109" y="96"/>
                </a:cubicBezTo>
                <a:cubicBezTo>
                  <a:pt x="109" y="94"/>
                  <a:pt x="108" y="93"/>
                  <a:pt x="106" y="91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79"/>
                  <a:pt x="92" y="79"/>
                </a:cubicBezTo>
                <a:cubicBezTo>
                  <a:pt x="91" y="78"/>
                  <a:pt x="92" y="77"/>
                  <a:pt x="92" y="77"/>
                </a:cubicBezTo>
                <a:cubicBezTo>
                  <a:pt x="93" y="76"/>
                  <a:pt x="94" y="76"/>
                  <a:pt x="95" y="76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5" y="92"/>
                  <a:pt x="117" y="93"/>
                  <a:pt x="118" y="93"/>
                </a:cubicBezTo>
                <a:cubicBezTo>
                  <a:pt x="120" y="93"/>
                  <a:pt x="122" y="92"/>
                  <a:pt x="124" y="90"/>
                </a:cubicBezTo>
                <a:cubicBezTo>
                  <a:pt x="125" y="88"/>
                  <a:pt x="126" y="86"/>
                  <a:pt x="126" y="85"/>
                </a:cubicBezTo>
                <a:cubicBezTo>
                  <a:pt x="126" y="83"/>
                  <a:pt x="125" y="81"/>
                  <a:pt x="123" y="80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7" y="67"/>
                  <a:pt x="107" y="65"/>
                  <a:pt x="108" y="64"/>
                </a:cubicBezTo>
                <a:cubicBezTo>
                  <a:pt x="109" y="63"/>
                  <a:pt x="110" y="63"/>
                  <a:pt x="111" y="64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30" y="79"/>
                  <a:pt x="134" y="79"/>
                  <a:pt x="137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72"/>
          <p:cNvSpPr/>
          <p:nvPr/>
        </p:nvSpPr>
        <p:spPr>
          <a:xfrm>
            <a:off x="6503987" y="1889125"/>
            <a:ext cx="676275" cy="563562"/>
          </a:xfrm>
          <a:custGeom>
            <a:avLst/>
            <a:gdLst/>
            <a:ahLst/>
            <a:cxnLst/>
            <a:rect l="l" t="t" r="r" b="b"/>
            <a:pathLst>
              <a:path w="156" h="130" extrusionOk="0">
                <a:moveTo>
                  <a:pt x="21" y="106"/>
                </a:moveTo>
                <a:cubicBezTo>
                  <a:pt x="21" y="71"/>
                  <a:pt x="21" y="71"/>
                  <a:pt x="21" y="71"/>
                </a:cubicBezTo>
                <a:cubicBezTo>
                  <a:pt x="21" y="68"/>
                  <a:pt x="23" y="66"/>
                  <a:pt x="26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7" y="66"/>
                  <a:pt x="39" y="68"/>
                  <a:pt x="39" y="7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9"/>
                  <a:pt x="37" y="111"/>
                  <a:pt x="34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1"/>
                  <a:pt x="21" y="109"/>
                  <a:pt x="21" y="106"/>
                </a:cubicBezTo>
                <a:close/>
                <a:moveTo>
                  <a:pt x="57" y="53"/>
                </a:moveTo>
                <a:cubicBezTo>
                  <a:pt x="54" y="53"/>
                  <a:pt x="52" y="56"/>
                  <a:pt x="52" y="58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09"/>
                  <a:pt x="54" y="111"/>
                  <a:pt x="57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8" y="111"/>
                  <a:pt x="71" y="109"/>
                  <a:pt x="71" y="106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6"/>
                  <a:pt x="68" y="53"/>
                  <a:pt x="66" y="53"/>
                </a:cubicBezTo>
                <a:lnTo>
                  <a:pt x="57" y="53"/>
                </a:lnTo>
                <a:close/>
                <a:moveTo>
                  <a:pt x="88" y="43"/>
                </a:moveTo>
                <a:cubicBezTo>
                  <a:pt x="85" y="43"/>
                  <a:pt x="83" y="45"/>
                  <a:pt x="83" y="48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83" y="109"/>
                  <a:pt x="85" y="111"/>
                  <a:pt x="88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100" y="111"/>
                  <a:pt x="102" y="109"/>
                  <a:pt x="102" y="106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2" y="45"/>
                  <a:pt x="100" y="43"/>
                  <a:pt x="97" y="43"/>
                </a:cubicBezTo>
                <a:lnTo>
                  <a:pt x="88" y="43"/>
                </a:lnTo>
                <a:close/>
                <a:moveTo>
                  <a:pt x="120" y="32"/>
                </a:moveTo>
                <a:cubicBezTo>
                  <a:pt x="117" y="32"/>
                  <a:pt x="114" y="34"/>
                  <a:pt x="114" y="37"/>
                </a:cubicBezTo>
                <a:cubicBezTo>
                  <a:pt x="114" y="106"/>
                  <a:pt x="114" y="106"/>
                  <a:pt x="114" y="106"/>
                </a:cubicBezTo>
                <a:cubicBezTo>
                  <a:pt x="114" y="109"/>
                  <a:pt x="117" y="111"/>
                  <a:pt x="120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1" y="111"/>
                  <a:pt x="133" y="109"/>
                  <a:pt x="133" y="106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4"/>
                  <a:pt x="131" y="32"/>
                  <a:pt x="128" y="32"/>
                </a:cubicBezTo>
                <a:lnTo>
                  <a:pt x="120" y="32"/>
                </a:lnTo>
                <a:close/>
                <a:moveTo>
                  <a:pt x="23" y="52"/>
                </a:moveTo>
                <a:cubicBezTo>
                  <a:pt x="56" y="46"/>
                  <a:pt x="88" y="34"/>
                  <a:pt x="116" y="17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28" y="7"/>
                  <a:pt x="128" y="7"/>
                  <a:pt x="128" y="7"/>
                </a:cubicBezTo>
                <a:cubicBezTo>
                  <a:pt x="110" y="6"/>
                  <a:pt x="110" y="6"/>
                  <a:pt x="110" y="6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85" y="28"/>
                  <a:pt x="54" y="39"/>
                  <a:pt x="22" y="45"/>
                </a:cubicBezTo>
                <a:lnTo>
                  <a:pt x="23" y="52"/>
                </a:lnTo>
                <a:close/>
                <a:moveTo>
                  <a:pt x="156" y="121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18"/>
                  <a:pt x="5" y="118"/>
                  <a:pt x="5" y="118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25"/>
                  <a:pt x="5" y="125"/>
                  <a:pt x="5" y="125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30"/>
                  <a:pt x="140" y="130"/>
                  <a:pt x="140" y="130"/>
                </a:cubicBezTo>
                <a:lnTo>
                  <a:pt x="156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72"/>
          <p:cNvSpPr/>
          <p:nvPr/>
        </p:nvSpPr>
        <p:spPr>
          <a:xfrm>
            <a:off x="6516687" y="4332287"/>
            <a:ext cx="576262" cy="515937"/>
          </a:xfrm>
          <a:custGeom>
            <a:avLst/>
            <a:gdLst/>
            <a:ahLst/>
            <a:cxnLst/>
            <a:rect l="l" t="t" r="r" b="b"/>
            <a:pathLst>
              <a:path w="133" h="119" extrusionOk="0">
                <a:moveTo>
                  <a:pt x="90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82" y="11"/>
                  <a:pt x="78" y="7"/>
                  <a:pt x="74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4" y="7"/>
                  <a:pt x="51" y="11"/>
                  <a:pt x="50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7"/>
                  <a:pt x="49" y="0"/>
                  <a:pt x="5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4" y="0"/>
                  <a:pt x="90" y="7"/>
                  <a:pt x="90" y="16"/>
                </a:cubicBezTo>
                <a:close/>
                <a:moveTo>
                  <a:pt x="20" y="66"/>
                </a:moveTo>
                <a:cubicBezTo>
                  <a:pt x="53" y="66"/>
                  <a:pt x="53" y="66"/>
                  <a:pt x="53" y="66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8"/>
                  <a:pt x="56" y="55"/>
                  <a:pt x="60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6" y="55"/>
                  <a:pt x="79" y="58"/>
                  <a:pt x="79" y="61"/>
                </a:cubicBezTo>
                <a:cubicBezTo>
                  <a:pt x="79" y="66"/>
                  <a:pt x="79" y="66"/>
                  <a:pt x="7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23" y="66"/>
                  <a:pt x="131" y="58"/>
                  <a:pt x="133" y="47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27"/>
                  <a:pt x="126" y="19"/>
                  <a:pt x="118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58"/>
                  <a:pt x="10" y="66"/>
                  <a:pt x="20" y="66"/>
                </a:cubicBezTo>
                <a:close/>
                <a:moveTo>
                  <a:pt x="113" y="72"/>
                </a:moveTo>
                <a:cubicBezTo>
                  <a:pt x="79" y="72"/>
                  <a:pt x="79" y="72"/>
                  <a:pt x="79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80"/>
                  <a:pt x="76" y="83"/>
                  <a:pt x="73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56" y="83"/>
                  <a:pt x="53" y="80"/>
                  <a:pt x="53" y="77"/>
                </a:cubicBezTo>
                <a:cubicBezTo>
                  <a:pt x="53" y="72"/>
                  <a:pt x="53" y="72"/>
                  <a:pt x="53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1" y="72"/>
                  <a:pt x="4" y="67"/>
                  <a:pt x="0" y="60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2"/>
                  <a:pt x="7" y="119"/>
                  <a:pt x="15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8" y="119"/>
                  <a:pt x="118" y="119"/>
                  <a:pt x="118" y="119"/>
                </a:cubicBezTo>
                <a:cubicBezTo>
                  <a:pt x="126" y="119"/>
                  <a:pt x="133" y="112"/>
                  <a:pt x="133" y="102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9" y="67"/>
                  <a:pt x="121" y="72"/>
                  <a:pt x="113" y="72"/>
                </a:cubicBezTo>
                <a:close/>
                <a:moveTo>
                  <a:pt x="73" y="60"/>
                </a:moveTo>
                <a:cubicBezTo>
                  <a:pt x="60" y="60"/>
                  <a:pt x="60" y="60"/>
                  <a:pt x="60" y="60"/>
                </a:cubicBezTo>
                <a:cubicBezTo>
                  <a:pt x="59" y="60"/>
                  <a:pt x="58" y="61"/>
                  <a:pt x="58" y="62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7"/>
                  <a:pt x="59" y="79"/>
                  <a:pt x="60" y="79"/>
                </a:cubicBezTo>
                <a:cubicBezTo>
                  <a:pt x="73" y="79"/>
                  <a:pt x="73" y="79"/>
                  <a:pt x="73" y="79"/>
                </a:cubicBezTo>
                <a:cubicBezTo>
                  <a:pt x="74" y="79"/>
                  <a:pt x="75" y="77"/>
                  <a:pt x="75" y="76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1"/>
                  <a:pt x="74" y="60"/>
                  <a:pt x="73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72"/>
          <p:cNvSpPr txBox="1"/>
          <p:nvPr/>
        </p:nvSpPr>
        <p:spPr>
          <a:xfrm>
            <a:off x="9740900" y="3182937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01" name="Google Shape;2201;p72"/>
          <p:cNvSpPr txBox="1"/>
          <p:nvPr/>
        </p:nvSpPr>
        <p:spPr>
          <a:xfrm>
            <a:off x="9740900" y="5203825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02" name="Google Shape;2202;p72"/>
          <p:cNvSpPr txBox="1"/>
          <p:nvPr/>
        </p:nvSpPr>
        <p:spPr>
          <a:xfrm>
            <a:off x="546100" y="5164137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03" name="Google Shape;2203;p72"/>
          <p:cNvSpPr txBox="1"/>
          <p:nvPr/>
        </p:nvSpPr>
        <p:spPr>
          <a:xfrm>
            <a:off x="552450" y="3213100"/>
            <a:ext cx="19319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04" name="Google Shape;2204;p72"/>
          <p:cNvSpPr txBox="1"/>
          <p:nvPr/>
        </p:nvSpPr>
        <p:spPr>
          <a:xfrm>
            <a:off x="566737" y="1214437"/>
            <a:ext cx="19319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73"/>
          <p:cNvSpPr txBox="1"/>
          <p:nvPr/>
        </p:nvSpPr>
        <p:spPr>
          <a:xfrm>
            <a:off x="644525" y="52546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10" name="Google Shape;2210;p73"/>
          <p:cNvSpPr/>
          <p:nvPr/>
        </p:nvSpPr>
        <p:spPr>
          <a:xfrm>
            <a:off x="8039100" y="2419350"/>
            <a:ext cx="654050" cy="2043112"/>
          </a:xfrm>
          <a:custGeom>
            <a:avLst/>
            <a:gdLst/>
            <a:ahLst/>
            <a:cxnLst/>
            <a:rect l="l" t="t" r="r" b="b"/>
            <a:pathLst>
              <a:path w="159" h="496" extrusionOk="0">
                <a:moveTo>
                  <a:pt x="0" y="459"/>
                </a:moveTo>
                <a:cubicBezTo>
                  <a:pt x="61" y="489"/>
                  <a:pt x="61" y="489"/>
                  <a:pt x="61" y="489"/>
                </a:cubicBezTo>
                <a:cubicBezTo>
                  <a:pt x="76" y="496"/>
                  <a:pt x="95" y="489"/>
                  <a:pt x="101" y="473"/>
                </a:cubicBezTo>
                <a:cubicBezTo>
                  <a:pt x="158" y="328"/>
                  <a:pt x="159" y="168"/>
                  <a:pt x="102" y="23"/>
                </a:cubicBezTo>
                <a:cubicBezTo>
                  <a:pt x="96" y="7"/>
                  <a:pt x="77" y="0"/>
                  <a:pt x="62" y="7"/>
                </a:cubicBezTo>
                <a:cubicBezTo>
                  <a:pt x="3" y="36"/>
                  <a:pt x="3" y="36"/>
                  <a:pt x="3" y="36"/>
                </a:cubicBezTo>
                <a:cubicBezTo>
                  <a:pt x="46" y="135"/>
                  <a:pt x="60" y="248"/>
                  <a:pt x="33" y="362"/>
                </a:cubicBezTo>
                <a:cubicBezTo>
                  <a:pt x="25" y="396"/>
                  <a:pt x="14" y="428"/>
                  <a:pt x="0" y="459"/>
                </a:cubicBezTo>
                <a:close/>
              </a:path>
            </a:pathLst>
          </a:custGeom>
          <a:solidFill>
            <a:srgbClr val="1A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73"/>
          <p:cNvSpPr/>
          <p:nvPr/>
        </p:nvSpPr>
        <p:spPr>
          <a:xfrm>
            <a:off x="6623050" y="4421187"/>
            <a:ext cx="1700212" cy="1462087"/>
          </a:xfrm>
          <a:custGeom>
            <a:avLst/>
            <a:gdLst/>
            <a:ahLst/>
            <a:cxnLst/>
            <a:rect l="l" t="t" r="r" b="b"/>
            <a:pathLst>
              <a:path w="413" h="355" extrusionOk="0">
                <a:moveTo>
                  <a:pt x="0" y="261"/>
                </a:moveTo>
                <a:cubicBezTo>
                  <a:pt x="15" y="328"/>
                  <a:pt x="15" y="328"/>
                  <a:pt x="15" y="328"/>
                </a:cubicBezTo>
                <a:cubicBezTo>
                  <a:pt x="19" y="345"/>
                  <a:pt x="36" y="355"/>
                  <a:pt x="52" y="350"/>
                </a:cubicBezTo>
                <a:cubicBezTo>
                  <a:pt x="202" y="304"/>
                  <a:pt x="327" y="205"/>
                  <a:pt x="405" y="70"/>
                </a:cubicBezTo>
                <a:cubicBezTo>
                  <a:pt x="413" y="55"/>
                  <a:pt x="407" y="37"/>
                  <a:pt x="392" y="29"/>
                </a:cubicBezTo>
                <a:cubicBezTo>
                  <a:pt x="331" y="0"/>
                  <a:pt x="331" y="0"/>
                  <a:pt x="331" y="0"/>
                </a:cubicBezTo>
                <a:cubicBezTo>
                  <a:pt x="263" y="131"/>
                  <a:pt x="141" y="225"/>
                  <a:pt x="0" y="261"/>
                </a:cubicBezTo>
                <a:close/>
              </a:path>
            </a:pathLst>
          </a:custGeom>
          <a:solidFill>
            <a:srgbClr val="0A46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73"/>
          <p:cNvSpPr/>
          <p:nvPr/>
        </p:nvSpPr>
        <p:spPr>
          <a:xfrm>
            <a:off x="4594225" y="5133975"/>
            <a:ext cx="1987550" cy="906462"/>
          </a:xfrm>
          <a:custGeom>
            <a:avLst/>
            <a:gdLst/>
            <a:ahLst/>
            <a:cxnLst/>
            <a:rect l="l" t="t" r="r" b="b"/>
            <a:pathLst>
              <a:path w="483" h="220" extrusionOk="0">
                <a:moveTo>
                  <a:pt x="53" y="0"/>
                </a:moveTo>
                <a:cubicBezTo>
                  <a:pt x="11" y="54"/>
                  <a:pt x="11" y="54"/>
                  <a:pt x="11" y="54"/>
                </a:cubicBezTo>
                <a:cubicBezTo>
                  <a:pt x="0" y="67"/>
                  <a:pt x="3" y="87"/>
                  <a:pt x="17" y="96"/>
                </a:cubicBezTo>
                <a:cubicBezTo>
                  <a:pt x="145" y="185"/>
                  <a:pt x="301" y="220"/>
                  <a:pt x="455" y="197"/>
                </a:cubicBezTo>
                <a:cubicBezTo>
                  <a:pt x="472" y="195"/>
                  <a:pt x="483" y="179"/>
                  <a:pt x="479" y="162"/>
                </a:cubicBezTo>
                <a:cubicBezTo>
                  <a:pt x="464" y="95"/>
                  <a:pt x="464" y="95"/>
                  <a:pt x="464" y="95"/>
                </a:cubicBezTo>
                <a:cubicBezTo>
                  <a:pt x="395" y="108"/>
                  <a:pt x="322" y="108"/>
                  <a:pt x="249" y="91"/>
                </a:cubicBezTo>
                <a:cubicBezTo>
                  <a:pt x="176" y="74"/>
                  <a:pt x="110" y="43"/>
                  <a:pt x="53" y="0"/>
                </a:cubicBezTo>
                <a:close/>
              </a:path>
            </a:pathLst>
          </a:custGeom>
          <a:solidFill>
            <a:srgbClr val="7A07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73"/>
          <p:cNvSpPr/>
          <p:nvPr/>
        </p:nvSpPr>
        <p:spPr>
          <a:xfrm>
            <a:off x="3560762" y="3490912"/>
            <a:ext cx="1157287" cy="1849437"/>
          </a:xfrm>
          <a:custGeom>
            <a:avLst/>
            <a:gdLst/>
            <a:ahLst/>
            <a:cxnLst/>
            <a:rect l="l" t="t" r="r" b="b"/>
            <a:pathLst>
              <a:path w="281" h="449" extrusionOk="0">
                <a:moveTo>
                  <a:pt x="98" y="0"/>
                </a:move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5"/>
                  <a:pt x="1" y="32"/>
                </a:cubicBezTo>
                <a:cubicBezTo>
                  <a:pt x="13" y="187"/>
                  <a:pt x="82" y="331"/>
                  <a:pt x="196" y="438"/>
                </a:cubicBezTo>
                <a:cubicBezTo>
                  <a:pt x="208" y="449"/>
                  <a:pt x="228" y="448"/>
                  <a:pt x="238" y="434"/>
                </a:cubicBezTo>
                <a:cubicBezTo>
                  <a:pt x="281" y="381"/>
                  <a:pt x="281" y="381"/>
                  <a:pt x="281" y="381"/>
                </a:cubicBezTo>
                <a:cubicBezTo>
                  <a:pt x="171" y="287"/>
                  <a:pt x="102" y="149"/>
                  <a:pt x="98" y="0"/>
                </a:cubicBezTo>
                <a:close/>
              </a:path>
            </a:pathLst>
          </a:custGeom>
          <a:solidFill>
            <a:srgbClr val="CC2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73"/>
          <p:cNvSpPr/>
          <p:nvPr/>
        </p:nvSpPr>
        <p:spPr>
          <a:xfrm>
            <a:off x="3560762" y="1525587"/>
            <a:ext cx="1157287" cy="1844675"/>
          </a:xfrm>
          <a:custGeom>
            <a:avLst/>
            <a:gdLst/>
            <a:ahLst/>
            <a:cxnLst/>
            <a:rect l="l" t="t" r="r" b="b"/>
            <a:pathLst>
              <a:path w="281" h="448" extrusionOk="0">
                <a:moveTo>
                  <a:pt x="281" y="66"/>
                </a:moveTo>
                <a:cubicBezTo>
                  <a:pt x="240" y="15"/>
                  <a:pt x="240" y="15"/>
                  <a:pt x="240" y="15"/>
                </a:cubicBezTo>
                <a:cubicBezTo>
                  <a:pt x="230" y="1"/>
                  <a:pt x="210" y="0"/>
                  <a:pt x="198" y="11"/>
                </a:cubicBezTo>
                <a:cubicBezTo>
                  <a:pt x="83" y="117"/>
                  <a:pt x="13" y="261"/>
                  <a:pt x="1" y="416"/>
                </a:cubicBezTo>
                <a:cubicBezTo>
                  <a:pt x="0" y="433"/>
                  <a:pt x="14" y="448"/>
                  <a:pt x="31" y="448"/>
                </a:cubicBezTo>
                <a:cubicBezTo>
                  <a:pt x="98" y="448"/>
                  <a:pt x="98" y="448"/>
                  <a:pt x="98" y="448"/>
                </a:cubicBezTo>
                <a:cubicBezTo>
                  <a:pt x="99" y="414"/>
                  <a:pt x="103" y="380"/>
                  <a:pt x="111" y="346"/>
                </a:cubicBezTo>
                <a:cubicBezTo>
                  <a:pt x="137" y="232"/>
                  <a:pt x="199" y="136"/>
                  <a:pt x="281" y="66"/>
                </a:cubicBezTo>
                <a:close/>
              </a:path>
            </a:pathLst>
          </a:custGeom>
          <a:solidFill>
            <a:srgbClr val="FA86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73"/>
          <p:cNvSpPr/>
          <p:nvPr/>
        </p:nvSpPr>
        <p:spPr>
          <a:xfrm>
            <a:off x="4602162" y="830262"/>
            <a:ext cx="1992312" cy="893762"/>
          </a:xfrm>
          <a:custGeom>
            <a:avLst/>
            <a:gdLst/>
            <a:ahLst/>
            <a:cxnLst/>
            <a:rect l="l" t="t" r="r" b="b"/>
            <a:pathLst>
              <a:path w="484" h="217" extrusionOk="0">
                <a:moveTo>
                  <a:pt x="465" y="123"/>
                </a:moveTo>
                <a:cubicBezTo>
                  <a:pt x="480" y="59"/>
                  <a:pt x="480" y="59"/>
                  <a:pt x="480" y="59"/>
                </a:cubicBezTo>
                <a:cubicBezTo>
                  <a:pt x="484" y="43"/>
                  <a:pt x="473" y="26"/>
                  <a:pt x="456" y="24"/>
                </a:cubicBezTo>
                <a:cubicBezTo>
                  <a:pt x="302" y="0"/>
                  <a:pt x="146" y="35"/>
                  <a:pt x="17" y="123"/>
                </a:cubicBezTo>
                <a:cubicBezTo>
                  <a:pt x="3" y="132"/>
                  <a:pt x="0" y="152"/>
                  <a:pt x="11" y="165"/>
                </a:cubicBezTo>
                <a:cubicBezTo>
                  <a:pt x="52" y="217"/>
                  <a:pt x="52" y="217"/>
                  <a:pt x="52" y="217"/>
                </a:cubicBezTo>
                <a:cubicBezTo>
                  <a:pt x="166" y="131"/>
                  <a:pt x="315" y="93"/>
                  <a:pt x="465" y="123"/>
                </a:cubicBezTo>
                <a:close/>
              </a:path>
            </a:pathLst>
          </a:custGeom>
          <a:solidFill>
            <a:srgbClr val="F7B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73"/>
          <p:cNvSpPr/>
          <p:nvPr/>
        </p:nvSpPr>
        <p:spPr>
          <a:xfrm>
            <a:off x="6635750" y="990600"/>
            <a:ext cx="1695450" cy="1465262"/>
          </a:xfrm>
          <a:custGeom>
            <a:avLst/>
            <a:gdLst/>
            <a:ahLst/>
            <a:cxnLst/>
            <a:rect l="l" t="t" r="r" b="b"/>
            <a:pathLst>
              <a:path w="412" h="356" extrusionOk="0">
                <a:moveTo>
                  <a:pt x="331" y="356"/>
                </a:moveTo>
                <a:cubicBezTo>
                  <a:pt x="390" y="328"/>
                  <a:pt x="390" y="328"/>
                  <a:pt x="390" y="328"/>
                </a:cubicBezTo>
                <a:cubicBezTo>
                  <a:pt x="406" y="320"/>
                  <a:pt x="412" y="302"/>
                  <a:pt x="403" y="287"/>
                </a:cubicBezTo>
                <a:cubicBezTo>
                  <a:pt x="326" y="151"/>
                  <a:pt x="201" y="52"/>
                  <a:pt x="52" y="5"/>
                </a:cubicBezTo>
                <a:cubicBezTo>
                  <a:pt x="36" y="0"/>
                  <a:pt x="19" y="10"/>
                  <a:pt x="15" y="27"/>
                </a:cubicBezTo>
                <a:cubicBezTo>
                  <a:pt x="0" y="91"/>
                  <a:pt x="0" y="91"/>
                  <a:pt x="0" y="91"/>
                </a:cubicBezTo>
                <a:cubicBezTo>
                  <a:pt x="148" y="129"/>
                  <a:pt x="266" y="229"/>
                  <a:pt x="331" y="356"/>
                </a:cubicBezTo>
                <a:close/>
              </a:path>
            </a:pathLst>
          </a:custGeom>
          <a:solidFill>
            <a:srgbClr val="43C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73"/>
          <p:cNvSpPr/>
          <p:nvPr/>
        </p:nvSpPr>
        <p:spPr>
          <a:xfrm>
            <a:off x="6276975" y="2566987"/>
            <a:ext cx="2009775" cy="1743075"/>
          </a:xfrm>
          <a:custGeom>
            <a:avLst/>
            <a:gdLst/>
            <a:ahLst/>
            <a:cxnLst/>
            <a:rect l="l" t="t" r="r" b="b"/>
            <a:pathLst>
              <a:path w="488" h="423" extrusionOk="0">
                <a:moveTo>
                  <a:pt x="428" y="423"/>
                </a:moveTo>
                <a:cubicBezTo>
                  <a:pt x="442" y="392"/>
                  <a:pt x="453" y="360"/>
                  <a:pt x="461" y="326"/>
                </a:cubicBezTo>
                <a:cubicBezTo>
                  <a:pt x="488" y="212"/>
                  <a:pt x="474" y="99"/>
                  <a:pt x="431" y="0"/>
                </a:cubicBezTo>
                <a:cubicBezTo>
                  <a:pt x="7" y="203"/>
                  <a:pt x="7" y="203"/>
                  <a:pt x="7" y="203"/>
                </a:cubicBezTo>
                <a:cubicBezTo>
                  <a:pt x="0" y="206"/>
                  <a:pt x="0" y="216"/>
                  <a:pt x="7" y="219"/>
                </a:cubicBezTo>
                <a:lnTo>
                  <a:pt x="428" y="423"/>
                </a:lnTo>
                <a:close/>
              </a:path>
            </a:pathLst>
          </a:custGeom>
          <a:solidFill>
            <a:srgbClr val="39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73"/>
          <p:cNvSpPr/>
          <p:nvPr/>
        </p:nvSpPr>
        <p:spPr>
          <a:xfrm>
            <a:off x="6194425" y="3563937"/>
            <a:ext cx="1790700" cy="1931987"/>
          </a:xfrm>
          <a:custGeom>
            <a:avLst/>
            <a:gdLst/>
            <a:ahLst/>
            <a:cxnLst/>
            <a:rect l="l" t="t" r="r" b="b"/>
            <a:pathLst>
              <a:path w="435" h="469" extrusionOk="0">
                <a:moveTo>
                  <a:pt x="104" y="469"/>
                </a:moveTo>
                <a:cubicBezTo>
                  <a:pt x="245" y="433"/>
                  <a:pt x="367" y="339"/>
                  <a:pt x="435" y="208"/>
                </a:cubicBezTo>
                <a:cubicBezTo>
                  <a:pt x="14" y="4"/>
                  <a:pt x="14" y="4"/>
                  <a:pt x="14" y="4"/>
                </a:cubicBezTo>
                <a:cubicBezTo>
                  <a:pt x="7" y="0"/>
                  <a:pt x="0" y="6"/>
                  <a:pt x="1" y="14"/>
                </a:cubicBezTo>
                <a:lnTo>
                  <a:pt x="104" y="469"/>
                </a:ln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73"/>
          <p:cNvSpPr/>
          <p:nvPr/>
        </p:nvSpPr>
        <p:spPr>
          <a:xfrm>
            <a:off x="4811712" y="3609975"/>
            <a:ext cx="1692275" cy="1968500"/>
          </a:xfrm>
          <a:custGeom>
            <a:avLst/>
            <a:gdLst/>
            <a:ahLst/>
            <a:cxnLst/>
            <a:rect l="l" t="t" r="r" b="b"/>
            <a:pathLst>
              <a:path w="411" h="478" extrusionOk="0">
                <a:moveTo>
                  <a:pt x="0" y="370"/>
                </a:moveTo>
                <a:cubicBezTo>
                  <a:pt x="57" y="413"/>
                  <a:pt x="123" y="444"/>
                  <a:pt x="196" y="461"/>
                </a:cubicBezTo>
                <a:cubicBezTo>
                  <a:pt x="269" y="478"/>
                  <a:pt x="342" y="478"/>
                  <a:pt x="411" y="465"/>
                </a:cubicBezTo>
                <a:cubicBezTo>
                  <a:pt x="308" y="9"/>
                  <a:pt x="308" y="9"/>
                  <a:pt x="308" y="9"/>
                </a:cubicBezTo>
                <a:cubicBezTo>
                  <a:pt x="307" y="2"/>
                  <a:pt x="297" y="0"/>
                  <a:pt x="293" y="6"/>
                </a:cubicBezTo>
                <a:lnTo>
                  <a:pt x="0" y="370"/>
                </a:lnTo>
                <a:close/>
              </a:path>
            </a:pathLst>
          </a:cu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73"/>
          <p:cNvSpPr/>
          <p:nvPr/>
        </p:nvSpPr>
        <p:spPr>
          <a:xfrm>
            <a:off x="3963987" y="3490912"/>
            <a:ext cx="1976437" cy="1568450"/>
          </a:xfrm>
          <a:custGeom>
            <a:avLst/>
            <a:gdLst/>
            <a:ahLst/>
            <a:cxnLst/>
            <a:rect l="l" t="t" r="r" b="b"/>
            <a:pathLst>
              <a:path w="480" h="381" extrusionOk="0">
                <a:moveTo>
                  <a:pt x="0" y="0"/>
                </a:moveTo>
                <a:cubicBezTo>
                  <a:pt x="4" y="149"/>
                  <a:pt x="73" y="287"/>
                  <a:pt x="183" y="381"/>
                </a:cubicBezTo>
                <a:cubicBezTo>
                  <a:pt x="475" y="16"/>
                  <a:pt x="475" y="16"/>
                  <a:pt x="475" y="16"/>
                </a:cubicBezTo>
                <a:cubicBezTo>
                  <a:pt x="480" y="10"/>
                  <a:pt x="476" y="2"/>
                  <a:pt x="468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73"/>
          <p:cNvSpPr/>
          <p:nvPr/>
        </p:nvSpPr>
        <p:spPr>
          <a:xfrm>
            <a:off x="3963987" y="1797050"/>
            <a:ext cx="1976437" cy="1577975"/>
          </a:xfrm>
          <a:custGeom>
            <a:avLst/>
            <a:gdLst/>
            <a:ahLst/>
            <a:cxnLst/>
            <a:rect l="l" t="t" r="r" b="b"/>
            <a:pathLst>
              <a:path w="480" h="383" extrusionOk="0">
                <a:moveTo>
                  <a:pt x="183" y="0"/>
                </a:moveTo>
                <a:cubicBezTo>
                  <a:pt x="101" y="70"/>
                  <a:pt x="39" y="166"/>
                  <a:pt x="13" y="280"/>
                </a:cubicBezTo>
                <a:cubicBezTo>
                  <a:pt x="5" y="314"/>
                  <a:pt x="1" y="348"/>
                  <a:pt x="0" y="382"/>
                </a:cubicBezTo>
                <a:cubicBezTo>
                  <a:pt x="469" y="383"/>
                  <a:pt x="469" y="383"/>
                  <a:pt x="469" y="383"/>
                </a:cubicBezTo>
                <a:cubicBezTo>
                  <a:pt x="476" y="383"/>
                  <a:pt x="480" y="374"/>
                  <a:pt x="476" y="368"/>
                </a:cubicBezTo>
                <a:lnTo>
                  <a:pt x="183" y="0"/>
                </a:lnTo>
                <a:close/>
              </a:path>
            </a:pathLst>
          </a:cu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73"/>
          <p:cNvSpPr/>
          <p:nvPr/>
        </p:nvSpPr>
        <p:spPr>
          <a:xfrm>
            <a:off x="4816475" y="1212850"/>
            <a:ext cx="1700212" cy="2051050"/>
          </a:xfrm>
          <a:custGeom>
            <a:avLst/>
            <a:gdLst/>
            <a:ahLst/>
            <a:cxnLst/>
            <a:rect l="l" t="t" r="r" b="b"/>
            <a:pathLst>
              <a:path w="413" h="498" extrusionOk="0">
                <a:moveTo>
                  <a:pt x="413" y="30"/>
                </a:moveTo>
                <a:cubicBezTo>
                  <a:pt x="263" y="0"/>
                  <a:pt x="114" y="38"/>
                  <a:pt x="0" y="124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6" y="498"/>
                  <a:pt x="306" y="496"/>
                  <a:pt x="308" y="488"/>
                </a:cubicBezTo>
                <a:lnTo>
                  <a:pt x="413" y="30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73"/>
          <p:cNvSpPr/>
          <p:nvPr/>
        </p:nvSpPr>
        <p:spPr>
          <a:xfrm>
            <a:off x="6194425" y="1365250"/>
            <a:ext cx="1803400" cy="1939925"/>
          </a:xfrm>
          <a:custGeom>
            <a:avLst/>
            <a:gdLst/>
            <a:ahLst/>
            <a:cxnLst/>
            <a:rect l="l" t="t" r="r" b="b"/>
            <a:pathLst>
              <a:path w="438" h="471" extrusionOk="0">
                <a:moveTo>
                  <a:pt x="438" y="265"/>
                </a:moveTo>
                <a:cubicBezTo>
                  <a:pt x="373" y="138"/>
                  <a:pt x="255" y="38"/>
                  <a:pt x="107" y="0"/>
                </a:cubicBezTo>
                <a:cubicBezTo>
                  <a:pt x="1" y="458"/>
                  <a:pt x="1" y="458"/>
                  <a:pt x="1" y="458"/>
                </a:cubicBezTo>
                <a:cubicBezTo>
                  <a:pt x="0" y="465"/>
                  <a:pt x="7" y="471"/>
                  <a:pt x="14" y="468"/>
                </a:cubicBezTo>
                <a:lnTo>
                  <a:pt x="438" y="265"/>
                </a:ln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73"/>
          <p:cNvSpPr txBox="1"/>
          <p:nvPr/>
        </p:nvSpPr>
        <p:spPr>
          <a:xfrm>
            <a:off x="9874250" y="4957762"/>
            <a:ext cx="12017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25" name="Google Shape;2225;p73"/>
          <p:cNvSpPr txBox="1"/>
          <p:nvPr/>
        </p:nvSpPr>
        <p:spPr>
          <a:xfrm>
            <a:off x="9874250" y="2989262"/>
            <a:ext cx="114458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26" name="Google Shape;2226;p73"/>
          <p:cNvSpPr txBox="1"/>
          <p:nvPr/>
        </p:nvSpPr>
        <p:spPr>
          <a:xfrm>
            <a:off x="9874250" y="1020762"/>
            <a:ext cx="128905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27" name="Google Shape;2227;p73"/>
          <p:cNvSpPr txBox="1"/>
          <p:nvPr/>
        </p:nvSpPr>
        <p:spPr>
          <a:xfrm>
            <a:off x="825500" y="5035550"/>
            <a:ext cx="1412875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28" name="Google Shape;2228;p73"/>
          <p:cNvSpPr txBox="1"/>
          <p:nvPr/>
        </p:nvSpPr>
        <p:spPr>
          <a:xfrm>
            <a:off x="915987" y="3676650"/>
            <a:ext cx="13589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29" name="Google Shape;2229;p73"/>
          <p:cNvSpPr txBox="1"/>
          <p:nvPr/>
        </p:nvSpPr>
        <p:spPr>
          <a:xfrm>
            <a:off x="493712" y="2312987"/>
            <a:ext cx="176371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30" name="Google Shape;2230;p73"/>
          <p:cNvSpPr txBox="1"/>
          <p:nvPr/>
        </p:nvSpPr>
        <p:spPr>
          <a:xfrm>
            <a:off x="1339850" y="954087"/>
            <a:ext cx="9223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31" name="Google Shape;2231;p73"/>
          <p:cNvSpPr txBox="1"/>
          <p:nvPr/>
        </p:nvSpPr>
        <p:spPr>
          <a:xfrm>
            <a:off x="9224962" y="4783137"/>
            <a:ext cx="56515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232" name="Google Shape;2232;p73"/>
          <p:cNvSpPr txBox="1"/>
          <p:nvPr/>
        </p:nvSpPr>
        <p:spPr>
          <a:xfrm>
            <a:off x="9202737" y="2814637"/>
            <a:ext cx="620712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233" name="Google Shape;2233;p73"/>
          <p:cNvSpPr txBox="1"/>
          <p:nvPr/>
        </p:nvSpPr>
        <p:spPr>
          <a:xfrm>
            <a:off x="9224962" y="841375"/>
            <a:ext cx="649287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234" name="Google Shape;2234;p73"/>
          <p:cNvSpPr txBox="1"/>
          <p:nvPr/>
        </p:nvSpPr>
        <p:spPr>
          <a:xfrm>
            <a:off x="2354262" y="4837112"/>
            <a:ext cx="61436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235" name="Google Shape;2235;p73"/>
          <p:cNvSpPr txBox="1"/>
          <p:nvPr/>
        </p:nvSpPr>
        <p:spPr>
          <a:xfrm>
            <a:off x="2389187" y="3478212"/>
            <a:ext cx="5746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236" name="Google Shape;2236;p73"/>
          <p:cNvSpPr txBox="1"/>
          <p:nvPr/>
        </p:nvSpPr>
        <p:spPr>
          <a:xfrm>
            <a:off x="2395537" y="2114550"/>
            <a:ext cx="6223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237" name="Google Shape;2237;p73"/>
          <p:cNvSpPr txBox="1"/>
          <p:nvPr/>
        </p:nvSpPr>
        <p:spPr>
          <a:xfrm>
            <a:off x="2449512" y="755650"/>
            <a:ext cx="4445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238" name="Google Shape;2238;p73"/>
          <p:cNvSpPr/>
          <p:nvPr/>
        </p:nvSpPr>
        <p:spPr>
          <a:xfrm>
            <a:off x="4305300" y="2608262"/>
            <a:ext cx="992187" cy="519112"/>
          </a:xfrm>
          <a:custGeom>
            <a:avLst/>
            <a:gdLst/>
            <a:ahLst/>
            <a:cxnLst/>
            <a:rect l="l" t="t" r="r" b="b"/>
            <a:pathLst>
              <a:path w="241" h="126" extrusionOk="0">
                <a:moveTo>
                  <a:pt x="174" y="118"/>
                </a:moveTo>
                <a:cubicBezTo>
                  <a:pt x="171" y="120"/>
                  <a:pt x="167" y="121"/>
                  <a:pt x="163" y="122"/>
                </a:cubicBezTo>
                <a:cubicBezTo>
                  <a:pt x="151" y="125"/>
                  <a:pt x="139" y="126"/>
                  <a:pt x="123" y="126"/>
                </a:cubicBezTo>
                <a:cubicBezTo>
                  <a:pt x="108" y="126"/>
                  <a:pt x="96" y="125"/>
                  <a:pt x="84" y="122"/>
                </a:cubicBezTo>
                <a:cubicBezTo>
                  <a:pt x="80" y="121"/>
                  <a:pt x="76" y="120"/>
                  <a:pt x="73" y="118"/>
                </a:cubicBezTo>
                <a:cubicBezTo>
                  <a:pt x="62" y="114"/>
                  <a:pt x="62" y="105"/>
                  <a:pt x="68" y="99"/>
                </a:cubicBezTo>
                <a:cubicBezTo>
                  <a:pt x="75" y="93"/>
                  <a:pt x="82" y="88"/>
                  <a:pt x="91" y="85"/>
                </a:cubicBezTo>
                <a:cubicBezTo>
                  <a:pt x="94" y="83"/>
                  <a:pt x="98" y="81"/>
                  <a:pt x="102" y="80"/>
                </a:cubicBezTo>
                <a:cubicBezTo>
                  <a:pt x="109" y="77"/>
                  <a:pt x="111" y="70"/>
                  <a:pt x="106" y="65"/>
                </a:cubicBezTo>
                <a:cubicBezTo>
                  <a:pt x="95" y="54"/>
                  <a:pt x="91" y="42"/>
                  <a:pt x="92" y="27"/>
                </a:cubicBezTo>
                <a:cubicBezTo>
                  <a:pt x="92" y="13"/>
                  <a:pt x="101" y="5"/>
                  <a:pt x="115" y="1"/>
                </a:cubicBezTo>
                <a:cubicBezTo>
                  <a:pt x="118" y="0"/>
                  <a:pt x="121" y="0"/>
                  <a:pt x="123" y="0"/>
                </a:cubicBezTo>
                <a:cubicBezTo>
                  <a:pt x="126" y="0"/>
                  <a:pt x="129" y="0"/>
                  <a:pt x="132" y="1"/>
                </a:cubicBezTo>
                <a:cubicBezTo>
                  <a:pt x="146" y="5"/>
                  <a:pt x="155" y="13"/>
                  <a:pt x="155" y="27"/>
                </a:cubicBezTo>
                <a:cubicBezTo>
                  <a:pt x="156" y="42"/>
                  <a:pt x="152" y="55"/>
                  <a:pt x="141" y="65"/>
                </a:cubicBezTo>
                <a:cubicBezTo>
                  <a:pt x="136" y="70"/>
                  <a:pt x="138" y="77"/>
                  <a:pt x="145" y="80"/>
                </a:cubicBezTo>
                <a:cubicBezTo>
                  <a:pt x="149" y="81"/>
                  <a:pt x="153" y="83"/>
                  <a:pt x="156" y="85"/>
                </a:cubicBezTo>
                <a:cubicBezTo>
                  <a:pt x="164" y="88"/>
                  <a:pt x="172" y="93"/>
                  <a:pt x="179" y="99"/>
                </a:cubicBezTo>
                <a:cubicBezTo>
                  <a:pt x="183" y="103"/>
                  <a:pt x="184" y="114"/>
                  <a:pt x="174" y="118"/>
                </a:cubicBezTo>
                <a:close/>
                <a:moveTo>
                  <a:pt x="237" y="107"/>
                </a:moveTo>
                <a:cubicBezTo>
                  <a:pt x="233" y="103"/>
                  <a:pt x="227" y="100"/>
                  <a:pt x="222" y="97"/>
                </a:cubicBezTo>
                <a:cubicBezTo>
                  <a:pt x="219" y="96"/>
                  <a:pt x="217" y="95"/>
                  <a:pt x="214" y="94"/>
                </a:cubicBezTo>
                <a:cubicBezTo>
                  <a:pt x="209" y="92"/>
                  <a:pt x="208" y="87"/>
                  <a:pt x="211" y="84"/>
                </a:cubicBezTo>
                <a:cubicBezTo>
                  <a:pt x="219" y="76"/>
                  <a:pt x="221" y="67"/>
                  <a:pt x="221" y="57"/>
                </a:cubicBezTo>
                <a:cubicBezTo>
                  <a:pt x="221" y="47"/>
                  <a:pt x="215" y="41"/>
                  <a:pt x="205" y="39"/>
                </a:cubicBezTo>
                <a:cubicBezTo>
                  <a:pt x="203" y="39"/>
                  <a:pt x="201" y="38"/>
                  <a:pt x="199" y="38"/>
                </a:cubicBezTo>
                <a:cubicBezTo>
                  <a:pt x="197" y="38"/>
                  <a:pt x="195" y="39"/>
                  <a:pt x="193" y="39"/>
                </a:cubicBezTo>
                <a:cubicBezTo>
                  <a:pt x="183" y="41"/>
                  <a:pt x="177" y="47"/>
                  <a:pt x="177" y="57"/>
                </a:cubicBezTo>
                <a:cubicBezTo>
                  <a:pt x="176" y="67"/>
                  <a:pt x="179" y="76"/>
                  <a:pt x="186" y="84"/>
                </a:cubicBezTo>
                <a:cubicBezTo>
                  <a:pt x="190" y="87"/>
                  <a:pt x="189" y="92"/>
                  <a:pt x="184" y="94"/>
                </a:cubicBezTo>
                <a:cubicBezTo>
                  <a:pt x="184" y="94"/>
                  <a:pt x="183" y="94"/>
                  <a:pt x="183" y="94"/>
                </a:cubicBezTo>
                <a:cubicBezTo>
                  <a:pt x="184" y="95"/>
                  <a:pt x="185" y="96"/>
                  <a:pt x="185" y="96"/>
                </a:cubicBezTo>
                <a:cubicBezTo>
                  <a:pt x="189" y="100"/>
                  <a:pt x="190" y="105"/>
                  <a:pt x="190" y="110"/>
                </a:cubicBezTo>
                <a:cubicBezTo>
                  <a:pt x="189" y="115"/>
                  <a:pt x="185" y="120"/>
                  <a:pt x="180" y="122"/>
                </a:cubicBezTo>
                <a:cubicBezTo>
                  <a:pt x="178" y="123"/>
                  <a:pt x="177" y="124"/>
                  <a:pt x="175" y="124"/>
                </a:cubicBezTo>
                <a:cubicBezTo>
                  <a:pt x="182" y="125"/>
                  <a:pt x="190" y="126"/>
                  <a:pt x="199" y="126"/>
                </a:cubicBezTo>
                <a:cubicBezTo>
                  <a:pt x="210" y="126"/>
                  <a:pt x="218" y="125"/>
                  <a:pt x="227" y="123"/>
                </a:cubicBezTo>
                <a:cubicBezTo>
                  <a:pt x="229" y="123"/>
                  <a:pt x="232" y="122"/>
                  <a:pt x="234" y="121"/>
                </a:cubicBezTo>
                <a:cubicBezTo>
                  <a:pt x="241" y="117"/>
                  <a:pt x="240" y="110"/>
                  <a:pt x="237" y="107"/>
                </a:cubicBezTo>
                <a:close/>
                <a:moveTo>
                  <a:pt x="56" y="110"/>
                </a:moveTo>
                <a:cubicBezTo>
                  <a:pt x="56" y="105"/>
                  <a:pt x="57" y="100"/>
                  <a:pt x="61" y="96"/>
                </a:cubicBezTo>
                <a:cubicBezTo>
                  <a:pt x="63" y="95"/>
                  <a:pt x="65" y="93"/>
                  <a:pt x="66" y="92"/>
                </a:cubicBezTo>
                <a:cubicBezTo>
                  <a:pt x="65" y="91"/>
                  <a:pt x="64" y="91"/>
                  <a:pt x="63" y="91"/>
                </a:cubicBezTo>
                <a:cubicBezTo>
                  <a:pt x="58" y="88"/>
                  <a:pt x="56" y="83"/>
                  <a:pt x="60" y="79"/>
                </a:cubicBezTo>
                <a:cubicBezTo>
                  <a:pt x="68" y="71"/>
                  <a:pt x="72" y="61"/>
                  <a:pt x="71" y="50"/>
                </a:cubicBezTo>
                <a:cubicBezTo>
                  <a:pt x="71" y="39"/>
                  <a:pt x="64" y="32"/>
                  <a:pt x="53" y="30"/>
                </a:cubicBezTo>
                <a:cubicBezTo>
                  <a:pt x="51" y="29"/>
                  <a:pt x="49" y="29"/>
                  <a:pt x="47" y="29"/>
                </a:cubicBezTo>
                <a:cubicBezTo>
                  <a:pt x="44" y="29"/>
                  <a:pt x="42" y="29"/>
                  <a:pt x="40" y="30"/>
                </a:cubicBezTo>
                <a:cubicBezTo>
                  <a:pt x="29" y="32"/>
                  <a:pt x="23" y="39"/>
                  <a:pt x="22" y="50"/>
                </a:cubicBezTo>
                <a:cubicBezTo>
                  <a:pt x="22" y="61"/>
                  <a:pt x="25" y="71"/>
                  <a:pt x="33" y="79"/>
                </a:cubicBezTo>
                <a:cubicBezTo>
                  <a:pt x="37" y="83"/>
                  <a:pt x="35" y="88"/>
                  <a:pt x="30" y="91"/>
                </a:cubicBezTo>
                <a:cubicBezTo>
                  <a:pt x="27" y="92"/>
                  <a:pt x="24" y="93"/>
                  <a:pt x="21" y="94"/>
                </a:cubicBezTo>
                <a:cubicBezTo>
                  <a:pt x="15" y="97"/>
                  <a:pt x="9" y="100"/>
                  <a:pt x="4" y="105"/>
                </a:cubicBezTo>
                <a:cubicBezTo>
                  <a:pt x="0" y="110"/>
                  <a:pt x="0" y="116"/>
                  <a:pt x="8" y="120"/>
                </a:cubicBezTo>
                <a:cubicBezTo>
                  <a:pt x="10" y="121"/>
                  <a:pt x="13" y="122"/>
                  <a:pt x="16" y="123"/>
                </a:cubicBezTo>
                <a:cubicBezTo>
                  <a:pt x="25" y="125"/>
                  <a:pt x="35" y="126"/>
                  <a:pt x="47" y="126"/>
                </a:cubicBezTo>
                <a:cubicBezTo>
                  <a:pt x="56" y="126"/>
                  <a:pt x="64" y="125"/>
                  <a:pt x="72" y="124"/>
                </a:cubicBezTo>
                <a:cubicBezTo>
                  <a:pt x="70" y="124"/>
                  <a:pt x="69" y="123"/>
                  <a:pt x="67" y="122"/>
                </a:cubicBezTo>
                <a:cubicBezTo>
                  <a:pt x="61" y="119"/>
                  <a:pt x="57" y="115"/>
                  <a:pt x="56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73"/>
          <p:cNvSpPr/>
          <p:nvPr/>
        </p:nvSpPr>
        <p:spPr>
          <a:xfrm>
            <a:off x="5532437" y="1673225"/>
            <a:ext cx="560387" cy="671512"/>
          </a:xfrm>
          <a:custGeom>
            <a:avLst/>
            <a:gdLst/>
            <a:ahLst/>
            <a:cxnLst/>
            <a:rect l="l" t="t" r="r" b="b"/>
            <a:pathLst>
              <a:path w="136" h="163" extrusionOk="0">
                <a:moveTo>
                  <a:pt x="91" y="157"/>
                </a:moveTo>
                <a:cubicBezTo>
                  <a:pt x="91" y="160"/>
                  <a:pt x="89" y="163"/>
                  <a:pt x="86" y="163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48" y="163"/>
                  <a:pt x="46" y="160"/>
                  <a:pt x="46" y="157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46" y="154"/>
                  <a:pt x="48" y="152"/>
                  <a:pt x="51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9" y="152"/>
                  <a:pt x="91" y="154"/>
                  <a:pt x="91" y="157"/>
                </a:cubicBezTo>
                <a:close/>
                <a:moveTo>
                  <a:pt x="91" y="142"/>
                </a:moveTo>
                <a:cubicBezTo>
                  <a:pt x="91" y="139"/>
                  <a:pt x="89" y="137"/>
                  <a:pt x="86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48" y="137"/>
                  <a:pt x="46" y="139"/>
                  <a:pt x="46" y="142"/>
                </a:cubicBezTo>
                <a:cubicBezTo>
                  <a:pt x="46" y="142"/>
                  <a:pt x="46" y="142"/>
                  <a:pt x="46" y="142"/>
                </a:cubicBezTo>
                <a:cubicBezTo>
                  <a:pt x="46" y="145"/>
                  <a:pt x="48" y="148"/>
                  <a:pt x="51" y="148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9" y="148"/>
                  <a:pt x="91" y="145"/>
                  <a:pt x="91" y="142"/>
                </a:cubicBezTo>
                <a:close/>
                <a:moveTo>
                  <a:pt x="74" y="80"/>
                </a:moveTo>
                <a:cubicBezTo>
                  <a:pt x="67" y="80"/>
                  <a:pt x="67" y="80"/>
                  <a:pt x="67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65" y="133"/>
                  <a:pt x="66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0" y="133"/>
                  <a:pt x="72" y="133"/>
                  <a:pt x="74" y="133"/>
                </a:cubicBezTo>
                <a:lnTo>
                  <a:pt x="74" y="80"/>
                </a:lnTo>
                <a:close/>
                <a:moveTo>
                  <a:pt x="50" y="59"/>
                </a:moveTo>
                <a:cubicBezTo>
                  <a:pt x="45" y="59"/>
                  <a:pt x="41" y="62"/>
                  <a:pt x="41" y="67"/>
                </a:cubicBezTo>
                <a:cubicBezTo>
                  <a:pt x="41" y="71"/>
                  <a:pt x="45" y="75"/>
                  <a:pt x="50" y="75"/>
                </a:cubicBezTo>
                <a:cubicBezTo>
                  <a:pt x="58" y="75"/>
                  <a:pt x="58" y="75"/>
                  <a:pt x="58" y="75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2"/>
                  <a:pt x="54" y="59"/>
                  <a:pt x="50" y="59"/>
                </a:cubicBezTo>
                <a:close/>
                <a:moveTo>
                  <a:pt x="95" y="67"/>
                </a:moveTo>
                <a:cubicBezTo>
                  <a:pt x="95" y="62"/>
                  <a:pt x="92" y="59"/>
                  <a:pt x="87" y="59"/>
                </a:cubicBezTo>
                <a:cubicBezTo>
                  <a:pt x="83" y="59"/>
                  <a:pt x="79" y="62"/>
                  <a:pt x="79" y="67"/>
                </a:cubicBezTo>
                <a:cubicBezTo>
                  <a:pt x="79" y="75"/>
                  <a:pt x="79" y="75"/>
                  <a:pt x="79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92" y="75"/>
                  <a:pt x="95" y="71"/>
                  <a:pt x="95" y="67"/>
                </a:cubicBezTo>
                <a:close/>
                <a:moveTo>
                  <a:pt x="113" y="52"/>
                </a:moveTo>
                <a:cubicBezTo>
                  <a:pt x="110" y="38"/>
                  <a:pt x="92" y="22"/>
                  <a:pt x="68" y="22"/>
                </a:cubicBezTo>
                <a:cubicBezTo>
                  <a:pt x="44" y="22"/>
                  <a:pt x="27" y="38"/>
                  <a:pt x="23" y="52"/>
                </a:cubicBezTo>
                <a:cubicBezTo>
                  <a:pt x="21" y="63"/>
                  <a:pt x="23" y="73"/>
                  <a:pt x="28" y="84"/>
                </a:cubicBezTo>
                <a:cubicBezTo>
                  <a:pt x="33" y="93"/>
                  <a:pt x="38" y="100"/>
                  <a:pt x="42" y="110"/>
                </a:cubicBezTo>
                <a:cubicBezTo>
                  <a:pt x="44" y="115"/>
                  <a:pt x="45" y="122"/>
                  <a:pt x="47" y="128"/>
                </a:cubicBezTo>
                <a:cubicBezTo>
                  <a:pt x="48" y="132"/>
                  <a:pt x="49" y="133"/>
                  <a:pt x="54" y="133"/>
                </a:cubicBezTo>
                <a:cubicBezTo>
                  <a:pt x="55" y="133"/>
                  <a:pt x="57" y="133"/>
                  <a:pt x="58" y="133"/>
                </a:cubicBezTo>
                <a:cubicBezTo>
                  <a:pt x="58" y="80"/>
                  <a:pt x="58" y="80"/>
                  <a:pt x="58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46" y="80"/>
                  <a:pt x="43" y="79"/>
                  <a:pt x="40" y="76"/>
                </a:cubicBezTo>
                <a:cubicBezTo>
                  <a:pt x="37" y="74"/>
                  <a:pt x="36" y="70"/>
                  <a:pt x="36" y="67"/>
                </a:cubicBezTo>
                <a:cubicBezTo>
                  <a:pt x="36" y="63"/>
                  <a:pt x="37" y="60"/>
                  <a:pt x="40" y="57"/>
                </a:cubicBezTo>
                <a:cubicBezTo>
                  <a:pt x="43" y="55"/>
                  <a:pt x="46" y="53"/>
                  <a:pt x="50" y="53"/>
                </a:cubicBezTo>
                <a:cubicBezTo>
                  <a:pt x="57" y="53"/>
                  <a:pt x="63" y="59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75"/>
                  <a:pt x="63" y="75"/>
                  <a:pt x="63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3"/>
                  <a:pt x="75" y="60"/>
                  <a:pt x="78" y="57"/>
                </a:cubicBezTo>
                <a:cubicBezTo>
                  <a:pt x="80" y="55"/>
                  <a:pt x="84" y="53"/>
                  <a:pt x="87" y="53"/>
                </a:cubicBezTo>
                <a:cubicBezTo>
                  <a:pt x="91" y="53"/>
                  <a:pt x="94" y="55"/>
                  <a:pt x="97" y="57"/>
                </a:cubicBezTo>
                <a:cubicBezTo>
                  <a:pt x="99" y="60"/>
                  <a:pt x="101" y="63"/>
                  <a:pt x="101" y="67"/>
                </a:cubicBezTo>
                <a:cubicBezTo>
                  <a:pt x="101" y="70"/>
                  <a:pt x="99" y="74"/>
                  <a:pt x="97" y="76"/>
                </a:cubicBezTo>
                <a:cubicBezTo>
                  <a:pt x="94" y="79"/>
                  <a:pt x="91" y="80"/>
                  <a:pt x="87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80" y="133"/>
                  <a:pt x="81" y="133"/>
                  <a:pt x="82" y="133"/>
                </a:cubicBezTo>
                <a:cubicBezTo>
                  <a:pt x="88" y="133"/>
                  <a:pt x="89" y="132"/>
                  <a:pt x="90" y="128"/>
                </a:cubicBezTo>
                <a:cubicBezTo>
                  <a:pt x="91" y="122"/>
                  <a:pt x="92" y="115"/>
                  <a:pt x="95" y="110"/>
                </a:cubicBezTo>
                <a:cubicBezTo>
                  <a:pt x="99" y="100"/>
                  <a:pt x="104" y="93"/>
                  <a:pt x="108" y="84"/>
                </a:cubicBezTo>
                <a:cubicBezTo>
                  <a:pt x="114" y="73"/>
                  <a:pt x="116" y="63"/>
                  <a:pt x="113" y="52"/>
                </a:cubicBezTo>
                <a:close/>
                <a:moveTo>
                  <a:pt x="73" y="5"/>
                </a:moveTo>
                <a:cubicBezTo>
                  <a:pt x="73" y="2"/>
                  <a:pt x="71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6" y="0"/>
                  <a:pt x="63" y="2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7"/>
                  <a:pt x="66" y="19"/>
                  <a:pt x="68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1" y="19"/>
                  <a:pt x="73" y="17"/>
                  <a:pt x="73" y="14"/>
                </a:cubicBezTo>
                <a:lnTo>
                  <a:pt x="73" y="5"/>
                </a:lnTo>
                <a:close/>
                <a:moveTo>
                  <a:pt x="101" y="13"/>
                </a:moveTo>
                <a:cubicBezTo>
                  <a:pt x="102" y="11"/>
                  <a:pt x="101" y="8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6" y="5"/>
                  <a:pt x="93" y="6"/>
                  <a:pt x="92" y="8"/>
                </a:cubicBezTo>
                <a:cubicBezTo>
                  <a:pt x="88" y="16"/>
                  <a:pt x="88" y="16"/>
                  <a:pt x="88" y="16"/>
                </a:cubicBezTo>
                <a:cubicBezTo>
                  <a:pt x="86" y="19"/>
                  <a:pt x="87" y="22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2" y="24"/>
                  <a:pt x="95" y="24"/>
                  <a:pt x="96" y="21"/>
                </a:cubicBezTo>
                <a:lnTo>
                  <a:pt x="101" y="13"/>
                </a:lnTo>
                <a:close/>
                <a:moveTo>
                  <a:pt x="121" y="29"/>
                </a:moveTo>
                <a:cubicBezTo>
                  <a:pt x="123" y="27"/>
                  <a:pt x="123" y="24"/>
                  <a:pt x="122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0" y="20"/>
                  <a:pt x="117" y="20"/>
                  <a:pt x="115" y="22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6" y="30"/>
                  <a:pt x="105" y="33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9" y="37"/>
                  <a:pt x="112" y="37"/>
                  <a:pt x="114" y="35"/>
                </a:cubicBezTo>
                <a:lnTo>
                  <a:pt x="121" y="29"/>
                </a:lnTo>
                <a:close/>
                <a:moveTo>
                  <a:pt x="132" y="53"/>
                </a:moveTo>
                <a:cubicBezTo>
                  <a:pt x="134" y="53"/>
                  <a:pt x="136" y="50"/>
                  <a:pt x="136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35" y="45"/>
                  <a:pt x="133" y="43"/>
                  <a:pt x="130" y="44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18" y="46"/>
                  <a:pt x="117" y="48"/>
                  <a:pt x="117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18" y="54"/>
                  <a:pt x="120" y="56"/>
                  <a:pt x="123" y="55"/>
                </a:cubicBezTo>
                <a:lnTo>
                  <a:pt x="132" y="53"/>
                </a:lnTo>
                <a:close/>
                <a:moveTo>
                  <a:pt x="130" y="80"/>
                </a:moveTo>
                <a:cubicBezTo>
                  <a:pt x="132" y="80"/>
                  <a:pt x="135" y="79"/>
                  <a:pt x="135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6" y="73"/>
                  <a:pt x="134" y="71"/>
                  <a:pt x="132" y="70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0" y="68"/>
                  <a:pt x="117" y="70"/>
                  <a:pt x="117" y="72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16" y="75"/>
                  <a:pt x="118" y="78"/>
                  <a:pt x="121" y="78"/>
                </a:cubicBezTo>
                <a:lnTo>
                  <a:pt x="130" y="80"/>
                </a:lnTo>
                <a:close/>
                <a:moveTo>
                  <a:pt x="40" y="21"/>
                </a:moveTo>
                <a:cubicBezTo>
                  <a:pt x="41" y="24"/>
                  <a:pt x="44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22"/>
                  <a:pt x="50" y="19"/>
                  <a:pt x="48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6"/>
                  <a:pt x="40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8"/>
                  <a:pt x="34" y="11"/>
                  <a:pt x="35" y="13"/>
                </a:cubicBezTo>
                <a:lnTo>
                  <a:pt x="40" y="21"/>
                </a:lnTo>
                <a:close/>
                <a:moveTo>
                  <a:pt x="22" y="35"/>
                </a:moveTo>
                <a:cubicBezTo>
                  <a:pt x="24" y="37"/>
                  <a:pt x="27" y="37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1" y="33"/>
                  <a:pt x="31" y="30"/>
                  <a:pt x="28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6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7"/>
                  <a:pt x="15" y="29"/>
                </a:cubicBezTo>
                <a:lnTo>
                  <a:pt x="22" y="35"/>
                </a:lnTo>
                <a:close/>
                <a:moveTo>
                  <a:pt x="13" y="55"/>
                </a:moveTo>
                <a:cubicBezTo>
                  <a:pt x="16" y="56"/>
                  <a:pt x="19" y="54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48"/>
                  <a:pt x="18" y="46"/>
                  <a:pt x="15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3"/>
                  <a:pt x="1" y="45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3"/>
                  <a:pt x="4" y="53"/>
                </a:cubicBezTo>
                <a:lnTo>
                  <a:pt x="13" y="55"/>
                </a:lnTo>
                <a:close/>
                <a:moveTo>
                  <a:pt x="16" y="78"/>
                </a:moveTo>
                <a:cubicBezTo>
                  <a:pt x="18" y="78"/>
                  <a:pt x="20" y="75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0"/>
                  <a:pt x="16" y="68"/>
                  <a:pt x="14" y="68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71"/>
                  <a:pt x="0" y="73"/>
                  <a:pt x="1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9"/>
                  <a:pt x="4" y="80"/>
                  <a:pt x="7" y="80"/>
                </a:cubicBezTo>
                <a:lnTo>
                  <a:pt x="16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0" name="Google Shape;2240;p73"/>
          <p:cNvSpPr/>
          <p:nvPr/>
        </p:nvSpPr>
        <p:spPr>
          <a:xfrm>
            <a:off x="7207250" y="3235325"/>
            <a:ext cx="782637" cy="522287"/>
          </a:xfrm>
          <a:custGeom>
            <a:avLst/>
            <a:gdLst/>
            <a:ahLst/>
            <a:cxnLst/>
            <a:rect l="l" t="t" r="r" b="b"/>
            <a:pathLst>
              <a:path w="190" h="127" extrusionOk="0">
                <a:moveTo>
                  <a:pt x="151" y="12"/>
                </a:moveTo>
                <a:cubicBezTo>
                  <a:pt x="169" y="56"/>
                  <a:pt x="169" y="56"/>
                  <a:pt x="169" y="56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35" y="56"/>
                  <a:pt x="99" y="25"/>
                  <a:pt x="96" y="25"/>
                </a:cubicBezTo>
                <a:cubicBezTo>
                  <a:pt x="94" y="25"/>
                  <a:pt x="83" y="29"/>
                  <a:pt x="81" y="29"/>
                </a:cubicBezTo>
                <a:cubicBezTo>
                  <a:pt x="81" y="29"/>
                  <a:pt x="75" y="31"/>
                  <a:pt x="69" y="31"/>
                </a:cubicBezTo>
                <a:cubicBezTo>
                  <a:pt x="66" y="31"/>
                  <a:pt x="64" y="31"/>
                  <a:pt x="62" y="30"/>
                </a:cubicBezTo>
                <a:cubicBezTo>
                  <a:pt x="61" y="29"/>
                  <a:pt x="60" y="28"/>
                  <a:pt x="60" y="26"/>
                </a:cubicBezTo>
                <a:cubicBezTo>
                  <a:pt x="60" y="24"/>
                  <a:pt x="63" y="22"/>
                  <a:pt x="64" y="21"/>
                </a:cubicBezTo>
                <a:cubicBezTo>
                  <a:pt x="74" y="16"/>
                  <a:pt x="99" y="7"/>
                  <a:pt x="101" y="6"/>
                </a:cubicBezTo>
                <a:cubicBezTo>
                  <a:pt x="101" y="6"/>
                  <a:pt x="102" y="6"/>
                  <a:pt x="102" y="6"/>
                </a:cubicBezTo>
                <a:cubicBezTo>
                  <a:pt x="108" y="6"/>
                  <a:pt x="146" y="12"/>
                  <a:pt x="151" y="12"/>
                </a:cubicBezTo>
                <a:close/>
                <a:moveTo>
                  <a:pt x="167" y="0"/>
                </a:moveTo>
                <a:cubicBezTo>
                  <a:pt x="166" y="0"/>
                  <a:pt x="165" y="0"/>
                  <a:pt x="165" y="0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4"/>
                  <a:pt x="155" y="5"/>
                  <a:pt x="155" y="6"/>
                </a:cubicBezTo>
                <a:cubicBezTo>
                  <a:pt x="154" y="7"/>
                  <a:pt x="154" y="8"/>
                  <a:pt x="155" y="9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4" y="58"/>
                  <a:pt x="177" y="60"/>
                  <a:pt x="179" y="59"/>
                </a:cubicBezTo>
                <a:cubicBezTo>
                  <a:pt x="187" y="56"/>
                  <a:pt x="187" y="56"/>
                  <a:pt x="187" y="56"/>
                </a:cubicBezTo>
                <a:cubicBezTo>
                  <a:pt x="188" y="55"/>
                  <a:pt x="189" y="54"/>
                  <a:pt x="189" y="53"/>
                </a:cubicBezTo>
                <a:cubicBezTo>
                  <a:pt x="190" y="52"/>
                  <a:pt x="190" y="50"/>
                  <a:pt x="189" y="49"/>
                </a:cubicBezTo>
                <a:cubicBezTo>
                  <a:pt x="171" y="3"/>
                  <a:pt x="171" y="3"/>
                  <a:pt x="171" y="3"/>
                </a:cubicBezTo>
                <a:cubicBezTo>
                  <a:pt x="170" y="1"/>
                  <a:pt x="169" y="0"/>
                  <a:pt x="167" y="0"/>
                </a:cubicBezTo>
                <a:close/>
                <a:moveTo>
                  <a:pt x="0" y="63"/>
                </a:moveTo>
                <a:cubicBezTo>
                  <a:pt x="0" y="65"/>
                  <a:pt x="0" y="66"/>
                  <a:pt x="1" y="67"/>
                </a:cubicBezTo>
                <a:cubicBezTo>
                  <a:pt x="2" y="68"/>
                  <a:pt x="3" y="69"/>
                  <a:pt x="4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5" y="69"/>
                  <a:pt x="17" y="67"/>
                  <a:pt x="17" y="65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8" y="7"/>
                </a:cubicBezTo>
                <a:cubicBezTo>
                  <a:pt x="6" y="7"/>
                  <a:pt x="4" y="9"/>
                  <a:pt x="4" y="11"/>
                </a:cubicBezTo>
                <a:lnTo>
                  <a:pt x="0" y="63"/>
                </a:lnTo>
                <a:close/>
                <a:moveTo>
                  <a:pt x="78" y="110"/>
                </a:moveTo>
                <a:cubicBezTo>
                  <a:pt x="77" y="108"/>
                  <a:pt x="76" y="106"/>
                  <a:pt x="75" y="105"/>
                </a:cubicBezTo>
                <a:cubicBezTo>
                  <a:pt x="71" y="102"/>
                  <a:pt x="68" y="103"/>
                  <a:pt x="65" y="106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4" y="120"/>
                  <a:pt x="58" y="124"/>
                  <a:pt x="59" y="125"/>
                </a:cubicBezTo>
                <a:cubicBezTo>
                  <a:pt x="61" y="126"/>
                  <a:pt x="62" y="127"/>
                  <a:pt x="64" y="127"/>
                </a:cubicBezTo>
                <a:cubicBezTo>
                  <a:pt x="65" y="127"/>
                  <a:pt x="67" y="126"/>
                  <a:pt x="69" y="124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8" y="113"/>
                  <a:pt x="78" y="112"/>
                  <a:pt x="78" y="110"/>
                </a:cubicBezTo>
                <a:close/>
                <a:moveTo>
                  <a:pt x="41" y="107"/>
                </a:moveTo>
                <a:cubicBezTo>
                  <a:pt x="38" y="110"/>
                  <a:pt x="39" y="113"/>
                  <a:pt x="43" y="116"/>
                </a:cubicBezTo>
                <a:cubicBezTo>
                  <a:pt x="46" y="119"/>
                  <a:pt x="50" y="118"/>
                  <a:pt x="53" y="115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6" y="99"/>
                  <a:pt x="62" y="95"/>
                  <a:pt x="60" y="94"/>
                </a:cubicBezTo>
                <a:cubicBezTo>
                  <a:pt x="57" y="91"/>
                  <a:pt x="54" y="91"/>
                  <a:pt x="51" y="95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5" y="101"/>
                  <a:pt x="45" y="101"/>
                  <a:pt x="45" y="101"/>
                </a:cubicBezTo>
                <a:lnTo>
                  <a:pt x="41" y="107"/>
                </a:lnTo>
                <a:close/>
                <a:moveTo>
                  <a:pt x="28" y="94"/>
                </a:moveTo>
                <a:cubicBezTo>
                  <a:pt x="26" y="95"/>
                  <a:pt x="26" y="97"/>
                  <a:pt x="26" y="99"/>
                </a:cubicBezTo>
                <a:cubicBezTo>
                  <a:pt x="26" y="101"/>
                  <a:pt x="27" y="102"/>
                  <a:pt x="29" y="104"/>
                </a:cubicBezTo>
                <a:cubicBezTo>
                  <a:pt x="32" y="107"/>
                  <a:pt x="36" y="106"/>
                  <a:pt x="38" y="102"/>
                </a:cubicBezTo>
                <a:cubicBezTo>
                  <a:pt x="48" y="91"/>
                  <a:pt x="48" y="91"/>
                  <a:pt x="48" y="91"/>
                </a:cubicBezTo>
                <a:cubicBezTo>
                  <a:pt x="50" y="89"/>
                  <a:pt x="51" y="87"/>
                  <a:pt x="50" y="85"/>
                </a:cubicBezTo>
                <a:cubicBezTo>
                  <a:pt x="50" y="83"/>
                  <a:pt x="49" y="82"/>
                  <a:pt x="47" y="81"/>
                </a:cubicBezTo>
                <a:cubicBezTo>
                  <a:pt x="44" y="78"/>
                  <a:pt x="41" y="78"/>
                  <a:pt x="38" y="82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2" y="88"/>
                </a:cubicBezTo>
                <a:lnTo>
                  <a:pt x="28" y="94"/>
                </a:lnTo>
                <a:close/>
                <a:moveTo>
                  <a:pt x="25" y="89"/>
                </a:moveTo>
                <a:cubicBezTo>
                  <a:pt x="35" y="78"/>
                  <a:pt x="35" y="78"/>
                  <a:pt x="35" y="78"/>
                </a:cubicBezTo>
                <a:cubicBezTo>
                  <a:pt x="40" y="73"/>
                  <a:pt x="35" y="69"/>
                  <a:pt x="34" y="67"/>
                </a:cubicBezTo>
                <a:cubicBezTo>
                  <a:pt x="31" y="65"/>
                  <a:pt x="27" y="65"/>
                  <a:pt x="24" y="69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4"/>
                  <a:pt x="21" y="74"/>
                  <a:pt x="21" y="74"/>
                </a:cubicBezTo>
                <a:cubicBezTo>
                  <a:pt x="16" y="79"/>
                  <a:pt x="16" y="79"/>
                  <a:pt x="16" y="79"/>
                </a:cubicBezTo>
                <a:cubicBezTo>
                  <a:pt x="15" y="81"/>
                  <a:pt x="14" y="83"/>
                  <a:pt x="14" y="84"/>
                </a:cubicBezTo>
                <a:cubicBezTo>
                  <a:pt x="14" y="86"/>
                  <a:pt x="15" y="88"/>
                  <a:pt x="16" y="88"/>
                </a:cubicBezTo>
                <a:cubicBezTo>
                  <a:pt x="18" y="89"/>
                  <a:pt x="20" y="91"/>
                  <a:pt x="22" y="91"/>
                </a:cubicBezTo>
                <a:cubicBezTo>
                  <a:pt x="23" y="91"/>
                  <a:pt x="24" y="90"/>
                  <a:pt x="25" y="89"/>
                </a:cubicBezTo>
                <a:close/>
                <a:moveTo>
                  <a:pt x="144" y="79"/>
                </a:moveTo>
                <a:cubicBezTo>
                  <a:pt x="146" y="77"/>
                  <a:pt x="147" y="73"/>
                  <a:pt x="143" y="69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21" y="50"/>
                  <a:pt x="100" y="32"/>
                  <a:pt x="96" y="29"/>
                </a:cubicBezTo>
                <a:cubicBezTo>
                  <a:pt x="93" y="30"/>
                  <a:pt x="87" y="32"/>
                  <a:pt x="83" y="33"/>
                </a:cubicBezTo>
                <a:cubicBezTo>
                  <a:pt x="83" y="33"/>
                  <a:pt x="83" y="33"/>
                  <a:pt x="83" y="33"/>
                </a:cubicBezTo>
                <a:cubicBezTo>
                  <a:pt x="82" y="33"/>
                  <a:pt x="75" y="36"/>
                  <a:pt x="69" y="36"/>
                </a:cubicBezTo>
                <a:cubicBezTo>
                  <a:pt x="65" y="36"/>
                  <a:pt x="62" y="35"/>
                  <a:pt x="60" y="34"/>
                </a:cubicBezTo>
                <a:cubicBezTo>
                  <a:pt x="56" y="31"/>
                  <a:pt x="56" y="28"/>
                  <a:pt x="56" y="26"/>
                </a:cubicBezTo>
                <a:cubicBezTo>
                  <a:pt x="56" y="22"/>
                  <a:pt x="59" y="19"/>
                  <a:pt x="62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5"/>
                  <a:pt x="22" y="65"/>
                  <a:pt x="22" y="65"/>
                </a:cubicBezTo>
                <a:cubicBezTo>
                  <a:pt x="25" y="62"/>
                  <a:pt x="28" y="61"/>
                  <a:pt x="30" y="61"/>
                </a:cubicBezTo>
                <a:cubicBezTo>
                  <a:pt x="32" y="61"/>
                  <a:pt x="35" y="62"/>
                  <a:pt x="37" y="64"/>
                </a:cubicBezTo>
                <a:cubicBezTo>
                  <a:pt x="40" y="67"/>
                  <a:pt x="42" y="71"/>
                  <a:pt x="42" y="74"/>
                </a:cubicBezTo>
                <a:cubicBezTo>
                  <a:pt x="45" y="74"/>
                  <a:pt x="47" y="75"/>
                  <a:pt x="50" y="77"/>
                </a:cubicBezTo>
                <a:cubicBezTo>
                  <a:pt x="54" y="80"/>
                  <a:pt x="55" y="84"/>
                  <a:pt x="55" y="88"/>
                </a:cubicBezTo>
                <a:cubicBezTo>
                  <a:pt x="58" y="87"/>
                  <a:pt x="61" y="88"/>
                  <a:pt x="63" y="90"/>
                </a:cubicBezTo>
                <a:cubicBezTo>
                  <a:pt x="66" y="93"/>
                  <a:pt x="68" y="96"/>
                  <a:pt x="68" y="99"/>
                </a:cubicBezTo>
                <a:cubicBezTo>
                  <a:pt x="71" y="98"/>
                  <a:pt x="75" y="99"/>
                  <a:pt x="78" y="102"/>
                </a:cubicBezTo>
                <a:cubicBezTo>
                  <a:pt x="82" y="105"/>
                  <a:pt x="83" y="110"/>
                  <a:pt x="82" y="114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7" y="118"/>
                  <a:pt x="88" y="119"/>
                  <a:pt x="89" y="119"/>
                </a:cubicBezTo>
                <a:cubicBezTo>
                  <a:pt x="92" y="119"/>
                  <a:pt x="93" y="117"/>
                  <a:pt x="94" y="116"/>
                </a:cubicBezTo>
                <a:cubicBezTo>
                  <a:pt x="97" y="113"/>
                  <a:pt x="98" y="111"/>
                  <a:pt x="95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79" y="95"/>
                  <a:pt x="79" y="95"/>
                  <a:pt x="79" y="95"/>
                </a:cubicBezTo>
                <a:cubicBezTo>
                  <a:pt x="78" y="94"/>
                  <a:pt x="78" y="94"/>
                  <a:pt x="78" y="93"/>
                </a:cubicBezTo>
                <a:cubicBezTo>
                  <a:pt x="78" y="92"/>
                  <a:pt x="78" y="92"/>
                  <a:pt x="78" y="91"/>
                </a:cubicBezTo>
                <a:cubicBezTo>
                  <a:pt x="79" y="90"/>
                  <a:pt x="81" y="90"/>
                  <a:pt x="82" y="91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4" y="109"/>
                  <a:pt x="105" y="110"/>
                  <a:pt x="107" y="110"/>
                </a:cubicBezTo>
                <a:cubicBezTo>
                  <a:pt x="109" y="110"/>
                  <a:pt x="111" y="108"/>
                  <a:pt x="112" y="107"/>
                </a:cubicBezTo>
                <a:cubicBezTo>
                  <a:pt x="114" y="105"/>
                  <a:pt x="114" y="103"/>
                  <a:pt x="114" y="101"/>
                </a:cubicBezTo>
                <a:cubicBezTo>
                  <a:pt x="114" y="100"/>
                  <a:pt x="113" y="98"/>
                  <a:pt x="111" y="96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97" y="85"/>
                  <a:pt x="97" y="85"/>
                  <a:pt x="97" y="85"/>
                </a:cubicBezTo>
                <a:cubicBezTo>
                  <a:pt x="96" y="84"/>
                  <a:pt x="96" y="84"/>
                  <a:pt x="96" y="83"/>
                </a:cubicBezTo>
                <a:cubicBezTo>
                  <a:pt x="96" y="82"/>
                  <a:pt x="96" y="82"/>
                  <a:pt x="97" y="81"/>
                </a:cubicBezTo>
                <a:cubicBezTo>
                  <a:pt x="97" y="80"/>
                  <a:pt x="99" y="80"/>
                  <a:pt x="100" y="81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21" y="98"/>
                  <a:pt x="122" y="98"/>
                  <a:pt x="124" y="98"/>
                </a:cubicBezTo>
                <a:cubicBezTo>
                  <a:pt x="126" y="98"/>
                  <a:pt x="129" y="97"/>
                  <a:pt x="130" y="95"/>
                </a:cubicBezTo>
                <a:cubicBezTo>
                  <a:pt x="132" y="93"/>
                  <a:pt x="132" y="91"/>
                  <a:pt x="132" y="89"/>
                </a:cubicBezTo>
                <a:cubicBezTo>
                  <a:pt x="132" y="88"/>
                  <a:pt x="131" y="86"/>
                  <a:pt x="129" y="84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13" y="72"/>
                  <a:pt x="113" y="72"/>
                  <a:pt x="113" y="72"/>
                </a:cubicBezTo>
                <a:cubicBezTo>
                  <a:pt x="112" y="71"/>
                  <a:pt x="112" y="69"/>
                  <a:pt x="113" y="68"/>
                </a:cubicBezTo>
                <a:cubicBezTo>
                  <a:pt x="114" y="67"/>
                  <a:pt x="116" y="67"/>
                  <a:pt x="117" y="68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7" y="84"/>
                  <a:pt x="141" y="83"/>
                  <a:pt x="144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73"/>
          <p:cNvSpPr/>
          <p:nvPr/>
        </p:nvSpPr>
        <p:spPr>
          <a:xfrm>
            <a:off x="6729412" y="1957387"/>
            <a:ext cx="679450" cy="565150"/>
          </a:xfrm>
          <a:custGeom>
            <a:avLst/>
            <a:gdLst/>
            <a:ahLst/>
            <a:cxnLst/>
            <a:rect l="l" t="t" r="r" b="b"/>
            <a:pathLst>
              <a:path w="165" h="137" extrusionOk="0">
                <a:moveTo>
                  <a:pt x="22" y="112"/>
                </a:moveTo>
                <a:cubicBezTo>
                  <a:pt x="22" y="75"/>
                  <a:pt x="22" y="75"/>
                  <a:pt x="22" y="75"/>
                </a:cubicBezTo>
                <a:cubicBezTo>
                  <a:pt x="22" y="72"/>
                  <a:pt x="25" y="69"/>
                  <a:pt x="28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40" y="69"/>
                  <a:pt x="42" y="72"/>
                  <a:pt x="42" y="75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5"/>
                  <a:pt x="40" y="117"/>
                  <a:pt x="37" y="117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5" y="117"/>
                  <a:pt x="22" y="115"/>
                  <a:pt x="22" y="112"/>
                </a:cubicBezTo>
                <a:close/>
                <a:moveTo>
                  <a:pt x="61" y="56"/>
                </a:moveTo>
                <a:cubicBezTo>
                  <a:pt x="58" y="56"/>
                  <a:pt x="55" y="59"/>
                  <a:pt x="55" y="62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5"/>
                  <a:pt x="58" y="117"/>
                  <a:pt x="61" y="117"/>
                </a:cubicBezTo>
                <a:cubicBezTo>
                  <a:pt x="70" y="117"/>
                  <a:pt x="70" y="117"/>
                  <a:pt x="70" y="117"/>
                </a:cubicBezTo>
                <a:cubicBezTo>
                  <a:pt x="73" y="117"/>
                  <a:pt x="75" y="115"/>
                  <a:pt x="75" y="11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59"/>
                  <a:pt x="73" y="56"/>
                  <a:pt x="70" y="56"/>
                </a:cubicBezTo>
                <a:lnTo>
                  <a:pt x="61" y="56"/>
                </a:lnTo>
                <a:close/>
                <a:moveTo>
                  <a:pt x="94" y="45"/>
                </a:moveTo>
                <a:cubicBezTo>
                  <a:pt x="91" y="45"/>
                  <a:pt x="88" y="47"/>
                  <a:pt x="88" y="5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15"/>
                  <a:pt x="91" y="117"/>
                  <a:pt x="94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6" y="117"/>
                  <a:pt x="108" y="115"/>
                  <a:pt x="108" y="112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47"/>
                  <a:pt x="106" y="45"/>
                  <a:pt x="103" y="45"/>
                </a:cubicBezTo>
                <a:lnTo>
                  <a:pt x="94" y="45"/>
                </a:lnTo>
                <a:close/>
                <a:moveTo>
                  <a:pt x="127" y="33"/>
                </a:moveTo>
                <a:cubicBezTo>
                  <a:pt x="124" y="33"/>
                  <a:pt x="121" y="36"/>
                  <a:pt x="121" y="39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21" y="115"/>
                  <a:pt x="124" y="117"/>
                  <a:pt x="127" y="117"/>
                </a:cubicBezTo>
                <a:cubicBezTo>
                  <a:pt x="136" y="117"/>
                  <a:pt x="136" y="117"/>
                  <a:pt x="136" y="117"/>
                </a:cubicBezTo>
                <a:cubicBezTo>
                  <a:pt x="139" y="117"/>
                  <a:pt x="141" y="115"/>
                  <a:pt x="141" y="112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6"/>
                  <a:pt x="139" y="33"/>
                  <a:pt x="136" y="33"/>
                </a:cubicBezTo>
                <a:lnTo>
                  <a:pt x="127" y="33"/>
                </a:lnTo>
                <a:close/>
                <a:moveTo>
                  <a:pt x="25" y="55"/>
                </a:moveTo>
                <a:cubicBezTo>
                  <a:pt x="60" y="49"/>
                  <a:pt x="93" y="36"/>
                  <a:pt x="123" y="18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36" y="7"/>
                  <a:pt x="136" y="7"/>
                  <a:pt x="136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90" y="29"/>
                  <a:pt x="58" y="41"/>
                  <a:pt x="24" y="48"/>
                </a:cubicBezTo>
                <a:lnTo>
                  <a:pt x="25" y="55"/>
                </a:lnTo>
                <a:close/>
                <a:moveTo>
                  <a:pt x="165" y="128"/>
                </a:moveTo>
                <a:cubicBezTo>
                  <a:pt x="148" y="118"/>
                  <a:pt x="148" y="118"/>
                  <a:pt x="148" y="118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" y="124"/>
                  <a:pt x="14" y="124"/>
                  <a:pt x="14" y="124"/>
                </a:cubicBezTo>
                <a:cubicBezTo>
                  <a:pt x="14" y="17"/>
                  <a:pt x="14" y="17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1"/>
                  <a:pt x="6" y="131"/>
                  <a:pt x="6" y="131"/>
                </a:cubicBezTo>
                <a:cubicBezTo>
                  <a:pt x="148" y="131"/>
                  <a:pt x="148" y="131"/>
                  <a:pt x="148" y="131"/>
                </a:cubicBezTo>
                <a:cubicBezTo>
                  <a:pt x="148" y="137"/>
                  <a:pt x="148" y="137"/>
                  <a:pt x="148" y="137"/>
                </a:cubicBezTo>
                <a:lnTo>
                  <a:pt x="165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73"/>
          <p:cNvSpPr/>
          <p:nvPr/>
        </p:nvSpPr>
        <p:spPr>
          <a:xfrm>
            <a:off x="5475287" y="4552950"/>
            <a:ext cx="587375" cy="527050"/>
          </a:xfrm>
          <a:custGeom>
            <a:avLst/>
            <a:gdLst/>
            <a:ahLst/>
            <a:cxnLst/>
            <a:rect l="l" t="t" r="r" b="b"/>
            <a:pathLst>
              <a:path w="143" h="128" extrusionOk="0">
                <a:moveTo>
                  <a:pt x="97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9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8"/>
                  <a:pt x="97" y="17"/>
                </a:cubicBezTo>
                <a:close/>
                <a:moveTo>
                  <a:pt x="22" y="71"/>
                </a:moveTo>
                <a:cubicBezTo>
                  <a:pt x="58" y="71"/>
                  <a:pt x="58" y="71"/>
                  <a:pt x="58" y="71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2"/>
                  <a:pt x="61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32" y="71"/>
                  <a:pt x="141" y="62"/>
                  <a:pt x="143" y="51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29"/>
                  <a:pt x="135" y="21"/>
                  <a:pt x="126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2"/>
                  <a:pt x="11" y="71"/>
                  <a:pt x="22" y="71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1" y="89"/>
                  <a:pt x="58" y="86"/>
                  <a:pt x="58" y="82"/>
                </a:cubicBezTo>
                <a:cubicBezTo>
                  <a:pt x="58" y="77"/>
                  <a:pt x="58" y="77"/>
                  <a:pt x="58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13" y="77"/>
                  <a:pt x="5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9"/>
                  <a:pt x="8" y="128"/>
                  <a:pt x="17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5" y="128"/>
                  <a:pt x="143" y="119"/>
                  <a:pt x="143" y="109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38" y="72"/>
                  <a:pt x="130" y="77"/>
                  <a:pt x="121" y="77"/>
                </a:cubicBezTo>
                <a:close/>
                <a:moveTo>
                  <a:pt x="78" y="64"/>
                </a:moveTo>
                <a:cubicBezTo>
                  <a:pt x="65" y="64"/>
                  <a:pt x="65" y="64"/>
                  <a:pt x="65" y="64"/>
                </a:cubicBezTo>
                <a:cubicBezTo>
                  <a:pt x="63" y="64"/>
                  <a:pt x="62" y="66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3"/>
                  <a:pt x="63" y="84"/>
                  <a:pt x="65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2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6"/>
                  <a:pt x="79" y="64"/>
                  <a:pt x="7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73"/>
          <p:cNvSpPr/>
          <p:nvPr/>
        </p:nvSpPr>
        <p:spPr>
          <a:xfrm>
            <a:off x="4527550" y="3762375"/>
            <a:ext cx="547687" cy="547687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3" y="70"/>
                </a:moveTo>
                <a:cubicBezTo>
                  <a:pt x="126" y="70"/>
                  <a:pt x="126" y="70"/>
                  <a:pt x="126" y="70"/>
                </a:cubicBezTo>
                <a:cubicBezTo>
                  <a:pt x="126" y="105"/>
                  <a:pt x="98" y="133"/>
                  <a:pt x="63" y="133"/>
                </a:cubicBezTo>
                <a:cubicBezTo>
                  <a:pt x="28" y="133"/>
                  <a:pt x="0" y="105"/>
                  <a:pt x="0" y="70"/>
                </a:cubicBezTo>
                <a:cubicBezTo>
                  <a:pt x="0" y="35"/>
                  <a:pt x="28" y="7"/>
                  <a:pt x="63" y="7"/>
                </a:cubicBezTo>
                <a:lnTo>
                  <a:pt x="63" y="70"/>
                </a:lnTo>
                <a:close/>
                <a:moveTo>
                  <a:pt x="71" y="0"/>
                </a:moveTo>
                <a:cubicBezTo>
                  <a:pt x="71" y="62"/>
                  <a:pt x="71" y="62"/>
                  <a:pt x="71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3" y="28"/>
                  <a:pt x="105" y="0"/>
                  <a:pt x="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73"/>
          <p:cNvSpPr/>
          <p:nvPr/>
        </p:nvSpPr>
        <p:spPr>
          <a:xfrm>
            <a:off x="6788150" y="4314825"/>
            <a:ext cx="447675" cy="654050"/>
          </a:xfrm>
          <a:custGeom>
            <a:avLst/>
            <a:gdLst/>
            <a:ahLst/>
            <a:cxnLst/>
            <a:rect l="l" t="t" r="r" b="b"/>
            <a:pathLst>
              <a:path w="109" h="159" extrusionOk="0">
                <a:moveTo>
                  <a:pt x="109" y="106"/>
                </a:moveTo>
                <a:cubicBezTo>
                  <a:pt x="109" y="90"/>
                  <a:pt x="96" y="76"/>
                  <a:pt x="71" y="70"/>
                </a:cubicBezTo>
                <a:cubicBezTo>
                  <a:pt x="68" y="70"/>
                  <a:pt x="54" y="66"/>
                  <a:pt x="51" y="65"/>
                </a:cubicBezTo>
                <a:cubicBezTo>
                  <a:pt x="32" y="60"/>
                  <a:pt x="26" y="57"/>
                  <a:pt x="26" y="52"/>
                </a:cubicBezTo>
                <a:cubicBezTo>
                  <a:pt x="26" y="46"/>
                  <a:pt x="33" y="40"/>
                  <a:pt x="53" y="40"/>
                </a:cubicBezTo>
                <a:cubicBezTo>
                  <a:pt x="67" y="40"/>
                  <a:pt x="81" y="51"/>
                  <a:pt x="81" y="51"/>
                </a:cubicBezTo>
                <a:cubicBezTo>
                  <a:pt x="87" y="54"/>
                  <a:pt x="90" y="54"/>
                  <a:pt x="95" y="50"/>
                </a:cubicBezTo>
                <a:cubicBezTo>
                  <a:pt x="95" y="50"/>
                  <a:pt x="101" y="45"/>
                  <a:pt x="101" y="40"/>
                </a:cubicBezTo>
                <a:cubicBezTo>
                  <a:pt x="101" y="33"/>
                  <a:pt x="84" y="22"/>
                  <a:pt x="66" y="19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3"/>
                  <a:pt x="62" y="0"/>
                  <a:pt x="58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0"/>
                  <a:pt x="43" y="3"/>
                  <a:pt x="43" y="6"/>
                </a:cubicBezTo>
                <a:cubicBezTo>
                  <a:pt x="43" y="18"/>
                  <a:pt x="43" y="18"/>
                  <a:pt x="43" y="18"/>
                </a:cubicBezTo>
                <a:cubicBezTo>
                  <a:pt x="15" y="21"/>
                  <a:pt x="0" y="35"/>
                  <a:pt x="0" y="53"/>
                </a:cubicBezTo>
                <a:cubicBezTo>
                  <a:pt x="0" y="73"/>
                  <a:pt x="19" y="81"/>
                  <a:pt x="41" y="87"/>
                </a:cubicBezTo>
                <a:cubicBezTo>
                  <a:pt x="44" y="88"/>
                  <a:pt x="61" y="92"/>
                  <a:pt x="63" y="92"/>
                </a:cubicBezTo>
                <a:cubicBezTo>
                  <a:pt x="79" y="96"/>
                  <a:pt x="83" y="102"/>
                  <a:pt x="83" y="106"/>
                </a:cubicBezTo>
                <a:cubicBezTo>
                  <a:pt x="83" y="113"/>
                  <a:pt x="76" y="119"/>
                  <a:pt x="56" y="119"/>
                </a:cubicBezTo>
                <a:cubicBezTo>
                  <a:pt x="42" y="119"/>
                  <a:pt x="22" y="107"/>
                  <a:pt x="22" y="107"/>
                </a:cubicBezTo>
                <a:cubicBezTo>
                  <a:pt x="17" y="104"/>
                  <a:pt x="12" y="105"/>
                  <a:pt x="8" y="110"/>
                </a:cubicBezTo>
                <a:cubicBezTo>
                  <a:pt x="8" y="110"/>
                  <a:pt x="4" y="114"/>
                  <a:pt x="4" y="119"/>
                </a:cubicBezTo>
                <a:cubicBezTo>
                  <a:pt x="4" y="127"/>
                  <a:pt x="24" y="137"/>
                  <a:pt x="43" y="141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6"/>
                  <a:pt x="46" y="159"/>
                  <a:pt x="50" y="159"/>
                </a:cubicBezTo>
                <a:cubicBezTo>
                  <a:pt x="58" y="159"/>
                  <a:pt x="58" y="159"/>
                  <a:pt x="58" y="159"/>
                </a:cubicBezTo>
                <a:cubicBezTo>
                  <a:pt x="62" y="159"/>
                  <a:pt x="66" y="156"/>
                  <a:pt x="66" y="153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95" y="138"/>
                  <a:pt x="109" y="123"/>
                  <a:pt x="109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73"/>
          <p:cNvSpPr txBox="1"/>
          <p:nvPr/>
        </p:nvSpPr>
        <p:spPr>
          <a:xfrm>
            <a:off x="679450" y="38830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46" name="Google Shape;2246;p73"/>
          <p:cNvSpPr txBox="1"/>
          <p:nvPr/>
        </p:nvSpPr>
        <p:spPr>
          <a:xfrm>
            <a:off x="9783762" y="5170487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47" name="Google Shape;2247;p73"/>
          <p:cNvSpPr txBox="1"/>
          <p:nvPr/>
        </p:nvSpPr>
        <p:spPr>
          <a:xfrm>
            <a:off x="9790112" y="3209925"/>
            <a:ext cx="1690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48" name="Google Shape;2248;p73"/>
          <p:cNvSpPr txBox="1"/>
          <p:nvPr/>
        </p:nvSpPr>
        <p:spPr>
          <a:xfrm>
            <a:off x="9783762" y="12541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49" name="Google Shape;2249;p73"/>
          <p:cNvSpPr txBox="1"/>
          <p:nvPr/>
        </p:nvSpPr>
        <p:spPr>
          <a:xfrm>
            <a:off x="706437" y="2511425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50" name="Google Shape;2250;p73"/>
          <p:cNvSpPr txBox="1"/>
          <p:nvPr/>
        </p:nvSpPr>
        <p:spPr>
          <a:xfrm>
            <a:off x="693737" y="1163637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74"/>
          <p:cNvSpPr txBox="1"/>
          <p:nvPr/>
        </p:nvSpPr>
        <p:spPr>
          <a:xfrm>
            <a:off x="706437" y="76676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56" name="Google Shape;2256;p74"/>
          <p:cNvSpPr/>
          <p:nvPr/>
        </p:nvSpPr>
        <p:spPr>
          <a:xfrm>
            <a:off x="6164262" y="4991100"/>
            <a:ext cx="1662112" cy="984250"/>
          </a:xfrm>
          <a:custGeom>
            <a:avLst/>
            <a:gdLst/>
            <a:ahLst/>
            <a:cxnLst/>
            <a:rect l="l" t="t" r="r" b="b"/>
            <a:pathLst>
              <a:path w="427" h="253" extrusionOk="0">
                <a:moveTo>
                  <a:pt x="0" y="149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2"/>
                  <a:pt x="11" y="253"/>
                  <a:pt x="25" y="252"/>
                </a:cubicBezTo>
                <a:cubicBezTo>
                  <a:pt x="170" y="243"/>
                  <a:pt x="307" y="186"/>
                  <a:pt x="416" y="90"/>
                </a:cubicBezTo>
                <a:cubicBezTo>
                  <a:pt x="426" y="81"/>
                  <a:pt x="427" y="65"/>
                  <a:pt x="417" y="55"/>
                </a:cubicBezTo>
                <a:cubicBezTo>
                  <a:pt x="361" y="0"/>
                  <a:pt x="361" y="0"/>
                  <a:pt x="361" y="0"/>
                </a:cubicBezTo>
                <a:cubicBezTo>
                  <a:pt x="314" y="44"/>
                  <a:pt x="258" y="81"/>
                  <a:pt x="194" y="108"/>
                </a:cubicBezTo>
                <a:cubicBezTo>
                  <a:pt x="131" y="134"/>
                  <a:pt x="65" y="148"/>
                  <a:pt x="0" y="149"/>
                </a:cubicBezTo>
                <a:close/>
              </a:path>
            </a:pathLst>
          </a:custGeom>
          <a:solidFill>
            <a:srgbClr val="7A07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74"/>
          <p:cNvSpPr/>
          <p:nvPr/>
        </p:nvSpPr>
        <p:spPr>
          <a:xfrm>
            <a:off x="4378325" y="4991100"/>
            <a:ext cx="1662112" cy="984250"/>
          </a:xfrm>
          <a:custGeom>
            <a:avLst/>
            <a:gdLst/>
            <a:ahLst/>
            <a:cxnLst/>
            <a:rect l="l" t="t" r="r" b="b"/>
            <a:pathLst>
              <a:path w="427" h="253" extrusionOk="0">
                <a:moveTo>
                  <a:pt x="11" y="90"/>
                </a:moveTo>
                <a:cubicBezTo>
                  <a:pt x="120" y="186"/>
                  <a:pt x="257" y="243"/>
                  <a:pt x="402" y="252"/>
                </a:cubicBezTo>
                <a:cubicBezTo>
                  <a:pt x="416" y="253"/>
                  <a:pt x="427" y="242"/>
                  <a:pt x="427" y="228"/>
                </a:cubicBezTo>
                <a:cubicBezTo>
                  <a:pt x="427" y="149"/>
                  <a:pt x="427" y="149"/>
                  <a:pt x="427" y="149"/>
                </a:cubicBezTo>
                <a:cubicBezTo>
                  <a:pt x="293" y="145"/>
                  <a:pt x="164" y="92"/>
                  <a:pt x="66" y="0"/>
                </a:cubicBezTo>
                <a:cubicBezTo>
                  <a:pt x="10" y="55"/>
                  <a:pt x="10" y="55"/>
                  <a:pt x="10" y="55"/>
                </a:cubicBezTo>
                <a:cubicBezTo>
                  <a:pt x="0" y="65"/>
                  <a:pt x="1" y="81"/>
                  <a:pt x="11" y="90"/>
                </a:cubicBezTo>
                <a:close/>
              </a:path>
            </a:pathLst>
          </a:custGeom>
          <a:solidFill>
            <a:srgbClr val="0A46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74"/>
          <p:cNvSpPr/>
          <p:nvPr/>
        </p:nvSpPr>
        <p:spPr>
          <a:xfrm>
            <a:off x="3560762" y="3494087"/>
            <a:ext cx="985837" cy="1663700"/>
          </a:xfrm>
          <a:custGeom>
            <a:avLst/>
            <a:gdLst/>
            <a:ahLst/>
            <a:cxnLst/>
            <a:rect l="l" t="t" r="r" b="b"/>
            <a:pathLst>
              <a:path w="253" h="427" extrusionOk="0">
                <a:moveTo>
                  <a:pt x="104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1" y="25"/>
                </a:cubicBezTo>
                <a:cubicBezTo>
                  <a:pt x="10" y="170"/>
                  <a:pt x="67" y="307"/>
                  <a:pt x="163" y="416"/>
                </a:cubicBezTo>
                <a:cubicBezTo>
                  <a:pt x="172" y="426"/>
                  <a:pt x="188" y="427"/>
                  <a:pt x="198" y="417"/>
                </a:cubicBezTo>
                <a:cubicBezTo>
                  <a:pt x="253" y="361"/>
                  <a:pt x="253" y="361"/>
                  <a:pt x="253" y="361"/>
                </a:cubicBezTo>
                <a:cubicBezTo>
                  <a:pt x="209" y="314"/>
                  <a:pt x="172" y="258"/>
                  <a:pt x="145" y="194"/>
                </a:cubicBezTo>
                <a:cubicBezTo>
                  <a:pt x="119" y="131"/>
                  <a:pt x="106" y="65"/>
                  <a:pt x="104" y="0"/>
                </a:cubicBezTo>
                <a:close/>
              </a:path>
            </a:pathLst>
          </a:custGeom>
          <a:solidFill>
            <a:srgbClr val="1A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74"/>
          <p:cNvSpPr/>
          <p:nvPr/>
        </p:nvSpPr>
        <p:spPr>
          <a:xfrm>
            <a:off x="3560762" y="1706562"/>
            <a:ext cx="985837" cy="1663700"/>
          </a:xfrm>
          <a:custGeom>
            <a:avLst/>
            <a:gdLst/>
            <a:ahLst/>
            <a:cxnLst/>
            <a:rect l="l" t="t" r="r" b="b"/>
            <a:pathLst>
              <a:path w="253" h="427" extrusionOk="0">
                <a:moveTo>
                  <a:pt x="163" y="11"/>
                </a:moveTo>
                <a:cubicBezTo>
                  <a:pt x="67" y="120"/>
                  <a:pt x="10" y="257"/>
                  <a:pt x="1" y="402"/>
                </a:cubicBezTo>
                <a:cubicBezTo>
                  <a:pt x="0" y="416"/>
                  <a:pt x="11" y="427"/>
                  <a:pt x="25" y="427"/>
                </a:cubicBezTo>
                <a:cubicBezTo>
                  <a:pt x="104" y="427"/>
                  <a:pt x="104" y="427"/>
                  <a:pt x="104" y="427"/>
                </a:cubicBezTo>
                <a:cubicBezTo>
                  <a:pt x="108" y="293"/>
                  <a:pt x="161" y="164"/>
                  <a:pt x="253" y="66"/>
                </a:cubicBezTo>
                <a:cubicBezTo>
                  <a:pt x="198" y="10"/>
                  <a:pt x="198" y="10"/>
                  <a:pt x="198" y="10"/>
                </a:cubicBezTo>
                <a:cubicBezTo>
                  <a:pt x="188" y="0"/>
                  <a:pt x="172" y="1"/>
                  <a:pt x="163" y="11"/>
                </a:cubicBezTo>
                <a:close/>
              </a:path>
            </a:pathLst>
          </a:custGeom>
          <a:solidFill>
            <a:srgbClr val="43C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74"/>
          <p:cNvSpPr/>
          <p:nvPr/>
        </p:nvSpPr>
        <p:spPr>
          <a:xfrm>
            <a:off x="7659687" y="3494087"/>
            <a:ext cx="984250" cy="1663700"/>
          </a:xfrm>
          <a:custGeom>
            <a:avLst/>
            <a:gdLst/>
            <a:ahLst/>
            <a:cxnLst/>
            <a:rect l="l" t="t" r="r" b="b"/>
            <a:pathLst>
              <a:path w="253" h="427" extrusionOk="0">
                <a:moveTo>
                  <a:pt x="0" y="361"/>
                </a:moveTo>
                <a:cubicBezTo>
                  <a:pt x="55" y="417"/>
                  <a:pt x="55" y="417"/>
                  <a:pt x="55" y="417"/>
                </a:cubicBezTo>
                <a:cubicBezTo>
                  <a:pt x="65" y="427"/>
                  <a:pt x="81" y="426"/>
                  <a:pt x="90" y="416"/>
                </a:cubicBezTo>
                <a:cubicBezTo>
                  <a:pt x="186" y="307"/>
                  <a:pt x="243" y="170"/>
                  <a:pt x="252" y="25"/>
                </a:cubicBezTo>
                <a:cubicBezTo>
                  <a:pt x="253" y="11"/>
                  <a:pt x="242" y="0"/>
                  <a:pt x="228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5" y="134"/>
                  <a:pt x="92" y="263"/>
                  <a:pt x="0" y="361"/>
                </a:cubicBezTo>
                <a:close/>
              </a:path>
            </a:pathLst>
          </a:custGeom>
          <a:solidFill>
            <a:srgbClr val="CC2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74"/>
          <p:cNvSpPr/>
          <p:nvPr/>
        </p:nvSpPr>
        <p:spPr>
          <a:xfrm>
            <a:off x="7659687" y="1706562"/>
            <a:ext cx="984250" cy="1663700"/>
          </a:xfrm>
          <a:custGeom>
            <a:avLst/>
            <a:gdLst/>
            <a:ahLst/>
            <a:cxnLst/>
            <a:rect l="l" t="t" r="r" b="b"/>
            <a:pathLst>
              <a:path w="253" h="427" extrusionOk="0">
                <a:moveTo>
                  <a:pt x="149" y="427"/>
                </a:moveTo>
                <a:cubicBezTo>
                  <a:pt x="228" y="427"/>
                  <a:pt x="228" y="427"/>
                  <a:pt x="228" y="427"/>
                </a:cubicBezTo>
                <a:cubicBezTo>
                  <a:pt x="242" y="427"/>
                  <a:pt x="253" y="416"/>
                  <a:pt x="252" y="402"/>
                </a:cubicBezTo>
                <a:cubicBezTo>
                  <a:pt x="243" y="257"/>
                  <a:pt x="186" y="120"/>
                  <a:pt x="90" y="11"/>
                </a:cubicBezTo>
                <a:cubicBezTo>
                  <a:pt x="81" y="1"/>
                  <a:pt x="65" y="0"/>
                  <a:pt x="55" y="10"/>
                </a:cubicBezTo>
                <a:cubicBezTo>
                  <a:pt x="0" y="66"/>
                  <a:pt x="0" y="66"/>
                  <a:pt x="0" y="66"/>
                </a:cubicBezTo>
                <a:cubicBezTo>
                  <a:pt x="44" y="113"/>
                  <a:pt x="81" y="169"/>
                  <a:pt x="108" y="233"/>
                </a:cubicBezTo>
                <a:cubicBezTo>
                  <a:pt x="134" y="297"/>
                  <a:pt x="147" y="362"/>
                  <a:pt x="149" y="427"/>
                </a:cubicBezTo>
                <a:close/>
              </a:path>
            </a:pathLst>
          </a:custGeom>
          <a:solidFill>
            <a:srgbClr val="FA86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74"/>
          <p:cNvSpPr/>
          <p:nvPr/>
        </p:nvSpPr>
        <p:spPr>
          <a:xfrm>
            <a:off x="6164262" y="893762"/>
            <a:ext cx="1662112" cy="984250"/>
          </a:xfrm>
          <a:custGeom>
            <a:avLst/>
            <a:gdLst/>
            <a:ahLst/>
            <a:cxnLst/>
            <a:rect l="l" t="t" r="r" b="b"/>
            <a:pathLst>
              <a:path w="427" h="253" extrusionOk="0">
                <a:moveTo>
                  <a:pt x="416" y="162"/>
                </a:moveTo>
                <a:cubicBezTo>
                  <a:pt x="307" y="66"/>
                  <a:pt x="170" y="9"/>
                  <a:pt x="25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103"/>
                  <a:pt x="0" y="103"/>
                  <a:pt x="0" y="103"/>
                </a:cubicBezTo>
                <a:cubicBezTo>
                  <a:pt x="134" y="107"/>
                  <a:pt x="263" y="160"/>
                  <a:pt x="361" y="253"/>
                </a:cubicBezTo>
                <a:cubicBezTo>
                  <a:pt x="417" y="197"/>
                  <a:pt x="417" y="197"/>
                  <a:pt x="417" y="197"/>
                </a:cubicBezTo>
                <a:cubicBezTo>
                  <a:pt x="427" y="187"/>
                  <a:pt x="426" y="171"/>
                  <a:pt x="416" y="162"/>
                </a:cubicBezTo>
                <a:close/>
              </a:path>
            </a:pathLst>
          </a:custGeom>
          <a:solidFill>
            <a:srgbClr val="F7B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74"/>
          <p:cNvSpPr/>
          <p:nvPr/>
        </p:nvSpPr>
        <p:spPr>
          <a:xfrm>
            <a:off x="4378325" y="893762"/>
            <a:ext cx="1662112" cy="984250"/>
          </a:xfrm>
          <a:custGeom>
            <a:avLst/>
            <a:gdLst/>
            <a:ahLst/>
            <a:cxnLst/>
            <a:rect l="l" t="t" r="r" b="b"/>
            <a:pathLst>
              <a:path w="427" h="253" extrusionOk="0">
                <a:moveTo>
                  <a:pt x="427" y="103"/>
                </a:moveTo>
                <a:cubicBezTo>
                  <a:pt x="427" y="24"/>
                  <a:pt x="427" y="24"/>
                  <a:pt x="427" y="24"/>
                </a:cubicBezTo>
                <a:cubicBezTo>
                  <a:pt x="427" y="10"/>
                  <a:pt x="416" y="0"/>
                  <a:pt x="402" y="0"/>
                </a:cubicBezTo>
                <a:cubicBezTo>
                  <a:pt x="257" y="9"/>
                  <a:pt x="120" y="66"/>
                  <a:pt x="11" y="162"/>
                </a:cubicBezTo>
                <a:cubicBezTo>
                  <a:pt x="1" y="171"/>
                  <a:pt x="0" y="187"/>
                  <a:pt x="10" y="197"/>
                </a:cubicBezTo>
                <a:cubicBezTo>
                  <a:pt x="66" y="253"/>
                  <a:pt x="66" y="253"/>
                  <a:pt x="66" y="253"/>
                </a:cubicBezTo>
                <a:cubicBezTo>
                  <a:pt x="113" y="208"/>
                  <a:pt x="169" y="171"/>
                  <a:pt x="233" y="144"/>
                </a:cubicBezTo>
                <a:cubicBezTo>
                  <a:pt x="296" y="118"/>
                  <a:pt x="362" y="105"/>
                  <a:pt x="427" y="103"/>
                </a:cubicBezTo>
                <a:close/>
              </a:path>
            </a:pathLst>
          </a:custGeom>
          <a:solidFill>
            <a:srgbClr val="58D1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74"/>
          <p:cNvSpPr/>
          <p:nvPr/>
        </p:nvSpPr>
        <p:spPr>
          <a:xfrm>
            <a:off x="6164262" y="3595687"/>
            <a:ext cx="1404937" cy="1974850"/>
          </a:xfrm>
          <a:custGeom>
            <a:avLst/>
            <a:gdLst/>
            <a:ahLst/>
            <a:cxnLst/>
            <a:rect l="l" t="t" r="r" b="b"/>
            <a:pathLst>
              <a:path w="361" h="507" extrusionOk="0">
                <a:moveTo>
                  <a:pt x="120" y="117"/>
                </a:moveTo>
                <a:cubicBezTo>
                  <a:pt x="6" y="2"/>
                  <a:pt x="6" y="2"/>
                  <a:pt x="6" y="2"/>
                </a:cubicBezTo>
                <a:cubicBezTo>
                  <a:pt x="3" y="0"/>
                  <a:pt x="0" y="1"/>
                  <a:pt x="0" y="4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507"/>
                  <a:pt x="0" y="507"/>
                  <a:pt x="0" y="507"/>
                </a:cubicBezTo>
                <a:cubicBezTo>
                  <a:pt x="65" y="506"/>
                  <a:pt x="131" y="492"/>
                  <a:pt x="194" y="466"/>
                </a:cubicBezTo>
                <a:cubicBezTo>
                  <a:pt x="258" y="439"/>
                  <a:pt x="314" y="402"/>
                  <a:pt x="361" y="358"/>
                </a:cubicBezTo>
                <a:lnTo>
                  <a:pt x="120" y="117"/>
                </a:lnTo>
                <a:close/>
              </a:path>
            </a:pathLst>
          </a:cu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74"/>
          <p:cNvSpPr/>
          <p:nvPr/>
        </p:nvSpPr>
        <p:spPr>
          <a:xfrm>
            <a:off x="4635500" y="3595687"/>
            <a:ext cx="1404937" cy="1974850"/>
          </a:xfrm>
          <a:custGeom>
            <a:avLst/>
            <a:gdLst/>
            <a:ahLst/>
            <a:cxnLst/>
            <a:rect l="l" t="t" r="r" b="b"/>
            <a:pathLst>
              <a:path w="361" h="507" extrusionOk="0">
                <a:moveTo>
                  <a:pt x="355" y="2"/>
                </a:moveTo>
                <a:cubicBezTo>
                  <a:pt x="241" y="117"/>
                  <a:pt x="241" y="117"/>
                  <a:pt x="241" y="117"/>
                </a:cubicBezTo>
                <a:cubicBezTo>
                  <a:pt x="0" y="358"/>
                  <a:pt x="0" y="358"/>
                  <a:pt x="0" y="358"/>
                </a:cubicBezTo>
                <a:cubicBezTo>
                  <a:pt x="98" y="450"/>
                  <a:pt x="227" y="503"/>
                  <a:pt x="361" y="507"/>
                </a:cubicBezTo>
                <a:cubicBezTo>
                  <a:pt x="361" y="166"/>
                  <a:pt x="361" y="166"/>
                  <a:pt x="361" y="166"/>
                </a:cubicBezTo>
                <a:cubicBezTo>
                  <a:pt x="361" y="4"/>
                  <a:pt x="361" y="4"/>
                  <a:pt x="361" y="4"/>
                </a:cubicBezTo>
                <a:cubicBezTo>
                  <a:pt x="361" y="1"/>
                  <a:pt x="358" y="0"/>
                  <a:pt x="355" y="2"/>
                </a:cubicBez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74"/>
          <p:cNvSpPr/>
          <p:nvPr/>
        </p:nvSpPr>
        <p:spPr>
          <a:xfrm>
            <a:off x="3965575" y="3494087"/>
            <a:ext cx="1973262" cy="1406525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503" y="0"/>
                </a:moveTo>
                <a:cubicBezTo>
                  <a:pt x="506" y="0"/>
                  <a:pt x="507" y="4"/>
                  <a:pt x="505" y="6"/>
                </a:cubicBezTo>
                <a:cubicBezTo>
                  <a:pt x="391" y="120"/>
                  <a:pt x="391" y="120"/>
                  <a:pt x="391" y="120"/>
                </a:cubicBezTo>
                <a:cubicBezTo>
                  <a:pt x="149" y="361"/>
                  <a:pt x="149" y="361"/>
                  <a:pt x="149" y="361"/>
                </a:cubicBezTo>
                <a:cubicBezTo>
                  <a:pt x="105" y="314"/>
                  <a:pt x="68" y="258"/>
                  <a:pt x="41" y="194"/>
                </a:cubicBezTo>
                <a:cubicBezTo>
                  <a:pt x="15" y="131"/>
                  <a:pt x="2" y="65"/>
                  <a:pt x="0" y="0"/>
                </a:cubicBezTo>
                <a:lnTo>
                  <a:pt x="503" y="0"/>
                </a:lnTo>
                <a:close/>
              </a:path>
            </a:pathLst>
          </a:custGeom>
          <a:solidFill>
            <a:srgbClr val="39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74"/>
          <p:cNvSpPr/>
          <p:nvPr/>
        </p:nvSpPr>
        <p:spPr>
          <a:xfrm>
            <a:off x="3965575" y="1963737"/>
            <a:ext cx="1973262" cy="1406525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0" y="361"/>
                </a:moveTo>
                <a:cubicBezTo>
                  <a:pt x="4" y="227"/>
                  <a:pt x="57" y="98"/>
                  <a:pt x="149" y="0"/>
                </a:cubicBezTo>
                <a:cubicBezTo>
                  <a:pt x="391" y="241"/>
                  <a:pt x="391" y="241"/>
                  <a:pt x="391" y="241"/>
                </a:cubicBezTo>
                <a:cubicBezTo>
                  <a:pt x="505" y="355"/>
                  <a:pt x="505" y="355"/>
                  <a:pt x="505" y="355"/>
                </a:cubicBezTo>
                <a:cubicBezTo>
                  <a:pt x="507" y="358"/>
                  <a:pt x="506" y="361"/>
                  <a:pt x="503" y="361"/>
                </a:cubicBezTo>
                <a:lnTo>
                  <a:pt x="0" y="361"/>
                </a:ln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74"/>
          <p:cNvSpPr/>
          <p:nvPr/>
        </p:nvSpPr>
        <p:spPr>
          <a:xfrm>
            <a:off x="6265862" y="3494087"/>
            <a:ext cx="1973262" cy="1406525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507" y="0"/>
                </a:moveTo>
                <a:cubicBezTo>
                  <a:pt x="503" y="134"/>
                  <a:pt x="450" y="263"/>
                  <a:pt x="358" y="36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2" y="6"/>
                  <a:pt x="2" y="6"/>
                  <a:pt x="2" y="6"/>
                </a:cubicBezTo>
                <a:cubicBezTo>
                  <a:pt x="0" y="4"/>
                  <a:pt x="1" y="0"/>
                  <a:pt x="4" y="0"/>
                </a:cubicBezTo>
                <a:lnTo>
                  <a:pt x="507" y="0"/>
                </a:ln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74"/>
          <p:cNvSpPr/>
          <p:nvPr/>
        </p:nvSpPr>
        <p:spPr>
          <a:xfrm>
            <a:off x="6265862" y="1963737"/>
            <a:ext cx="1973262" cy="1406525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507" y="361"/>
                </a:moveTo>
                <a:cubicBezTo>
                  <a:pt x="505" y="296"/>
                  <a:pt x="492" y="231"/>
                  <a:pt x="466" y="167"/>
                </a:cubicBezTo>
                <a:cubicBezTo>
                  <a:pt x="439" y="103"/>
                  <a:pt x="402" y="47"/>
                  <a:pt x="358" y="0"/>
                </a:cubicBezTo>
                <a:cubicBezTo>
                  <a:pt x="116" y="241"/>
                  <a:pt x="116" y="241"/>
                  <a:pt x="116" y="241"/>
                </a:cubicBezTo>
                <a:cubicBezTo>
                  <a:pt x="2" y="355"/>
                  <a:pt x="2" y="355"/>
                  <a:pt x="2" y="355"/>
                </a:cubicBezTo>
                <a:cubicBezTo>
                  <a:pt x="0" y="358"/>
                  <a:pt x="1" y="361"/>
                  <a:pt x="4" y="361"/>
                </a:cubicBezTo>
                <a:lnTo>
                  <a:pt x="507" y="361"/>
                </a:lnTo>
                <a:close/>
              </a:path>
            </a:pathLst>
          </a:cu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74"/>
          <p:cNvSpPr/>
          <p:nvPr/>
        </p:nvSpPr>
        <p:spPr>
          <a:xfrm>
            <a:off x="6164262" y="1293812"/>
            <a:ext cx="1404937" cy="1974850"/>
          </a:xfrm>
          <a:custGeom>
            <a:avLst/>
            <a:gdLst/>
            <a:ahLst/>
            <a:cxnLst/>
            <a:rect l="l" t="t" r="r" b="b"/>
            <a:pathLst>
              <a:path w="361" h="507" extrusionOk="0">
                <a:moveTo>
                  <a:pt x="0" y="0"/>
                </a:moveTo>
                <a:cubicBezTo>
                  <a:pt x="0" y="341"/>
                  <a:pt x="0" y="341"/>
                  <a:pt x="0" y="341"/>
                </a:cubicBezTo>
                <a:cubicBezTo>
                  <a:pt x="0" y="503"/>
                  <a:pt x="0" y="503"/>
                  <a:pt x="0" y="503"/>
                </a:cubicBezTo>
                <a:cubicBezTo>
                  <a:pt x="0" y="506"/>
                  <a:pt x="3" y="507"/>
                  <a:pt x="6" y="505"/>
                </a:cubicBezTo>
                <a:cubicBezTo>
                  <a:pt x="120" y="391"/>
                  <a:pt x="120" y="391"/>
                  <a:pt x="120" y="391"/>
                </a:cubicBezTo>
                <a:cubicBezTo>
                  <a:pt x="361" y="150"/>
                  <a:pt x="361" y="150"/>
                  <a:pt x="361" y="150"/>
                </a:cubicBezTo>
                <a:cubicBezTo>
                  <a:pt x="263" y="57"/>
                  <a:pt x="134" y="4"/>
                  <a:pt x="0" y="0"/>
                </a:cubicBez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74"/>
          <p:cNvSpPr/>
          <p:nvPr/>
        </p:nvSpPr>
        <p:spPr>
          <a:xfrm>
            <a:off x="4635500" y="1293812"/>
            <a:ext cx="1404937" cy="1974850"/>
          </a:xfrm>
          <a:custGeom>
            <a:avLst/>
            <a:gdLst/>
            <a:ahLst/>
            <a:cxnLst/>
            <a:rect l="l" t="t" r="r" b="b"/>
            <a:pathLst>
              <a:path w="361" h="507" extrusionOk="0">
                <a:moveTo>
                  <a:pt x="167" y="41"/>
                </a:moveTo>
                <a:cubicBezTo>
                  <a:pt x="103" y="68"/>
                  <a:pt x="47" y="105"/>
                  <a:pt x="0" y="150"/>
                </a:cubicBezTo>
                <a:cubicBezTo>
                  <a:pt x="241" y="391"/>
                  <a:pt x="241" y="391"/>
                  <a:pt x="241" y="391"/>
                </a:cubicBezTo>
                <a:cubicBezTo>
                  <a:pt x="355" y="505"/>
                  <a:pt x="355" y="505"/>
                  <a:pt x="355" y="505"/>
                </a:cubicBezTo>
                <a:cubicBezTo>
                  <a:pt x="358" y="507"/>
                  <a:pt x="361" y="506"/>
                  <a:pt x="361" y="503"/>
                </a:cubicBezTo>
                <a:cubicBezTo>
                  <a:pt x="361" y="341"/>
                  <a:pt x="361" y="341"/>
                  <a:pt x="361" y="341"/>
                </a:cubicBezTo>
                <a:cubicBezTo>
                  <a:pt x="361" y="0"/>
                  <a:pt x="361" y="0"/>
                  <a:pt x="361" y="0"/>
                </a:cubicBezTo>
                <a:cubicBezTo>
                  <a:pt x="296" y="2"/>
                  <a:pt x="230" y="15"/>
                  <a:pt x="167" y="41"/>
                </a:cubicBezTo>
                <a:close/>
              </a:path>
            </a:pathLst>
          </a:custGeom>
          <a:solidFill>
            <a:srgbClr val="69DA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2" name="Google Shape;2272;p74"/>
          <p:cNvSpPr/>
          <p:nvPr/>
        </p:nvSpPr>
        <p:spPr>
          <a:xfrm>
            <a:off x="5268912" y="1738312"/>
            <a:ext cx="514350" cy="615950"/>
          </a:xfrm>
          <a:custGeom>
            <a:avLst/>
            <a:gdLst/>
            <a:ahLst/>
            <a:cxnLst/>
            <a:rect l="l" t="t" r="r" b="b"/>
            <a:pathLst>
              <a:path w="132" h="158" extrusionOk="0">
                <a:moveTo>
                  <a:pt x="89" y="152"/>
                </a:moveTo>
                <a:cubicBezTo>
                  <a:pt x="89" y="155"/>
                  <a:pt x="86" y="158"/>
                  <a:pt x="83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7" y="158"/>
                  <a:pt x="44" y="155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49"/>
                  <a:pt x="47" y="147"/>
                  <a:pt x="50" y="147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6" y="147"/>
                  <a:pt x="89" y="149"/>
                  <a:pt x="89" y="152"/>
                </a:cubicBezTo>
                <a:close/>
                <a:moveTo>
                  <a:pt x="89" y="138"/>
                </a:moveTo>
                <a:cubicBezTo>
                  <a:pt x="89" y="135"/>
                  <a:pt x="86" y="132"/>
                  <a:pt x="83" y="132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47" y="132"/>
                  <a:pt x="44" y="135"/>
                  <a:pt x="44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41"/>
                  <a:pt x="47" y="143"/>
                  <a:pt x="50" y="143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6" y="143"/>
                  <a:pt x="89" y="141"/>
                  <a:pt x="89" y="138"/>
                </a:cubicBezTo>
                <a:close/>
                <a:moveTo>
                  <a:pt x="72" y="78"/>
                </a:moveTo>
                <a:cubicBezTo>
                  <a:pt x="65" y="78"/>
                  <a:pt x="65" y="78"/>
                  <a:pt x="65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63" y="129"/>
                  <a:pt x="65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29"/>
                  <a:pt x="66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8" y="129"/>
                  <a:pt x="70" y="129"/>
                  <a:pt x="72" y="129"/>
                </a:cubicBezTo>
                <a:lnTo>
                  <a:pt x="72" y="78"/>
                </a:lnTo>
                <a:close/>
                <a:moveTo>
                  <a:pt x="48" y="57"/>
                </a:moveTo>
                <a:cubicBezTo>
                  <a:pt x="44" y="57"/>
                  <a:pt x="40" y="60"/>
                  <a:pt x="40" y="65"/>
                </a:cubicBezTo>
                <a:cubicBezTo>
                  <a:pt x="40" y="69"/>
                  <a:pt x="44" y="72"/>
                  <a:pt x="48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0"/>
                  <a:pt x="53" y="57"/>
                  <a:pt x="48" y="57"/>
                </a:cubicBezTo>
                <a:close/>
                <a:moveTo>
                  <a:pt x="93" y="65"/>
                </a:moveTo>
                <a:cubicBezTo>
                  <a:pt x="93" y="60"/>
                  <a:pt x="89" y="57"/>
                  <a:pt x="85" y="57"/>
                </a:cubicBezTo>
                <a:cubicBezTo>
                  <a:pt x="80" y="57"/>
                  <a:pt x="77" y="60"/>
                  <a:pt x="77" y="65"/>
                </a:cubicBezTo>
                <a:cubicBezTo>
                  <a:pt x="77" y="72"/>
                  <a:pt x="77" y="72"/>
                  <a:pt x="77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9" y="72"/>
                  <a:pt x="93" y="69"/>
                  <a:pt x="93" y="65"/>
                </a:cubicBezTo>
                <a:close/>
                <a:moveTo>
                  <a:pt x="110" y="50"/>
                </a:moveTo>
                <a:cubicBezTo>
                  <a:pt x="107" y="36"/>
                  <a:pt x="90" y="21"/>
                  <a:pt x="67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1"/>
                  <a:pt x="23" y="71"/>
                  <a:pt x="28" y="81"/>
                </a:cubicBezTo>
                <a:cubicBezTo>
                  <a:pt x="32" y="90"/>
                  <a:pt x="37" y="97"/>
                  <a:pt x="41" y="106"/>
                </a:cubicBezTo>
                <a:cubicBezTo>
                  <a:pt x="43" y="111"/>
                  <a:pt x="44" y="118"/>
                  <a:pt x="45" y="123"/>
                </a:cubicBezTo>
                <a:cubicBezTo>
                  <a:pt x="46" y="128"/>
                  <a:pt x="48" y="129"/>
                  <a:pt x="53" y="129"/>
                </a:cubicBezTo>
                <a:cubicBezTo>
                  <a:pt x="54" y="129"/>
                  <a:pt x="55" y="129"/>
                  <a:pt x="56" y="129"/>
                </a:cubicBezTo>
                <a:cubicBezTo>
                  <a:pt x="56" y="78"/>
                  <a:pt x="56" y="78"/>
                  <a:pt x="56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5" y="78"/>
                  <a:pt x="41" y="76"/>
                  <a:pt x="39" y="74"/>
                </a:cubicBezTo>
                <a:cubicBezTo>
                  <a:pt x="37" y="71"/>
                  <a:pt x="35" y="68"/>
                  <a:pt x="35" y="65"/>
                </a:cubicBezTo>
                <a:cubicBezTo>
                  <a:pt x="35" y="61"/>
                  <a:pt x="37" y="58"/>
                  <a:pt x="39" y="55"/>
                </a:cubicBezTo>
                <a:cubicBezTo>
                  <a:pt x="41" y="53"/>
                  <a:pt x="45" y="51"/>
                  <a:pt x="48" y="51"/>
                </a:cubicBezTo>
                <a:cubicBezTo>
                  <a:pt x="55" y="51"/>
                  <a:pt x="61" y="57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2"/>
                  <a:pt x="61" y="72"/>
                  <a:pt x="61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3" y="58"/>
                  <a:pt x="76" y="55"/>
                </a:cubicBezTo>
                <a:cubicBezTo>
                  <a:pt x="78" y="53"/>
                  <a:pt x="81" y="51"/>
                  <a:pt x="85" y="51"/>
                </a:cubicBezTo>
                <a:cubicBezTo>
                  <a:pt x="88" y="51"/>
                  <a:pt x="92" y="53"/>
                  <a:pt x="94" y="55"/>
                </a:cubicBezTo>
                <a:cubicBezTo>
                  <a:pt x="97" y="58"/>
                  <a:pt x="98" y="61"/>
                  <a:pt x="98" y="65"/>
                </a:cubicBezTo>
                <a:cubicBezTo>
                  <a:pt x="98" y="68"/>
                  <a:pt x="97" y="71"/>
                  <a:pt x="94" y="74"/>
                </a:cubicBezTo>
                <a:cubicBezTo>
                  <a:pt x="92" y="76"/>
                  <a:pt x="88" y="78"/>
                  <a:pt x="8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78" y="129"/>
                  <a:pt x="79" y="129"/>
                  <a:pt x="80" y="129"/>
                </a:cubicBezTo>
                <a:cubicBezTo>
                  <a:pt x="85" y="129"/>
                  <a:pt x="87" y="128"/>
                  <a:pt x="88" y="123"/>
                </a:cubicBezTo>
                <a:cubicBezTo>
                  <a:pt x="89" y="118"/>
                  <a:pt x="90" y="111"/>
                  <a:pt x="92" y="106"/>
                </a:cubicBezTo>
                <a:cubicBezTo>
                  <a:pt x="96" y="97"/>
                  <a:pt x="101" y="90"/>
                  <a:pt x="105" y="81"/>
                </a:cubicBezTo>
                <a:cubicBezTo>
                  <a:pt x="110" y="71"/>
                  <a:pt x="113" y="61"/>
                  <a:pt x="110" y="50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6"/>
                  <a:pt x="64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9" y="18"/>
                  <a:pt x="71" y="16"/>
                  <a:pt x="71" y="14"/>
                </a:cubicBezTo>
                <a:lnTo>
                  <a:pt x="71" y="5"/>
                </a:lnTo>
                <a:close/>
                <a:moveTo>
                  <a:pt x="98" y="13"/>
                </a:moveTo>
                <a:cubicBezTo>
                  <a:pt x="99" y="10"/>
                  <a:pt x="98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6"/>
                  <a:pt x="90" y="8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8"/>
                  <a:pt x="85" y="21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90" y="24"/>
                  <a:pt x="92" y="23"/>
                  <a:pt x="94" y="20"/>
                </a:cubicBezTo>
                <a:lnTo>
                  <a:pt x="98" y="13"/>
                </a:lnTo>
                <a:close/>
                <a:moveTo>
                  <a:pt x="118" y="28"/>
                </a:moveTo>
                <a:cubicBezTo>
                  <a:pt x="120" y="26"/>
                  <a:pt x="120" y="23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6" y="19"/>
                  <a:pt x="113" y="19"/>
                  <a:pt x="111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8"/>
                  <a:pt x="102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6" y="35"/>
                  <a:pt x="109" y="36"/>
                  <a:pt x="111" y="34"/>
                </a:cubicBezTo>
                <a:lnTo>
                  <a:pt x="118" y="28"/>
                </a:lnTo>
                <a:close/>
                <a:moveTo>
                  <a:pt x="128" y="52"/>
                </a:moveTo>
                <a:cubicBezTo>
                  <a:pt x="131" y="51"/>
                  <a:pt x="132" y="49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1" y="43"/>
                  <a:pt x="129" y="42"/>
                  <a:pt x="126" y="42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4"/>
                  <a:pt x="113" y="47"/>
                  <a:pt x="114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52"/>
                  <a:pt x="117" y="54"/>
                  <a:pt x="119" y="53"/>
                </a:cubicBezTo>
                <a:lnTo>
                  <a:pt x="128" y="52"/>
                </a:lnTo>
                <a:close/>
                <a:moveTo>
                  <a:pt x="126" y="77"/>
                </a:moveTo>
                <a:cubicBezTo>
                  <a:pt x="128" y="78"/>
                  <a:pt x="131" y="76"/>
                  <a:pt x="132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71"/>
                  <a:pt x="130" y="68"/>
                  <a:pt x="128" y="68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6" y="66"/>
                  <a:pt x="114" y="67"/>
                  <a:pt x="113" y="70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3" y="72"/>
                  <a:pt x="115" y="75"/>
                  <a:pt x="117" y="76"/>
                </a:cubicBezTo>
                <a:lnTo>
                  <a:pt x="126" y="77"/>
                </a:lnTo>
                <a:close/>
                <a:moveTo>
                  <a:pt x="39" y="20"/>
                </a:moveTo>
                <a:cubicBezTo>
                  <a:pt x="40" y="23"/>
                  <a:pt x="43" y="24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8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39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3"/>
                </a:cubicBezTo>
                <a:lnTo>
                  <a:pt x="39" y="20"/>
                </a:lnTo>
                <a:close/>
                <a:moveTo>
                  <a:pt x="21" y="34"/>
                </a:moveTo>
                <a:cubicBezTo>
                  <a:pt x="23" y="36"/>
                  <a:pt x="26" y="35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30" y="28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6"/>
                  <a:pt x="15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6" y="54"/>
                  <a:pt x="18" y="52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8" y="44"/>
                  <a:pt x="15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2"/>
                  <a:pt x="1" y="43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9"/>
                  <a:pt x="2" y="51"/>
                  <a:pt x="4" y="52"/>
                </a:cubicBezTo>
                <a:lnTo>
                  <a:pt x="13" y="53"/>
                </a:lnTo>
                <a:close/>
                <a:moveTo>
                  <a:pt x="15" y="76"/>
                </a:moveTo>
                <a:cubicBezTo>
                  <a:pt x="18" y="75"/>
                  <a:pt x="20" y="72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67"/>
                  <a:pt x="16" y="66"/>
                  <a:pt x="13" y="66"/>
                </a:cubicBezTo>
                <a:cubicBezTo>
                  <a:pt x="5" y="68"/>
                  <a:pt x="5" y="68"/>
                  <a:pt x="5" y="68"/>
                </a:cubicBezTo>
                <a:cubicBezTo>
                  <a:pt x="2" y="68"/>
                  <a:pt x="0" y="71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6"/>
                  <a:pt x="4" y="78"/>
                  <a:pt x="7" y="77"/>
                </a:cubicBezTo>
                <a:lnTo>
                  <a:pt x="15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74"/>
          <p:cNvSpPr/>
          <p:nvPr/>
        </p:nvSpPr>
        <p:spPr>
          <a:xfrm>
            <a:off x="4397375" y="3786187"/>
            <a:ext cx="720725" cy="479425"/>
          </a:xfrm>
          <a:custGeom>
            <a:avLst/>
            <a:gdLst/>
            <a:ahLst/>
            <a:cxnLst/>
            <a:rect l="l" t="t" r="r" b="b"/>
            <a:pathLst>
              <a:path w="185" h="123" extrusionOk="0">
                <a:moveTo>
                  <a:pt x="147" y="12"/>
                </a:moveTo>
                <a:cubicBezTo>
                  <a:pt x="164" y="54"/>
                  <a:pt x="164" y="54"/>
                  <a:pt x="164" y="54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31" y="54"/>
                  <a:pt x="97" y="24"/>
                  <a:pt x="94" y="24"/>
                </a:cubicBezTo>
                <a:cubicBezTo>
                  <a:pt x="91" y="24"/>
                  <a:pt x="81" y="27"/>
                  <a:pt x="79" y="28"/>
                </a:cubicBezTo>
                <a:cubicBezTo>
                  <a:pt x="79" y="28"/>
                  <a:pt x="73" y="30"/>
                  <a:pt x="67" y="30"/>
                </a:cubicBezTo>
                <a:cubicBezTo>
                  <a:pt x="64" y="30"/>
                  <a:pt x="62" y="29"/>
                  <a:pt x="61" y="29"/>
                </a:cubicBezTo>
                <a:cubicBezTo>
                  <a:pt x="60" y="28"/>
                  <a:pt x="59" y="27"/>
                  <a:pt x="59" y="25"/>
                </a:cubicBezTo>
                <a:cubicBezTo>
                  <a:pt x="59" y="23"/>
                  <a:pt x="62" y="21"/>
                  <a:pt x="63" y="20"/>
                </a:cubicBezTo>
                <a:cubicBezTo>
                  <a:pt x="72" y="15"/>
                  <a:pt x="96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105" y="6"/>
                  <a:pt x="143" y="11"/>
                  <a:pt x="147" y="12"/>
                </a:cubicBezTo>
                <a:close/>
                <a:moveTo>
                  <a:pt x="162" y="0"/>
                </a:moveTo>
                <a:cubicBezTo>
                  <a:pt x="161" y="0"/>
                  <a:pt x="161" y="0"/>
                  <a:pt x="160" y="0"/>
                </a:cubicBezTo>
                <a:cubicBezTo>
                  <a:pt x="153" y="3"/>
                  <a:pt x="153" y="3"/>
                  <a:pt x="153" y="3"/>
                </a:cubicBezTo>
                <a:cubicBezTo>
                  <a:pt x="152" y="3"/>
                  <a:pt x="151" y="4"/>
                  <a:pt x="151" y="5"/>
                </a:cubicBezTo>
                <a:cubicBezTo>
                  <a:pt x="150" y="6"/>
                  <a:pt x="150" y="8"/>
                  <a:pt x="151" y="9"/>
                </a:cubicBezTo>
                <a:cubicBezTo>
                  <a:pt x="168" y="54"/>
                  <a:pt x="168" y="54"/>
                  <a:pt x="168" y="54"/>
                </a:cubicBezTo>
                <a:cubicBezTo>
                  <a:pt x="169" y="56"/>
                  <a:pt x="172" y="58"/>
                  <a:pt x="175" y="57"/>
                </a:cubicBezTo>
                <a:cubicBezTo>
                  <a:pt x="182" y="54"/>
                  <a:pt x="182" y="54"/>
                  <a:pt x="182" y="54"/>
                </a:cubicBezTo>
                <a:cubicBezTo>
                  <a:pt x="183" y="53"/>
                  <a:pt x="184" y="52"/>
                  <a:pt x="184" y="51"/>
                </a:cubicBezTo>
                <a:cubicBezTo>
                  <a:pt x="185" y="50"/>
                  <a:pt x="185" y="49"/>
                  <a:pt x="184" y="48"/>
                </a:cubicBezTo>
                <a:cubicBezTo>
                  <a:pt x="167" y="3"/>
                  <a:pt x="167" y="3"/>
                  <a:pt x="167" y="3"/>
                </a:cubicBezTo>
                <a:cubicBezTo>
                  <a:pt x="166" y="1"/>
                  <a:pt x="164" y="0"/>
                  <a:pt x="162" y="0"/>
                </a:cubicBezTo>
                <a:close/>
                <a:moveTo>
                  <a:pt x="0" y="61"/>
                </a:moveTo>
                <a:cubicBezTo>
                  <a:pt x="0" y="62"/>
                  <a:pt x="1" y="64"/>
                  <a:pt x="1" y="65"/>
                </a:cubicBezTo>
                <a:cubicBezTo>
                  <a:pt x="2" y="66"/>
                  <a:pt x="3" y="66"/>
                  <a:pt x="5" y="66"/>
                </a:cubicBezTo>
                <a:cubicBezTo>
                  <a:pt x="12" y="67"/>
                  <a:pt x="12" y="67"/>
                  <a:pt x="12" y="67"/>
                </a:cubicBezTo>
                <a:cubicBezTo>
                  <a:pt x="15" y="67"/>
                  <a:pt x="17" y="65"/>
                  <a:pt x="17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61"/>
                </a:lnTo>
                <a:close/>
                <a:moveTo>
                  <a:pt x="76" y="106"/>
                </a:moveTo>
                <a:cubicBezTo>
                  <a:pt x="76" y="105"/>
                  <a:pt x="75" y="103"/>
                  <a:pt x="73" y="102"/>
                </a:cubicBezTo>
                <a:cubicBezTo>
                  <a:pt x="70" y="99"/>
                  <a:pt x="67" y="99"/>
                  <a:pt x="64" y="103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3" y="116"/>
                  <a:pt x="57" y="120"/>
                  <a:pt x="58" y="121"/>
                </a:cubicBezTo>
                <a:cubicBezTo>
                  <a:pt x="59" y="122"/>
                  <a:pt x="61" y="123"/>
                  <a:pt x="62" y="123"/>
                </a:cubicBezTo>
                <a:cubicBezTo>
                  <a:pt x="64" y="123"/>
                  <a:pt x="66" y="122"/>
                  <a:pt x="67" y="12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6" y="110"/>
                  <a:pt x="76" y="108"/>
                  <a:pt x="76" y="106"/>
                </a:cubicBezTo>
                <a:close/>
                <a:moveTo>
                  <a:pt x="40" y="103"/>
                </a:moveTo>
                <a:cubicBezTo>
                  <a:pt x="38" y="106"/>
                  <a:pt x="38" y="109"/>
                  <a:pt x="42" y="112"/>
                </a:cubicBezTo>
                <a:cubicBezTo>
                  <a:pt x="45" y="115"/>
                  <a:pt x="49" y="114"/>
                  <a:pt x="52" y="111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95"/>
                  <a:pt x="60" y="92"/>
                  <a:pt x="59" y="91"/>
                </a:cubicBezTo>
                <a:cubicBezTo>
                  <a:pt x="56" y="88"/>
                  <a:pt x="53" y="88"/>
                  <a:pt x="50" y="92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4" y="98"/>
                  <a:pt x="44" y="98"/>
                  <a:pt x="44" y="98"/>
                </a:cubicBezTo>
                <a:lnTo>
                  <a:pt x="40" y="103"/>
                </a:lnTo>
                <a:close/>
                <a:moveTo>
                  <a:pt x="27" y="91"/>
                </a:moveTo>
                <a:cubicBezTo>
                  <a:pt x="26" y="92"/>
                  <a:pt x="25" y="94"/>
                  <a:pt x="26" y="96"/>
                </a:cubicBezTo>
                <a:cubicBezTo>
                  <a:pt x="26" y="98"/>
                  <a:pt x="27" y="99"/>
                  <a:pt x="29" y="100"/>
                </a:cubicBezTo>
                <a:cubicBezTo>
                  <a:pt x="32" y="103"/>
                  <a:pt x="35" y="103"/>
                  <a:pt x="38" y="99"/>
                </a:cubicBezTo>
                <a:cubicBezTo>
                  <a:pt x="48" y="88"/>
                  <a:pt x="48" y="88"/>
                  <a:pt x="48" y="88"/>
                </a:cubicBezTo>
                <a:cubicBezTo>
                  <a:pt x="49" y="86"/>
                  <a:pt x="50" y="84"/>
                  <a:pt x="49" y="82"/>
                </a:cubicBezTo>
                <a:cubicBezTo>
                  <a:pt x="49" y="81"/>
                  <a:pt x="48" y="79"/>
                  <a:pt x="46" y="78"/>
                </a:cubicBezTo>
                <a:cubicBezTo>
                  <a:pt x="43" y="75"/>
                  <a:pt x="40" y="76"/>
                  <a:pt x="37" y="79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lnTo>
                  <a:pt x="27" y="91"/>
                </a:lnTo>
                <a:close/>
                <a:moveTo>
                  <a:pt x="25" y="86"/>
                </a:moveTo>
                <a:cubicBezTo>
                  <a:pt x="35" y="75"/>
                  <a:pt x="35" y="75"/>
                  <a:pt x="35" y="75"/>
                </a:cubicBezTo>
                <a:cubicBezTo>
                  <a:pt x="39" y="70"/>
                  <a:pt x="35" y="66"/>
                  <a:pt x="34" y="65"/>
                </a:cubicBezTo>
                <a:cubicBezTo>
                  <a:pt x="30" y="62"/>
                  <a:pt x="27" y="63"/>
                  <a:pt x="24" y="66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16" y="76"/>
                  <a:pt x="16" y="76"/>
                  <a:pt x="16" y="76"/>
                </a:cubicBezTo>
                <a:cubicBezTo>
                  <a:pt x="15" y="78"/>
                  <a:pt x="14" y="80"/>
                  <a:pt x="14" y="82"/>
                </a:cubicBezTo>
                <a:cubicBezTo>
                  <a:pt x="14" y="83"/>
                  <a:pt x="16" y="85"/>
                  <a:pt x="16" y="85"/>
                </a:cubicBezTo>
                <a:cubicBezTo>
                  <a:pt x="18" y="87"/>
                  <a:pt x="20" y="88"/>
                  <a:pt x="22" y="88"/>
                </a:cubicBezTo>
                <a:cubicBezTo>
                  <a:pt x="23" y="88"/>
                  <a:pt x="24" y="87"/>
                  <a:pt x="25" y="86"/>
                </a:cubicBezTo>
                <a:close/>
                <a:moveTo>
                  <a:pt x="140" y="76"/>
                </a:moveTo>
                <a:cubicBezTo>
                  <a:pt x="142" y="74"/>
                  <a:pt x="144" y="70"/>
                  <a:pt x="139" y="67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18" y="48"/>
                  <a:pt x="98" y="31"/>
                  <a:pt x="93" y="28"/>
                </a:cubicBezTo>
                <a:cubicBezTo>
                  <a:pt x="91" y="29"/>
                  <a:pt x="85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0" y="32"/>
                  <a:pt x="73" y="34"/>
                  <a:pt x="67" y="34"/>
                </a:cubicBezTo>
                <a:cubicBezTo>
                  <a:pt x="64" y="34"/>
                  <a:pt x="61" y="34"/>
                  <a:pt x="59" y="32"/>
                </a:cubicBezTo>
                <a:cubicBezTo>
                  <a:pt x="55" y="30"/>
                  <a:pt x="54" y="27"/>
                  <a:pt x="55" y="25"/>
                </a:cubicBezTo>
                <a:cubicBezTo>
                  <a:pt x="55" y="21"/>
                  <a:pt x="58" y="18"/>
                  <a:pt x="60" y="17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59"/>
                  <a:pt x="30" y="59"/>
                </a:cubicBezTo>
                <a:cubicBezTo>
                  <a:pt x="32" y="59"/>
                  <a:pt x="34" y="60"/>
                  <a:pt x="36" y="62"/>
                </a:cubicBezTo>
                <a:cubicBezTo>
                  <a:pt x="40" y="65"/>
                  <a:pt x="41" y="68"/>
                  <a:pt x="41" y="72"/>
                </a:cubicBezTo>
                <a:cubicBezTo>
                  <a:pt x="44" y="71"/>
                  <a:pt x="47" y="72"/>
                  <a:pt x="49" y="74"/>
                </a:cubicBezTo>
                <a:cubicBezTo>
                  <a:pt x="52" y="77"/>
                  <a:pt x="54" y="81"/>
                  <a:pt x="54" y="85"/>
                </a:cubicBezTo>
                <a:cubicBezTo>
                  <a:pt x="56" y="84"/>
                  <a:pt x="59" y="85"/>
                  <a:pt x="62" y="87"/>
                </a:cubicBezTo>
                <a:cubicBezTo>
                  <a:pt x="65" y="90"/>
                  <a:pt x="66" y="93"/>
                  <a:pt x="66" y="96"/>
                </a:cubicBezTo>
                <a:cubicBezTo>
                  <a:pt x="70" y="95"/>
                  <a:pt x="73" y="96"/>
                  <a:pt x="76" y="98"/>
                </a:cubicBezTo>
                <a:cubicBezTo>
                  <a:pt x="80" y="102"/>
                  <a:pt x="81" y="106"/>
                  <a:pt x="80" y="111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13"/>
                  <a:pt x="83" y="113"/>
                  <a:pt x="83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5" y="115"/>
                  <a:pt x="86" y="115"/>
                  <a:pt x="87" y="115"/>
                </a:cubicBezTo>
                <a:cubicBezTo>
                  <a:pt x="89" y="115"/>
                  <a:pt x="91" y="114"/>
                  <a:pt x="92" y="112"/>
                </a:cubicBezTo>
                <a:cubicBezTo>
                  <a:pt x="94" y="110"/>
                  <a:pt x="95" y="108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77" y="92"/>
                  <a:pt x="77" y="92"/>
                  <a:pt x="77" y="92"/>
                </a:cubicBezTo>
                <a:cubicBezTo>
                  <a:pt x="76" y="91"/>
                  <a:pt x="76" y="90"/>
                  <a:pt x="76" y="90"/>
                </a:cubicBezTo>
                <a:cubicBezTo>
                  <a:pt x="76" y="89"/>
                  <a:pt x="76" y="89"/>
                  <a:pt x="77" y="88"/>
                </a:cubicBezTo>
                <a:cubicBezTo>
                  <a:pt x="78" y="87"/>
                  <a:pt x="79" y="87"/>
                  <a:pt x="80" y="88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2" y="106"/>
                  <a:pt x="103" y="106"/>
                  <a:pt x="104" y="106"/>
                </a:cubicBezTo>
                <a:cubicBezTo>
                  <a:pt x="106" y="106"/>
                  <a:pt x="108" y="105"/>
                  <a:pt x="110" y="103"/>
                </a:cubicBezTo>
                <a:cubicBezTo>
                  <a:pt x="111" y="101"/>
                  <a:pt x="111" y="100"/>
                  <a:pt x="111" y="98"/>
                </a:cubicBezTo>
                <a:cubicBezTo>
                  <a:pt x="111" y="96"/>
                  <a:pt x="110" y="95"/>
                  <a:pt x="108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1"/>
                  <a:pt x="94" y="80"/>
                </a:cubicBezTo>
                <a:cubicBezTo>
                  <a:pt x="94" y="80"/>
                  <a:pt x="94" y="79"/>
                  <a:pt x="94" y="78"/>
                </a:cubicBezTo>
                <a:cubicBezTo>
                  <a:pt x="95" y="77"/>
                  <a:pt x="97" y="77"/>
                  <a:pt x="98" y="78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8" y="94"/>
                  <a:pt x="119" y="95"/>
                  <a:pt x="121" y="95"/>
                </a:cubicBezTo>
                <a:cubicBezTo>
                  <a:pt x="123" y="95"/>
                  <a:pt x="125" y="94"/>
                  <a:pt x="127" y="92"/>
                </a:cubicBezTo>
                <a:cubicBezTo>
                  <a:pt x="128" y="90"/>
                  <a:pt x="129" y="88"/>
                  <a:pt x="129" y="87"/>
                </a:cubicBezTo>
                <a:cubicBezTo>
                  <a:pt x="129" y="85"/>
                  <a:pt x="128" y="83"/>
                  <a:pt x="126" y="82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0" y="68"/>
                  <a:pt x="109" y="67"/>
                  <a:pt x="110" y="66"/>
                </a:cubicBezTo>
                <a:cubicBezTo>
                  <a:pt x="111" y="65"/>
                  <a:pt x="113" y="65"/>
                  <a:pt x="114" y="65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133" y="81"/>
                  <a:pt x="137" y="80"/>
                  <a:pt x="140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74"/>
          <p:cNvSpPr/>
          <p:nvPr/>
        </p:nvSpPr>
        <p:spPr>
          <a:xfrm>
            <a:off x="4437062" y="2646362"/>
            <a:ext cx="619125" cy="517525"/>
          </a:xfrm>
          <a:custGeom>
            <a:avLst/>
            <a:gdLst/>
            <a:ahLst/>
            <a:cxnLst/>
            <a:rect l="l" t="t" r="r" b="b"/>
            <a:pathLst>
              <a:path w="159" h="133" extrusionOk="0">
                <a:moveTo>
                  <a:pt x="21" y="109"/>
                </a:moveTo>
                <a:cubicBezTo>
                  <a:pt x="21" y="73"/>
                  <a:pt x="21" y="73"/>
                  <a:pt x="21" y="73"/>
                </a:cubicBezTo>
                <a:cubicBezTo>
                  <a:pt x="21" y="70"/>
                  <a:pt x="23" y="67"/>
                  <a:pt x="26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40" y="70"/>
                  <a:pt x="40" y="73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12"/>
                  <a:pt x="38" y="114"/>
                  <a:pt x="35" y="114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3" y="114"/>
                  <a:pt x="21" y="112"/>
                  <a:pt x="21" y="109"/>
                </a:cubicBezTo>
                <a:close/>
                <a:moveTo>
                  <a:pt x="58" y="55"/>
                </a:moveTo>
                <a:cubicBezTo>
                  <a:pt x="55" y="55"/>
                  <a:pt x="53" y="57"/>
                  <a:pt x="53" y="60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3" y="112"/>
                  <a:pt x="55" y="114"/>
                  <a:pt x="58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0" y="114"/>
                  <a:pt x="72" y="112"/>
                  <a:pt x="72" y="109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7"/>
                  <a:pt x="70" y="55"/>
                  <a:pt x="67" y="55"/>
                </a:cubicBezTo>
                <a:lnTo>
                  <a:pt x="58" y="55"/>
                </a:lnTo>
                <a:close/>
                <a:moveTo>
                  <a:pt x="90" y="44"/>
                </a:moveTo>
                <a:cubicBezTo>
                  <a:pt x="87" y="44"/>
                  <a:pt x="85" y="46"/>
                  <a:pt x="85" y="49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5" y="112"/>
                  <a:pt x="87" y="114"/>
                  <a:pt x="90" y="11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102" y="114"/>
                  <a:pt x="104" y="112"/>
                  <a:pt x="104" y="10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6"/>
                  <a:pt x="102" y="44"/>
                  <a:pt x="99" y="44"/>
                </a:cubicBezTo>
                <a:lnTo>
                  <a:pt x="90" y="44"/>
                </a:lnTo>
                <a:close/>
                <a:moveTo>
                  <a:pt x="122" y="32"/>
                </a:moveTo>
                <a:cubicBezTo>
                  <a:pt x="119" y="32"/>
                  <a:pt x="117" y="35"/>
                  <a:pt x="117" y="38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7" y="112"/>
                  <a:pt x="119" y="114"/>
                  <a:pt x="122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4" y="114"/>
                  <a:pt x="136" y="112"/>
                  <a:pt x="136" y="109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6" y="35"/>
                  <a:pt x="134" y="32"/>
                  <a:pt x="131" y="32"/>
                </a:cubicBezTo>
                <a:lnTo>
                  <a:pt x="122" y="32"/>
                </a:lnTo>
                <a:close/>
                <a:moveTo>
                  <a:pt x="24" y="53"/>
                </a:moveTo>
                <a:cubicBezTo>
                  <a:pt x="58" y="47"/>
                  <a:pt x="90" y="35"/>
                  <a:pt x="118" y="18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31" y="7"/>
                  <a:pt x="131" y="7"/>
                  <a:pt x="131" y="7"/>
                </a:cubicBezTo>
                <a:cubicBezTo>
                  <a:pt x="112" y="6"/>
                  <a:pt x="112" y="6"/>
                  <a:pt x="112" y="6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87" y="28"/>
                  <a:pt x="56" y="40"/>
                  <a:pt x="22" y="46"/>
                </a:cubicBezTo>
                <a:lnTo>
                  <a:pt x="24" y="53"/>
                </a:lnTo>
                <a:close/>
                <a:moveTo>
                  <a:pt x="159" y="124"/>
                </a:moveTo>
                <a:cubicBezTo>
                  <a:pt x="143" y="115"/>
                  <a:pt x="143" y="115"/>
                  <a:pt x="143" y="115"/>
                </a:cubicBezTo>
                <a:cubicBezTo>
                  <a:pt x="143" y="120"/>
                  <a:pt x="143" y="120"/>
                  <a:pt x="143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8"/>
                  <a:pt x="6" y="128"/>
                  <a:pt x="6" y="128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3" y="133"/>
                  <a:pt x="143" y="133"/>
                  <a:pt x="143" y="133"/>
                </a:cubicBezTo>
                <a:lnTo>
                  <a:pt x="159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74"/>
          <p:cNvSpPr/>
          <p:nvPr/>
        </p:nvSpPr>
        <p:spPr>
          <a:xfrm>
            <a:off x="7032625" y="2673350"/>
            <a:ext cx="909637" cy="474662"/>
          </a:xfrm>
          <a:custGeom>
            <a:avLst/>
            <a:gdLst/>
            <a:ahLst/>
            <a:cxnLst/>
            <a:rect l="l" t="t" r="r" b="b"/>
            <a:pathLst>
              <a:path w="234" h="122" extrusionOk="0">
                <a:moveTo>
                  <a:pt x="169" y="114"/>
                </a:moveTo>
                <a:cubicBezTo>
                  <a:pt x="166" y="116"/>
                  <a:pt x="162" y="117"/>
                  <a:pt x="159" y="118"/>
                </a:cubicBezTo>
                <a:cubicBezTo>
                  <a:pt x="147" y="121"/>
                  <a:pt x="135" y="121"/>
                  <a:pt x="120" y="122"/>
                </a:cubicBezTo>
                <a:cubicBezTo>
                  <a:pt x="105" y="121"/>
                  <a:pt x="93" y="121"/>
                  <a:pt x="82" y="118"/>
                </a:cubicBezTo>
                <a:cubicBezTo>
                  <a:pt x="78" y="117"/>
                  <a:pt x="74" y="116"/>
                  <a:pt x="71" y="114"/>
                </a:cubicBezTo>
                <a:cubicBezTo>
                  <a:pt x="61" y="110"/>
                  <a:pt x="61" y="101"/>
                  <a:pt x="67" y="96"/>
                </a:cubicBezTo>
                <a:cubicBezTo>
                  <a:pt x="73" y="90"/>
                  <a:pt x="80" y="85"/>
                  <a:pt x="88" y="82"/>
                </a:cubicBezTo>
                <a:cubicBezTo>
                  <a:pt x="92" y="80"/>
                  <a:pt x="96" y="79"/>
                  <a:pt x="99" y="77"/>
                </a:cubicBezTo>
                <a:cubicBezTo>
                  <a:pt x="106" y="74"/>
                  <a:pt x="108" y="68"/>
                  <a:pt x="103" y="63"/>
                </a:cubicBezTo>
                <a:cubicBezTo>
                  <a:pt x="93" y="52"/>
                  <a:pt x="89" y="40"/>
                  <a:pt x="89" y="26"/>
                </a:cubicBezTo>
                <a:cubicBezTo>
                  <a:pt x="90" y="12"/>
                  <a:pt x="98" y="4"/>
                  <a:pt x="112" y="1"/>
                </a:cubicBezTo>
                <a:cubicBezTo>
                  <a:pt x="115" y="0"/>
                  <a:pt x="117" y="0"/>
                  <a:pt x="120" y="0"/>
                </a:cubicBezTo>
                <a:cubicBezTo>
                  <a:pt x="123" y="0"/>
                  <a:pt x="126" y="0"/>
                  <a:pt x="129" y="1"/>
                </a:cubicBezTo>
                <a:cubicBezTo>
                  <a:pt x="142" y="4"/>
                  <a:pt x="150" y="12"/>
                  <a:pt x="151" y="26"/>
                </a:cubicBezTo>
                <a:cubicBezTo>
                  <a:pt x="152" y="40"/>
                  <a:pt x="148" y="52"/>
                  <a:pt x="138" y="63"/>
                </a:cubicBezTo>
                <a:cubicBezTo>
                  <a:pt x="132" y="68"/>
                  <a:pt x="134" y="74"/>
                  <a:pt x="141" y="77"/>
                </a:cubicBezTo>
                <a:cubicBezTo>
                  <a:pt x="145" y="79"/>
                  <a:pt x="148" y="80"/>
                  <a:pt x="152" y="82"/>
                </a:cubicBezTo>
                <a:cubicBezTo>
                  <a:pt x="160" y="85"/>
                  <a:pt x="168" y="90"/>
                  <a:pt x="174" y="96"/>
                </a:cubicBezTo>
                <a:cubicBezTo>
                  <a:pt x="178" y="100"/>
                  <a:pt x="179" y="110"/>
                  <a:pt x="169" y="114"/>
                </a:cubicBezTo>
                <a:close/>
                <a:moveTo>
                  <a:pt x="231" y="104"/>
                </a:moveTo>
                <a:cubicBezTo>
                  <a:pt x="226" y="99"/>
                  <a:pt x="221" y="96"/>
                  <a:pt x="215" y="94"/>
                </a:cubicBezTo>
                <a:cubicBezTo>
                  <a:pt x="213" y="93"/>
                  <a:pt x="210" y="92"/>
                  <a:pt x="208" y="91"/>
                </a:cubicBezTo>
                <a:cubicBezTo>
                  <a:pt x="203" y="89"/>
                  <a:pt x="202" y="84"/>
                  <a:pt x="205" y="81"/>
                </a:cubicBezTo>
                <a:cubicBezTo>
                  <a:pt x="213" y="74"/>
                  <a:pt x="215" y="65"/>
                  <a:pt x="215" y="55"/>
                </a:cubicBezTo>
                <a:cubicBezTo>
                  <a:pt x="214" y="45"/>
                  <a:pt x="209" y="40"/>
                  <a:pt x="199" y="37"/>
                </a:cubicBezTo>
                <a:cubicBezTo>
                  <a:pt x="197" y="37"/>
                  <a:pt x="195" y="37"/>
                  <a:pt x="193" y="37"/>
                </a:cubicBezTo>
                <a:cubicBezTo>
                  <a:pt x="191" y="37"/>
                  <a:pt x="189" y="37"/>
                  <a:pt x="187" y="37"/>
                </a:cubicBezTo>
                <a:cubicBezTo>
                  <a:pt x="178" y="40"/>
                  <a:pt x="172" y="45"/>
                  <a:pt x="172" y="55"/>
                </a:cubicBezTo>
                <a:cubicBezTo>
                  <a:pt x="172" y="65"/>
                  <a:pt x="174" y="73"/>
                  <a:pt x="181" y="81"/>
                </a:cubicBezTo>
                <a:cubicBezTo>
                  <a:pt x="185" y="84"/>
                  <a:pt x="183" y="89"/>
                  <a:pt x="179" y="91"/>
                </a:cubicBezTo>
                <a:cubicBezTo>
                  <a:pt x="179" y="91"/>
                  <a:pt x="178" y="91"/>
                  <a:pt x="178" y="91"/>
                </a:cubicBezTo>
                <a:cubicBezTo>
                  <a:pt x="179" y="92"/>
                  <a:pt x="180" y="92"/>
                  <a:pt x="180" y="93"/>
                </a:cubicBezTo>
                <a:cubicBezTo>
                  <a:pt x="184" y="96"/>
                  <a:pt x="185" y="101"/>
                  <a:pt x="184" y="106"/>
                </a:cubicBezTo>
                <a:cubicBezTo>
                  <a:pt x="183" y="111"/>
                  <a:pt x="180" y="116"/>
                  <a:pt x="175" y="118"/>
                </a:cubicBezTo>
                <a:cubicBezTo>
                  <a:pt x="173" y="119"/>
                  <a:pt x="172" y="119"/>
                  <a:pt x="170" y="120"/>
                </a:cubicBezTo>
                <a:cubicBezTo>
                  <a:pt x="177" y="121"/>
                  <a:pt x="185" y="121"/>
                  <a:pt x="193" y="122"/>
                </a:cubicBezTo>
                <a:cubicBezTo>
                  <a:pt x="204" y="121"/>
                  <a:pt x="212" y="121"/>
                  <a:pt x="220" y="119"/>
                </a:cubicBezTo>
                <a:cubicBezTo>
                  <a:pt x="223" y="118"/>
                  <a:pt x="225" y="118"/>
                  <a:pt x="227" y="117"/>
                </a:cubicBezTo>
                <a:cubicBezTo>
                  <a:pt x="234" y="113"/>
                  <a:pt x="233" y="106"/>
                  <a:pt x="231" y="104"/>
                </a:cubicBezTo>
                <a:close/>
                <a:moveTo>
                  <a:pt x="55" y="106"/>
                </a:moveTo>
                <a:cubicBezTo>
                  <a:pt x="54" y="102"/>
                  <a:pt x="56" y="97"/>
                  <a:pt x="60" y="93"/>
                </a:cubicBezTo>
                <a:cubicBezTo>
                  <a:pt x="62" y="91"/>
                  <a:pt x="63" y="90"/>
                  <a:pt x="65" y="89"/>
                </a:cubicBezTo>
                <a:cubicBezTo>
                  <a:pt x="64" y="88"/>
                  <a:pt x="63" y="88"/>
                  <a:pt x="62" y="87"/>
                </a:cubicBezTo>
                <a:cubicBezTo>
                  <a:pt x="57" y="85"/>
                  <a:pt x="55" y="80"/>
                  <a:pt x="59" y="76"/>
                </a:cubicBezTo>
                <a:cubicBezTo>
                  <a:pt x="67" y="68"/>
                  <a:pt x="70" y="59"/>
                  <a:pt x="69" y="48"/>
                </a:cubicBezTo>
                <a:cubicBezTo>
                  <a:pt x="69" y="37"/>
                  <a:pt x="62" y="31"/>
                  <a:pt x="52" y="28"/>
                </a:cubicBezTo>
                <a:cubicBezTo>
                  <a:pt x="50" y="28"/>
                  <a:pt x="48" y="28"/>
                  <a:pt x="46" y="28"/>
                </a:cubicBezTo>
                <a:cubicBezTo>
                  <a:pt x="44" y="28"/>
                  <a:pt x="41" y="28"/>
                  <a:pt x="39" y="28"/>
                </a:cubicBezTo>
                <a:cubicBezTo>
                  <a:pt x="29" y="31"/>
                  <a:pt x="22" y="37"/>
                  <a:pt x="22" y="48"/>
                </a:cubicBezTo>
                <a:cubicBezTo>
                  <a:pt x="22" y="59"/>
                  <a:pt x="24" y="68"/>
                  <a:pt x="32" y="76"/>
                </a:cubicBezTo>
                <a:cubicBezTo>
                  <a:pt x="36" y="80"/>
                  <a:pt x="35" y="85"/>
                  <a:pt x="30" y="87"/>
                </a:cubicBezTo>
                <a:cubicBezTo>
                  <a:pt x="27" y="88"/>
                  <a:pt x="24" y="89"/>
                  <a:pt x="21" y="91"/>
                </a:cubicBezTo>
                <a:cubicBezTo>
                  <a:pt x="15" y="94"/>
                  <a:pt x="9" y="97"/>
                  <a:pt x="4" y="102"/>
                </a:cubicBezTo>
                <a:cubicBezTo>
                  <a:pt x="0" y="106"/>
                  <a:pt x="0" y="112"/>
                  <a:pt x="8" y="116"/>
                </a:cubicBezTo>
                <a:cubicBezTo>
                  <a:pt x="10" y="117"/>
                  <a:pt x="13" y="118"/>
                  <a:pt x="16" y="119"/>
                </a:cubicBezTo>
                <a:cubicBezTo>
                  <a:pt x="25" y="121"/>
                  <a:pt x="34" y="121"/>
                  <a:pt x="46" y="122"/>
                </a:cubicBezTo>
                <a:cubicBezTo>
                  <a:pt x="55" y="121"/>
                  <a:pt x="63" y="121"/>
                  <a:pt x="70" y="120"/>
                </a:cubicBezTo>
                <a:cubicBezTo>
                  <a:pt x="68" y="119"/>
                  <a:pt x="67" y="119"/>
                  <a:pt x="66" y="118"/>
                </a:cubicBezTo>
                <a:cubicBezTo>
                  <a:pt x="60" y="115"/>
                  <a:pt x="56" y="111"/>
                  <a:pt x="55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74"/>
          <p:cNvSpPr/>
          <p:nvPr/>
        </p:nvSpPr>
        <p:spPr>
          <a:xfrm>
            <a:off x="6378575" y="1812925"/>
            <a:ext cx="541337" cy="485775"/>
          </a:xfrm>
          <a:custGeom>
            <a:avLst/>
            <a:gdLst/>
            <a:ahLst/>
            <a:cxnLst/>
            <a:rect l="l" t="t" r="r" b="b"/>
            <a:pathLst>
              <a:path w="139" h="125" extrusionOk="0">
                <a:moveTo>
                  <a:pt x="95" y="17"/>
                </a:moveTo>
                <a:cubicBezTo>
                  <a:pt x="86" y="17"/>
                  <a:pt x="86" y="17"/>
                  <a:pt x="86" y="17"/>
                </a:cubicBezTo>
                <a:cubicBezTo>
                  <a:pt x="86" y="11"/>
                  <a:pt x="82" y="8"/>
                  <a:pt x="77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57" y="8"/>
                  <a:pt x="53" y="11"/>
                  <a:pt x="53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7"/>
                  <a:pt x="51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8" y="0"/>
                  <a:pt x="94" y="7"/>
                  <a:pt x="95" y="17"/>
                </a:cubicBezTo>
                <a:close/>
                <a:moveTo>
                  <a:pt x="21" y="69"/>
                </a:moveTo>
                <a:cubicBezTo>
                  <a:pt x="56" y="69"/>
                  <a:pt x="56" y="69"/>
                  <a:pt x="56" y="69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1"/>
                  <a:pt x="59" y="58"/>
                  <a:pt x="63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80" y="58"/>
                  <a:pt x="83" y="61"/>
                  <a:pt x="83" y="64"/>
                </a:cubicBezTo>
                <a:cubicBezTo>
                  <a:pt x="83" y="69"/>
                  <a:pt x="83" y="69"/>
                  <a:pt x="83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29" y="69"/>
                  <a:pt x="138" y="61"/>
                  <a:pt x="139" y="5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28"/>
                  <a:pt x="132" y="20"/>
                  <a:pt x="123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9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61"/>
                  <a:pt x="10" y="69"/>
                  <a:pt x="21" y="69"/>
                </a:cubicBezTo>
                <a:close/>
                <a:moveTo>
                  <a:pt x="118" y="75"/>
                </a:moveTo>
                <a:cubicBezTo>
                  <a:pt x="83" y="75"/>
                  <a:pt x="83" y="75"/>
                  <a:pt x="83" y="75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80" y="87"/>
                  <a:pt x="76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59" y="87"/>
                  <a:pt x="56" y="84"/>
                  <a:pt x="56" y="80"/>
                </a:cubicBezTo>
                <a:cubicBezTo>
                  <a:pt x="56" y="75"/>
                  <a:pt x="56" y="75"/>
                  <a:pt x="56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12" y="75"/>
                  <a:pt x="4" y="70"/>
                  <a:pt x="0" y="6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7"/>
                  <a:pt x="7" y="125"/>
                  <a:pt x="16" y="125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2" y="125"/>
                  <a:pt x="139" y="117"/>
                  <a:pt x="139" y="106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5" y="70"/>
                  <a:pt x="127" y="75"/>
                  <a:pt x="118" y="75"/>
                </a:cubicBezTo>
                <a:close/>
                <a:moveTo>
                  <a:pt x="76" y="63"/>
                </a:moveTo>
                <a:cubicBezTo>
                  <a:pt x="63" y="63"/>
                  <a:pt x="63" y="63"/>
                  <a:pt x="63" y="63"/>
                </a:cubicBezTo>
                <a:cubicBezTo>
                  <a:pt x="62" y="63"/>
                  <a:pt x="61" y="64"/>
                  <a:pt x="61" y="65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5"/>
                  <a:pt x="61" y="75"/>
                  <a:pt x="61" y="75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81"/>
                  <a:pt x="62" y="82"/>
                  <a:pt x="63" y="82"/>
                </a:cubicBezTo>
                <a:cubicBezTo>
                  <a:pt x="76" y="82"/>
                  <a:pt x="76" y="82"/>
                  <a:pt x="76" y="82"/>
                </a:cubicBezTo>
                <a:cubicBezTo>
                  <a:pt x="77" y="82"/>
                  <a:pt x="78" y="81"/>
                  <a:pt x="78" y="80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4"/>
                  <a:pt x="77" y="63"/>
                  <a:pt x="76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74"/>
          <p:cNvSpPr/>
          <p:nvPr/>
        </p:nvSpPr>
        <p:spPr>
          <a:xfrm>
            <a:off x="5308600" y="4546600"/>
            <a:ext cx="501650" cy="506412"/>
          </a:xfrm>
          <a:custGeom>
            <a:avLst/>
            <a:gdLst/>
            <a:ahLst/>
            <a:cxnLst/>
            <a:rect l="l" t="t" r="r" b="b"/>
            <a:pathLst>
              <a:path w="129" h="130" extrusionOk="0">
                <a:moveTo>
                  <a:pt x="61" y="69"/>
                </a:moveTo>
                <a:cubicBezTo>
                  <a:pt x="121" y="69"/>
                  <a:pt x="121" y="69"/>
                  <a:pt x="121" y="69"/>
                </a:cubicBezTo>
                <a:cubicBezTo>
                  <a:pt x="121" y="102"/>
                  <a:pt x="94" y="130"/>
                  <a:pt x="61" y="130"/>
                </a:cubicBezTo>
                <a:cubicBezTo>
                  <a:pt x="27" y="130"/>
                  <a:pt x="0" y="102"/>
                  <a:pt x="0" y="69"/>
                </a:cubicBezTo>
                <a:cubicBezTo>
                  <a:pt x="0" y="35"/>
                  <a:pt x="27" y="8"/>
                  <a:pt x="61" y="8"/>
                </a:cubicBezTo>
                <a:lnTo>
                  <a:pt x="61" y="69"/>
                </a:lnTo>
                <a:close/>
                <a:moveTo>
                  <a:pt x="68" y="0"/>
                </a:moveTo>
                <a:cubicBezTo>
                  <a:pt x="68" y="61"/>
                  <a:pt x="68" y="61"/>
                  <a:pt x="68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28"/>
                  <a:pt x="102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74"/>
          <p:cNvSpPr/>
          <p:nvPr/>
        </p:nvSpPr>
        <p:spPr>
          <a:xfrm>
            <a:off x="6456362" y="4514850"/>
            <a:ext cx="407987" cy="600075"/>
          </a:xfrm>
          <a:custGeom>
            <a:avLst/>
            <a:gdLst/>
            <a:ahLst/>
            <a:cxnLst/>
            <a:rect l="l" t="t" r="r" b="b"/>
            <a:pathLst>
              <a:path w="105" h="154" extrusionOk="0">
                <a:moveTo>
                  <a:pt x="105" y="102"/>
                </a:moveTo>
                <a:cubicBezTo>
                  <a:pt x="105" y="86"/>
                  <a:pt x="93" y="73"/>
                  <a:pt x="68" y="67"/>
                </a:cubicBezTo>
                <a:cubicBezTo>
                  <a:pt x="66" y="67"/>
                  <a:pt x="52" y="63"/>
                  <a:pt x="49" y="63"/>
                </a:cubicBezTo>
                <a:cubicBezTo>
                  <a:pt x="30" y="58"/>
                  <a:pt x="25" y="55"/>
                  <a:pt x="25" y="50"/>
                </a:cubicBezTo>
                <a:cubicBezTo>
                  <a:pt x="25" y="44"/>
                  <a:pt x="32" y="38"/>
                  <a:pt x="51" y="38"/>
                </a:cubicBezTo>
                <a:cubicBezTo>
                  <a:pt x="65" y="38"/>
                  <a:pt x="78" y="48"/>
                  <a:pt x="78" y="48"/>
                </a:cubicBezTo>
                <a:cubicBezTo>
                  <a:pt x="84" y="52"/>
                  <a:pt x="87" y="52"/>
                  <a:pt x="91" y="48"/>
                </a:cubicBezTo>
                <a:cubicBezTo>
                  <a:pt x="91" y="48"/>
                  <a:pt x="97" y="43"/>
                  <a:pt x="97" y="38"/>
                </a:cubicBezTo>
                <a:cubicBezTo>
                  <a:pt x="97" y="31"/>
                  <a:pt x="81" y="21"/>
                  <a:pt x="63" y="18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2"/>
                  <a:pt x="60" y="0"/>
                  <a:pt x="56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1" y="2"/>
                  <a:pt x="41" y="5"/>
                </a:cubicBezTo>
                <a:cubicBezTo>
                  <a:pt x="41" y="17"/>
                  <a:pt x="41" y="17"/>
                  <a:pt x="41" y="17"/>
                </a:cubicBezTo>
                <a:cubicBezTo>
                  <a:pt x="14" y="20"/>
                  <a:pt x="0" y="34"/>
                  <a:pt x="0" y="50"/>
                </a:cubicBezTo>
                <a:cubicBezTo>
                  <a:pt x="0" y="70"/>
                  <a:pt x="18" y="78"/>
                  <a:pt x="39" y="84"/>
                </a:cubicBezTo>
                <a:cubicBezTo>
                  <a:pt x="42" y="84"/>
                  <a:pt x="59" y="88"/>
                  <a:pt x="61" y="89"/>
                </a:cubicBezTo>
                <a:cubicBezTo>
                  <a:pt x="77" y="93"/>
                  <a:pt x="80" y="99"/>
                  <a:pt x="80" y="102"/>
                </a:cubicBezTo>
                <a:cubicBezTo>
                  <a:pt x="80" y="109"/>
                  <a:pt x="73" y="115"/>
                  <a:pt x="54" y="115"/>
                </a:cubicBezTo>
                <a:cubicBezTo>
                  <a:pt x="40" y="115"/>
                  <a:pt x="21" y="104"/>
                  <a:pt x="21" y="104"/>
                </a:cubicBezTo>
                <a:cubicBezTo>
                  <a:pt x="16" y="100"/>
                  <a:pt x="11" y="101"/>
                  <a:pt x="7" y="106"/>
                </a:cubicBezTo>
                <a:cubicBezTo>
                  <a:pt x="7" y="106"/>
                  <a:pt x="4" y="110"/>
                  <a:pt x="4" y="115"/>
                </a:cubicBezTo>
                <a:cubicBezTo>
                  <a:pt x="4" y="122"/>
                  <a:pt x="23" y="132"/>
                  <a:pt x="41" y="136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41" y="151"/>
                  <a:pt x="45" y="154"/>
                  <a:pt x="48" y="154"/>
                </a:cubicBezTo>
                <a:cubicBezTo>
                  <a:pt x="56" y="154"/>
                  <a:pt x="56" y="154"/>
                  <a:pt x="56" y="154"/>
                </a:cubicBezTo>
                <a:cubicBezTo>
                  <a:pt x="60" y="154"/>
                  <a:pt x="63" y="151"/>
                  <a:pt x="63" y="148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92" y="133"/>
                  <a:pt x="105" y="118"/>
                  <a:pt x="105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74"/>
          <p:cNvSpPr/>
          <p:nvPr/>
        </p:nvSpPr>
        <p:spPr>
          <a:xfrm>
            <a:off x="7250112" y="3729037"/>
            <a:ext cx="525462" cy="528637"/>
          </a:xfrm>
          <a:custGeom>
            <a:avLst/>
            <a:gdLst/>
            <a:ahLst/>
            <a:cxnLst/>
            <a:rect l="l" t="t" r="r" b="b"/>
            <a:pathLst>
              <a:path w="135" h="136" extrusionOk="0">
                <a:moveTo>
                  <a:pt x="132" y="58"/>
                </a:moveTo>
                <a:cubicBezTo>
                  <a:pt x="116" y="56"/>
                  <a:pt x="116" y="56"/>
                  <a:pt x="116" y="56"/>
                </a:cubicBezTo>
                <a:cubicBezTo>
                  <a:pt x="114" y="51"/>
                  <a:pt x="113" y="47"/>
                  <a:pt x="110" y="43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1" y="28"/>
                  <a:pt x="121" y="26"/>
                  <a:pt x="120" y="2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09" y="14"/>
                  <a:pt x="108" y="14"/>
                  <a:pt x="106" y="15"/>
                </a:cubicBezTo>
                <a:cubicBezTo>
                  <a:pt x="93" y="25"/>
                  <a:pt x="93" y="25"/>
                  <a:pt x="93" y="25"/>
                </a:cubicBezTo>
                <a:cubicBezTo>
                  <a:pt x="89" y="23"/>
                  <a:pt x="84" y="21"/>
                  <a:pt x="80" y="20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1"/>
                  <a:pt x="76" y="0"/>
                  <a:pt x="7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7" y="3"/>
                </a:cubicBezTo>
                <a:cubicBezTo>
                  <a:pt x="55" y="20"/>
                  <a:pt x="55" y="20"/>
                  <a:pt x="55" y="20"/>
                </a:cubicBezTo>
                <a:cubicBezTo>
                  <a:pt x="50" y="21"/>
                  <a:pt x="46" y="23"/>
                  <a:pt x="42" y="2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4"/>
                  <a:pt x="25" y="14"/>
                  <a:pt x="24" y="1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6"/>
                  <a:pt x="13" y="28"/>
                  <a:pt x="14" y="29"/>
                </a:cubicBezTo>
                <a:cubicBezTo>
                  <a:pt x="24" y="43"/>
                  <a:pt x="24" y="43"/>
                  <a:pt x="24" y="43"/>
                </a:cubicBezTo>
                <a:cubicBezTo>
                  <a:pt x="22" y="47"/>
                  <a:pt x="20" y="51"/>
                  <a:pt x="19" y="56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60"/>
                  <a:pt x="0" y="61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1" y="78"/>
                  <a:pt x="2" y="78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5"/>
                  <a:pt x="22" y="89"/>
                  <a:pt x="24" y="93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3" y="108"/>
                  <a:pt x="14" y="110"/>
                  <a:pt x="14" y="111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5" y="122"/>
                  <a:pt x="27" y="122"/>
                  <a:pt x="28" y="12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6" y="113"/>
                  <a:pt x="50" y="115"/>
                  <a:pt x="55" y="116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58" y="135"/>
                  <a:pt x="59" y="136"/>
                  <a:pt x="60" y="13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76" y="136"/>
                  <a:pt x="77" y="135"/>
                  <a:pt x="77" y="133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4" y="115"/>
                  <a:pt x="89" y="113"/>
                  <a:pt x="93" y="111"/>
                </a:cubicBezTo>
                <a:cubicBezTo>
                  <a:pt x="106" y="121"/>
                  <a:pt x="106" y="121"/>
                  <a:pt x="106" y="121"/>
                </a:cubicBezTo>
                <a:cubicBezTo>
                  <a:pt x="108" y="122"/>
                  <a:pt x="109" y="122"/>
                  <a:pt x="110" y="12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1" y="110"/>
                  <a:pt x="121" y="108"/>
                  <a:pt x="120" y="107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3" y="89"/>
                  <a:pt x="114" y="85"/>
                  <a:pt x="116" y="8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4" y="78"/>
                  <a:pt x="135" y="76"/>
                  <a:pt x="135" y="75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5" y="60"/>
                  <a:pt x="134" y="58"/>
                  <a:pt x="132" y="58"/>
                </a:cubicBezTo>
                <a:close/>
                <a:moveTo>
                  <a:pt x="67" y="93"/>
                </a:moveTo>
                <a:cubicBezTo>
                  <a:pt x="53" y="93"/>
                  <a:pt x="42" y="82"/>
                  <a:pt x="42" y="68"/>
                </a:cubicBezTo>
                <a:cubicBezTo>
                  <a:pt x="42" y="54"/>
                  <a:pt x="53" y="43"/>
                  <a:pt x="67" y="43"/>
                </a:cubicBezTo>
                <a:cubicBezTo>
                  <a:pt x="81" y="43"/>
                  <a:pt x="92" y="54"/>
                  <a:pt x="92" y="68"/>
                </a:cubicBezTo>
                <a:cubicBezTo>
                  <a:pt x="92" y="82"/>
                  <a:pt x="81" y="93"/>
                  <a:pt x="67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74"/>
          <p:cNvSpPr txBox="1"/>
          <p:nvPr/>
        </p:nvSpPr>
        <p:spPr>
          <a:xfrm>
            <a:off x="868362" y="5313362"/>
            <a:ext cx="139541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1" name="Google Shape;2281;p74"/>
          <p:cNvSpPr txBox="1"/>
          <p:nvPr/>
        </p:nvSpPr>
        <p:spPr>
          <a:xfrm>
            <a:off x="9877425" y="5305425"/>
            <a:ext cx="11938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2" name="Google Shape;2282;p74"/>
          <p:cNvSpPr txBox="1"/>
          <p:nvPr/>
        </p:nvSpPr>
        <p:spPr>
          <a:xfrm>
            <a:off x="9877425" y="3733800"/>
            <a:ext cx="113506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3" name="Google Shape;2283;p74"/>
          <p:cNvSpPr txBox="1"/>
          <p:nvPr/>
        </p:nvSpPr>
        <p:spPr>
          <a:xfrm>
            <a:off x="995362" y="3724275"/>
            <a:ext cx="134937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4" name="Google Shape;2284;p74"/>
          <p:cNvSpPr txBox="1"/>
          <p:nvPr/>
        </p:nvSpPr>
        <p:spPr>
          <a:xfrm>
            <a:off x="9877425" y="2151062"/>
            <a:ext cx="12827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5" name="Google Shape;2285;p74"/>
          <p:cNvSpPr txBox="1"/>
          <p:nvPr/>
        </p:nvSpPr>
        <p:spPr>
          <a:xfrm>
            <a:off x="371475" y="2139950"/>
            <a:ext cx="1925637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6" name="Google Shape;2286;p74"/>
          <p:cNvSpPr txBox="1"/>
          <p:nvPr/>
        </p:nvSpPr>
        <p:spPr>
          <a:xfrm>
            <a:off x="9877425" y="561975"/>
            <a:ext cx="116681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7" name="Google Shape;2287;p74"/>
          <p:cNvSpPr txBox="1"/>
          <p:nvPr/>
        </p:nvSpPr>
        <p:spPr>
          <a:xfrm>
            <a:off x="1385887" y="550862"/>
            <a:ext cx="9144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AA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288" name="Google Shape;2288;p74"/>
          <p:cNvSpPr txBox="1"/>
          <p:nvPr/>
        </p:nvSpPr>
        <p:spPr>
          <a:xfrm>
            <a:off x="2359025" y="5122862"/>
            <a:ext cx="568325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289" name="Google Shape;2289;p74"/>
          <p:cNvSpPr txBox="1"/>
          <p:nvPr/>
        </p:nvSpPr>
        <p:spPr>
          <a:xfrm>
            <a:off x="9226550" y="5126037"/>
            <a:ext cx="64452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290" name="Google Shape;2290;p74"/>
          <p:cNvSpPr txBox="1"/>
          <p:nvPr/>
        </p:nvSpPr>
        <p:spPr>
          <a:xfrm>
            <a:off x="9196387" y="3560762"/>
            <a:ext cx="65087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291" name="Google Shape;2291;p74"/>
          <p:cNvSpPr txBox="1"/>
          <p:nvPr/>
        </p:nvSpPr>
        <p:spPr>
          <a:xfrm>
            <a:off x="2401887" y="3536950"/>
            <a:ext cx="565150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292" name="Google Shape;2292;p74"/>
          <p:cNvSpPr txBox="1"/>
          <p:nvPr/>
        </p:nvSpPr>
        <p:spPr>
          <a:xfrm>
            <a:off x="9202737" y="1971675"/>
            <a:ext cx="64452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293" name="Google Shape;2293;p74"/>
          <p:cNvSpPr txBox="1"/>
          <p:nvPr/>
        </p:nvSpPr>
        <p:spPr>
          <a:xfrm>
            <a:off x="2401887" y="1949450"/>
            <a:ext cx="576262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294" name="Google Shape;2294;p74"/>
          <p:cNvSpPr txBox="1"/>
          <p:nvPr/>
        </p:nvSpPr>
        <p:spPr>
          <a:xfrm>
            <a:off x="9156700" y="385762"/>
            <a:ext cx="635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2295" name="Google Shape;2295;p74"/>
          <p:cNvSpPr txBox="1"/>
          <p:nvPr/>
        </p:nvSpPr>
        <p:spPr>
          <a:xfrm>
            <a:off x="2455862" y="363537"/>
            <a:ext cx="471487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69DAA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296" name="Google Shape;2296;p74"/>
          <p:cNvSpPr txBox="1"/>
          <p:nvPr/>
        </p:nvSpPr>
        <p:spPr>
          <a:xfrm>
            <a:off x="700087" y="23526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97" name="Google Shape;2297;p74"/>
          <p:cNvSpPr txBox="1"/>
          <p:nvPr/>
        </p:nvSpPr>
        <p:spPr>
          <a:xfrm>
            <a:off x="698500" y="3937000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98" name="Google Shape;2298;p74"/>
          <p:cNvSpPr txBox="1"/>
          <p:nvPr/>
        </p:nvSpPr>
        <p:spPr>
          <a:xfrm>
            <a:off x="649287" y="55546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99" name="Google Shape;2299;p74"/>
          <p:cNvSpPr txBox="1"/>
          <p:nvPr/>
        </p:nvSpPr>
        <p:spPr>
          <a:xfrm>
            <a:off x="9798050" y="77152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300" name="Google Shape;2300;p74"/>
          <p:cNvSpPr txBox="1"/>
          <p:nvPr/>
        </p:nvSpPr>
        <p:spPr>
          <a:xfrm>
            <a:off x="9791700" y="2357437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301" name="Google Shape;2301;p74"/>
          <p:cNvSpPr txBox="1"/>
          <p:nvPr/>
        </p:nvSpPr>
        <p:spPr>
          <a:xfrm>
            <a:off x="9796462" y="3948112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302" name="Google Shape;2302;p74"/>
          <p:cNvSpPr txBox="1"/>
          <p:nvPr/>
        </p:nvSpPr>
        <p:spPr>
          <a:xfrm>
            <a:off x="9783762" y="553561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75"/>
          <p:cNvSpPr txBox="1"/>
          <p:nvPr/>
        </p:nvSpPr>
        <p:spPr>
          <a:xfrm>
            <a:off x="8521700" y="1000125"/>
            <a:ext cx="19224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08" name="Google Shape;2308;p75"/>
          <p:cNvSpPr/>
          <p:nvPr/>
        </p:nvSpPr>
        <p:spPr>
          <a:xfrm>
            <a:off x="2649537" y="2846387"/>
            <a:ext cx="4029075" cy="3265487"/>
          </a:xfrm>
          <a:custGeom>
            <a:avLst/>
            <a:gdLst/>
            <a:ahLst/>
            <a:cxnLst/>
            <a:rect l="l" t="t" r="r" b="b"/>
            <a:pathLst>
              <a:path w="861" h="697" extrusionOk="0">
                <a:moveTo>
                  <a:pt x="849" y="6"/>
                </a:moveTo>
                <a:cubicBezTo>
                  <a:pt x="847" y="0"/>
                  <a:pt x="839" y="0"/>
                  <a:pt x="837" y="5"/>
                </a:cubicBezTo>
                <a:cubicBezTo>
                  <a:pt x="830" y="26"/>
                  <a:pt x="820" y="51"/>
                  <a:pt x="806" y="78"/>
                </a:cubicBezTo>
                <a:cubicBezTo>
                  <a:pt x="770" y="150"/>
                  <a:pt x="700" y="250"/>
                  <a:pt x="575" y="321"/>
                </a:cubicBezTo>
                <a:cubicBezTo>
                  <a:pt x="513" y="356"/>
                  <a:pt x="448" y="374"/>
                  <a:pt x="380" y="374"/>
                </a:cubicBezTo>
                <a:cubicBezTo>
                  <a:pt x="262" y="374"/>
                  <a:pt x="180" y="321"/>
                  <a:pt x="176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08" y="279"/>
                  <a:pt x="65" y="205"/>
                  <a:pt x="65" y="125"/>
                </a:cubicBezTo>
                <a:cubicBezTo>
                  <a:pt x="65" y="112"/>
                  <a:pt x="66" y="99"/>
                  <a:pt x="69" y="86"/>
                </a:cubicBezTo>
                <a:cubicBezTo>
                  <a:pt x="70" y="79"/>
                  <a:pt x="61" y="76"/>
                  <a:pt x="57" y="81"/>
                </a:cubicBezTo>
                <a:cubicBezTo>
                  <a:pt x="21" y="139"/>
                  <a:pt x="3" y="203"/>
                  <a:pt x="2" y="275"/>
                </a:cubicBezTo>
                <a:cubicBezTo>
                  <a:pt x="0" y="517"/>
                  <a:pt x="156" y="664"/>
                  <a:pt x="182" y="686"/>
                </a:cubicBezTo>
                <a:cubicBezTo>
                  <a:pt x="182" y="687"/>
                  <a:pt x="183" y="687"/>
                  <a:pt x="185" y="688"/>
                </a:cubicBezTo>
                <a:cubicBezTo>
                  <a:pt x="219" y="694"/>
                  <a:pt x="254" y="697"/>
                  <a:pt x="289" y="697"/>
                </a:cubicBezTo>
                <a:cubicBezTo>
                  <a:pt x="604" y="697"/>
                  <a:pt x="861" y="441"/>
                  <a:pt x="861" y="125"/>
                </a:cubicBezTo>
                <a:cubicBezTo>
                  <a:pt x="861" y="85"/>
                  <a:pt x="857" y="45"/>
                  <a:pt x="849" y="6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75"/>
          <p:cNvSpPr/>
          <p:nvPr/>
        </p:nvSpPr>
        <p:spPr>
          <a:xfrm>
            <a:off x="1323975" y="1563687"/>
            <a:ext cx="3413125" cy="4425950"/>
          </a:xfrm>
          <a:custGeom>
            <a:avLst/>
            <a:gdLst/>
            <a:ahLst/>
            <a:cxnLst/>
            <a:rect l="l" t="t" r="r" b="b"/>
            <a:pathLst>
              <a:path w="729" h="945" extrusionOk="0">
                <a:moveTo>
                  <a:pt x="717" y="228"/>
                </a:moveTo>
                <a:cubicBezTo>
                  <a:pt x="722" y="233"/>
                  <a:pt x="729" y="227"/>
                  <a:pt x="726" y="221"/>
                </a:cubicBezTo>
                <a:cubicBezTo>
                  <a:pt x="694" y="161"/>
                  <a:pt x="647" y="112"/>
                  <a:pt x="586" y="76"/>
                </a:cubicBezTo>
                <a:cubicBezTo>
                  <a:pt x="500" y="26"/>
                  <a:pt x="406" y="0"/>
                  <a:pt x="307" y="0"/>
                </a:cubicBezTo>
                <a:cubicBezTo>
                  <a:pt x="221" y="0"/>
                  <a:pt x="157" y="20"/>
                  <a:pt x="140" y="26"/>
                </a:cubicBezTo>
                <a:cubicBezTo>
                  <a:pt x="139" y="26"/>
                  <a:pt x="138" y="27"/>
                  <a:pt x="137" y="27"/>
                </a:cubicBezTo>
                <a:cubicBezTo>
                  <a:pt x="49" y="131"/>
                  <a:pt x="0" y="263"/>
                  <a:pt x="0" y="399"/>
                </a:cubicBezTo>
                <a:cubicBezTo>
                  <a:pt x="0" y="649"/>
                  <a:pt x="163" y="868"/>
                  <a:pt x="396" y="943"/>
                </a:cubicBezTo>
                <a:cubicBezTo>
                  <a:pt x="401" y="945"/>
                  <a:pt x="406" y="938"/>
                  <a:pt x="402" y="934"/>
                </a:cubicBezTo>
                <a:cubicBezTo>
                  <a:pt x="387" y="917"/>
                  <a:pt x="371" y="896"/>
                  <a:pt x="354" y="870"/>
                </a:cubicBezTo>
                <a:cubicBezTo>
                  <a:pt x="310" y="803"/>
                  <a:pt x="258" y="693"/>
                  <a:pt x="259" y="549"/>
                </a:cubicBezTo>
                <a:cubicBezTo>
                  <a:pt x="260" y="423"/>
                  <a:pt x="315" y="337"/>
                  <a:pt x="360" y="286"/>
                </a:cubicBezTo>
                <a:cubicBezTo>
                  <a:pt x="410" y="231"/>
                  <a:pt x="459" y="206"/>
                  <a:pt x="461" y="205"/>
                </a:cubicBezTo>
                <a:cubicBezTo>
                  <a:pt x="461" y="205"/>
                  <a:pt x="461" y="205"/>
                  <a:pt x="461" y="205"/>
                </a:cubicBezTo>
                <a:cubicBezTo>
                  <a:pt x="495" y="185"/>
                  <a:pt x="533" y="175"/>
                  <a:pt x="572" y="175"/>
                </a:cubicBezTo>
                <a:cubicBezTo>
                  <a:pt x="627" y="175"/>
                  <a:pt x="678" y="195"/>
                  <a:pt x="717" y="228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75"/>
          <p:cNvSpPr/>
          <p:nvPr/>
        </p:nvSpPr>
        <p:spPr>
          <a:xfrm>
            <a:off x="2190750" y="752475"/>
            <a:ext cx="4338637" cy="3724275"/>
          </a:xfrm>
          <a:custGeom>
            <a:avLst/>
            <a:gdLst/>
            <a:ahLst/>
            <a:cxnLst/>
            <a:rect l="l" t="t" r="r" b="b"/>
            <a:pathLst>
              <a:path w="927" h="795" extrusionOk="0">
                <a:moveTo>
                  <a:pt x="660" y="746"/>
                </a:moveTo>
                <a:cubicBezTo>
                  <a:pt x="871" y="626"/>
                  <a:pt x="920" y="418"/>
                  <a:pt x="927" y="385"/>
                </a:cubicBezTo>
                <a:cubicBezTo>
                  <a:pt x="927" y="384"/>
                  <a:pt x="927" y="383"/>
                  <a:pt x="926" y="381"/>
                </a:cubicBezTo>
                <a:cubicBezTo>
                  <a:pt x="846" y="153"/>
                  <a:pt x="630" y="0"/>
                  <a:pt x="387" y="0"/>
                </a:cubicBezTo>
                <a:cubicBezTo>
                  <a:pt x="245" y="0"/>
                  <a:pt x="109" y="53"/>
                  <a:pt x="4" y="147"/>
                </a:cubicBezTo>
                <a:cubicBezTo>
                  <a:pt x="0" y="151"/>
                  <a:pt x="4" y="159"/>
                  <a:pt x="10" y="158"/>
                </a:cubicBezTo>
                <a:cubicBezTo>
                  <a:pt x="39" y="152"/>
                  <a:pt x="78" y="147"/>
                  <a:pt x="122" y="147"/>
                </a:cubicBezTo>
                <a:cubicBezTo>
                  <a:pt x="226" y="147"/>
                  <a:pt x="324" y="174"/>
                  <a:pt x="414" y="227"/>
                </a:cubicBezTo>
                <a:cubicBezTo>
                  <a:pt x="522" y="290"/>
                  <a:pt x="570" y="381"/>
                  <a:pt x="591" y="446"/>
                </a:cubicBezTo>
                <a:cubicBezTo>
                  <a:pt x="613" y="514"/>
                  <a:pt x="611" y="567"/>
                  <a:pt x="611" y="573"/>
                </a:cubicBezTo>
                <a:cubicBezTo>
                  <a:pt x="611" y="669"/>
                  <a:pt x="549" y="752"/>
                  <a:pt x="463" y="783"/>
                </a:cubicBezTo>
                <a:cubicBezTo>
                  <a:pt x="457" y="785"/>
                  <a:pt x="458" y="795"/>
                  <a:pt x="465" y="795"/>
                </a:cubicBezTo>
                <a:cubicBezTo>
                  <a:pt x="469" y="795"/>
                  <a:pt x="474" y="795"/>
                  <a:pt x="478" y="795"/>
                </a:cubicBezTo>
                <a:cubicBezTo>
                  <a:pt x="541" y="795"/>
                  <a:pt x="602" y="778"/>
                  <a:pt x="660" y="746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75"/>
          <p:cNvSpPr txBox="1"/>
          <p:nvPr/>
        </p:nvSpPr>
        <p:spPr>
          <a:xfrm>
            <a:off x="9201150" y="2935287"/>
            <a:ext cx="1616075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DA7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4AADA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12" name="Google Shape;2312;p75"/>
          <p:cNvSpPr txBox="1"/>
          <p:nvPr/>
        </p:nvSpPr>
        <p:spPr>
          <a:xfrm>
            <a:off x="8593137" y="5137150"/>
            <a:ext cx="146526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797F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5579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13" name="Google Shape;2313;p75"/>
          <p:cNvSpPr txBox="1"/>
          <p:nvPr/>
        </p:nvSpPr>
        <p:spPr>
          <a:xfrm>
            <a:off x="8593137" y="687387"/>
            <a:ext cx="1704975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CF98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86CF9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14" name="Google Shape;2314;p75"/>
          <p:cNvSpPr/>
          <p:nvPr/>
        </p:nvSpPr>
        <p:spPr>
          <a:xfrm>
            <a:off x="8069262" y="2992437"/>
            <a:ext cx="954087" cy="955675"/>
          </a:xfrm>
          <a:prstGeom prst="ellipse">
            <a:avLst/>
          </a:pr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5" name="Google Shape;2315;p75"/>
          <p:cNvSpPr/>
          <p:nvPr/>
        </p:nvSpPr>
        <p:spPr>
          <a:xfrm>
            <a:off x="7464425" y="5189537"/>
            <a:ext cx="955675" cy="954087"/>
          </a:xfrm>
          <a:prstGeom prst="ellipse">
            <a:avLst/>
          </a:pr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p75"/>
          <p:cNvSpPr/>
          <p:nvPr/>
        </p:nvSpPr>
        <p:spPr>
          <a:xfrm>
            <a:off x="7464425" y="733425"/>
            <a:ext cx="955675" cy="955675"/>
          </a:xfrm>
          <a:prstGeom prst="ellipse">
            <a:avLst/>
          </a:prstGeom>
          <a:solidFill>
            <a:srgbClr val="9ADB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75"/>
          <p:cNvSpPr txBox="1"/>
          <p:nvPr/>
        </p:nvSpPr>
        <p:spPr>
          <a:xfrm>
            <a:off x="7834312" y="849312"/>
            <a:ext cx="2952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Montserrat"/>
              <a:buNone/>
            </a:pPr>
            <a:r>
              <a:rPr lang="en-US" sz="4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318" name="Google Shape;2318;p75"/>
          <p:cNvSpPr txBox="1"/>
          <p:nvPr/>
        </p:nvSpPr>
        <p:spPr>
          <a:xfrm>
            <a:off x="8370887" y="3113087"/>
            <a:ext cx="444500" cy="72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Montserrat"/>
              <a:buNone/>
            </a:pPr>
            <a:r>
              <a:rPr lang="en-US" sz="4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19" name="Google Shape;2319;p75"/>
          <p:cNvSpPr txBox="1"/>
          <p:nvPr/>
        </p:nvSpPr>
        <p:spPr>
          <a:xfrm>
            <a:off x="7773987" y="5300662"/>
            <a:ext cx="4111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Montserrat"/>
              <a:buNone/>
            </a:pPr>
            <a:r>
              <a:rPr lang="en-US" sz="4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320" name="Google Shape;2320;p75"/>
          <p:cNvSpPr/>
          <p:nvPr/>
        </p:nvSpPr>
        <p:spPr>
          <a:xfrm>
            <a:off x="8185150" y="1741487"/>
            <a:ext cx="347662" cy="1133475"/>
          </a:xfrm>
          <a:custGeom>
            <a:avLst/>
            <a:gdLst/>
            <a:ahLst/>
            <a:cxnLst/>
            <a:rect l="l" t="t" r="r" b="b"/>
            <a:pathLst>
              <a:path w="74" h="242" extrusionOk="0">
                <a:moveTo>
                  <a:pt x="68" y="242"/>
                </a:moveTo>
                <a:cubicBezTo>
                  <a:pt x="66" y="242"/>
                  <a:pt x="64" y="241"/>
                  <a:pt x="63" y="238"/>
                </a:cubicBezTo>
                <a:cubicBezTo>
                  <a:pt x="53" y="159"/>
                  <a:pt x="32" y="81"/>
                  <a:pt x="1" y="7"/>
                </a:cubicBezTo>
                <a:cubicBezTo>
                  <a:pt x="0" y="5"/>
                  <a:pt x="1" y="2"/>
                  <a:pt x="4" y="1"/>
                </a:cubicBezTo>
                <a:cubicBezTo>
                  <a:pt x="6" y="0"/>
                  <a:pt x="9" y="1"/>
                  <a:pt x="10" y="3"/>
                </a:cubicBezTo>
                <a:cubicBezTo>
                  <a:pt x="41" y="78"/>
                  <a:pt x="63" y="156"/>
                  <a:pt x="73" y="237"/>
                </a:cubicBezTo>
                <a:cubicBezTo>
                  <a:pt x="74" y="239"/>
                  <a:pt x="72" y="242"/>
                  <a:pt x="69" y="242"/>
                </a:cubicBezTo>
                <a:cubicBezTo>
                  <a:pt x="69" y="242"/>
                  <a:pt x="69" y="242"/>
                  <a:pt x="68" y="24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75"/>
          <p:cNvSpPr/>
          <p:nvPr/>
        </p:nvSpPr>
        <p:spPr>
          <a:xfrm>
            <a:off x="8185150" y="4037012"/>
            <a:ext cx="347662" cy="1133475"/>
          </a:xfrm>
          <a:custGeom>
            <a:avLst/>
            <a:gdLst/>
            <a:ahLst/>
            <a:cxnLst/>
            <a:rect l="l" t="t" r="r" b="b"/>
            <a:pathLst>
              <a:path w="74" h="242" extrusionOk="0">
                <a:moveTo>
                  <a:pt x="6" y="242"/>
                </a:moveTo>
                <a:cubicBezTo>
                  <a:pt x="5" y="242"/>
                  <a:pt x="4" y="242"/>
                  <a:pt x="4" y="242"/>
                </a:cubicBezTo>
                <a:cubicBezTo>
                  <a:pt x="1" y="241"/>
                  <a:pt x="0" y="238"/>
                  <a:pt x="1" y="235"/>
                </a:cubicBezTo>
                <a:cubicBezTo>
                  <a:pt x="32" y="161"/>
                  <a:pt x="53" y="84"/>
                  <a:pt x="63" y="5"/>
                </a:cubicBezTo>
                <a:cubicBezTo>
                  <a:pt x="64" y="2"/>
                  <a:pt x="66" y="0"/>
                  <a:pt x="69" y="0"/>
                </a:cubicBezTo>
                <a:cubicBezTo>
                  <a:pt x="72" y="1"/>
                  <a:pt x="74" y="3"/>
                  <a:pt x="73" y="6"/>
                </a:cubicBezTo>
                <a:cubicBezTo>
                  <a:pt x="63" y="86"/>
                  <a:pt x="41" y="164"/>
                  <a:pt x="10" y="239"/>
                </a:cubicBezTo>
                <a:cubicBezTo>
                  <a:pt x="10" y="241"/>
                  <a:pt x="8" y="242"/>
                  <a:pt x="6" y="24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75"/>
          <p:cNvSpPr/>
          <p:nvPr/>
        </p:nvSpPr>
        <p:spPr>
          <a:xfrm>
            <a:off x="5078412" y="2135187"/>
            <a:ext cx="1042987" cy="692150"/>
          </a:xfrm>
          <a:custGeom>
            <a:avLst/>
            <a:gdLst/>
            <a:ahLst/>
            <a:cxnLst/>
            <a:rect l="l" t="t" r="r" b="b"/>
            <a:pathLst>
              <a:path w="223" h="148" extrusionOk="0">
                <a:moveTo>
                  <a:pt x="177" y="14"/>
                </a:moveTo>
                <a:cubicBezTo>
                  <a:pt x="198" y="66"/>
                  <a:pt x="198" y="66"/>
                  <a:pt x="198" y="66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9" y="65"/>
                  <a:pt x="117" y="29"/>
                  <a:pt x="113" y="29"/>
                </a:cubicBezTo>
                <a:cubicBezTo>
                  <a:pt x="110" y="29"/>
                  <a:pt x="97" y="33"/>
                  <a:pt x="96" y="34"/>
                </a:cubicBezTo>
                <a:cubicBezTo>
                  <a:pt x="96" y="34"/>
                  <a:pt x="88" y="36"/>
                  <a:pt x="81" y="36"/>
                </a:cubicBezTo>
                <a:cubicBezTo>
                  <a:pt x="78" y="36"/>
                  <a:pt x="75" y="35"/>
                  <a:pt x="74" y="34"/>
                </a:cubicBezTo>
                <a:cubicBezTo>
                  <a:pt x="72" y="33"/>
                  <a:pt x="71" y="32"/>
                  <a:pt x="71" y="31"/>
                </a:cubicBezTo>
                <a:cubicBezTo>
                  <a:pt x="71" y="28"/>
                  <a:pt x="74" y="25"/>
                  <a:pt x="76" y="25"/>
                </a:cubicBezTo>
                <a:cubicBezTo>
                  <a:pt x="87" y="19"/>
                  <a:pt x="116" y="8"/>
                  <a:pt x="119" y="7"/>
                </a:cubicBezTo>
                <a:cubicBezTo>
                  <a:pt x="119" y="7"/>
                  <a:pt x="120" y="7"/>
                  <a:pt x="120" y="7"/>
                </a:cubicBezTo>
                <a:cubicBezTo>
                  <a:pt x="127" y="7"/>
                  <a:pt x="172" y="13"/>
                  <a:pt x="177" y="14"/>
                </a:cubicBezTo>
                <a:close/>
                <a:moveTo>
                  <a:pt x="195" y="0"/>
                </a:moveTo>
                <a:cubicBezTo>
                  <a:pt x="195" y="0"/>
                  <a:pt x="194" y="0"/>
                  <a:pt x="193" y="0"/>
                </a:cubicBezTo>
                <a:cubicBezTo>
                  <a:pt x="185" y="3"/>
                  <a:pt x="185" y="3"/>
                  <a:pt x="185" y="3"/>
                </a:cubicBezTo>
                <a:cubicBezTo>
                  <a:pt x="183" y="4"/>
                  <a:pt x="182" y="5"/>
                  <a:pt x="182" y="7"/>
                </a:cubicBezTo>
                <a:cubicBezTo>
                  <a:pt x="181" y="8"/>
                  <a:pt x="181" y="10"/>
                  <a:pt x="182" y="11"/>
                </a:cubicBezTo>
                <a:cubicBezTo>
                  <a:pt x="203" y="65"/>
                  <a:pt x="203" y="65"/>
                  <a:pt x="203" y="65"/>
                </a:cubicBezTo>
                <a:cubicBezTo>
                  <a:pt x="204" y="68"/>
                  <a:pt x="207" y="69"/>
                  <a:pt x="210" y="68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0" y="64"/>
                  <a:pt x="221" y="63"/>
                  <a:pt x="222" y="62"/>
                </a:cubicBezTo>
                <a:cubicBezTo>
                  <a:pt x="223" y="60"/>
                  <a:pt x="223" y="59"/>
                  <a:pt x="222" y="57"/>
                </a:cubicBezTo>
                <a:cubicBezTo>
                  <a:pt x="201" y="3"/>
                  <a:pt x="201" y="3"/>
                  <a:pt x="201" y="3"/>
                </a:cubicBezTo>
                <a:cubicBezTo>
                  <a:pt x="200" y="1"/>
                  <a:pt x="198" y="0"/>
                  <a:pt x="195" y="0"/>
                </a:cubicBezTo>
                <a:close/>
                <a:moveTo>
                  <a:pt x="1" y="74"/>
                </a:moveTo>
                <a:cubicBezTo>
                  <a:pt x="0" y="75"/>
                  <a:pt x="1" y="77"/>
                  <a:pt x="2" y="78"/>
                </a:cubicBezTo>
                <a:cubicBezTo>
                  <a:pt x="3" y="79"/>
                  <a:pt x="4" y="80"/>
                  <a:pt x="6" y="80"/>
                </a:cubicBezTo>
                <a:cubicBezTo>
                  <a:pt x="15" y="81"/>
                  <a:pt x="15" y="81"/>
                  <a:pt x="15" y="81"/>
                </a:cubicBezTo>
                <a:cubicBezTo>
                  <a:pt x="18" y="81"/>
                  <a:pt x="21" y="79"/>
                  <a:pt x="21" y="7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3"/>
                  <a:pt x="25" y="12"/>
                  <a:pt x="24" y="10"/>
                </a:cubicBezTo>
                <a:cubicBezTo>
                  <a:pt x="23" y="9"/>
                  <a:pt x="22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0"/>
                  <a:pt x="5" y="13"/>
                </a:cubicBezTo>
                <a:lnTo>
                  <a:pt x="1" y="74"/>
                </a:lnTo>
                <a:close/>
                <a:moveTo>
                  <a:pt x="92" y="128"/>
                </a:moveTo>
                <a:cubicBezTo>
                  <a:pt x="91" y="126"/>
                  <a:pt x="90" y="124"/>
                  <a:pt x="88" y="123"/>
                </a:cubicBezTo>
                <a:cubicBezTo>
                  <a:pt x="84" y="119"/>
                  <a:pt x="80" y="120"/>
                  <a:pt x="77" y="124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4" y="140"/>
                  <a:pt x="69" y="145"/>
                  <a:pt x="70" y="146"/>
                </a:cubicBezTo>
                <a:cubicBezTo>
                  <a:pt x="72" y="147"/>
                  <a:pt x="74" y="148"/>
                  <a:pt x="75" y="148"/>
                </a:cubicBezTo>
                <a:cubicBezTo>
                  <a:pt x="77" y="148"/>
                  <a:pt x="79" y="147"/>
                  <a:pt x="81" y="145"/>
                </a:cubicBezTo>
                <a:cubicBezTo>
                  <a:pt x="88" y="137"/>
                  <a:pt x="88" y="137"/>
                  <a:pt x="88" y="137"/>
                </a:cubicBezTo>
                <a:cubicBezTo>
                  <a:pt x="88" y="137"/>
                  <a:pt x="88" y="137"/>
                  <a:pt x="88" y="137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1" y="132"/>
                  <a:pt x="92" y="130"/>
                  <a:pt x="92" y="128"/>
                </a:cubicBezTo>
                <a:close/>
                <a:moveTo>
                  <a:pt x="49" y="124"/>
                </a:moveTo>
                <a:cubicBezTo>
                  <a:pt x="45" y="128"/>
                  <a:pt x="46" y="131"/>
                  <a:pt x="51" y="135"/>
                </a:cubicBezTo>
                <a:cubicBezTo>
                  <a:pt x="55" y="138"/>
                  <a:pt x="59" y="138"/>
                  <a:pt x="62" y="134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8" y="115"/>
                  <a:pt x="73" y="110"/>
                  <a:pt x="71" y="109"/>
                </a:cubicBezTo>
                <a:cubicBezTo>
                  <a:pt x="68" y="106"/>
                  <a:pt x="64" y="106"/>
                  <a:pt x="60" y="111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4" y="118"/>
                  <a:pt x="54" y="118"/>
                  <a:pt x="54" y="118"/>
                </a:cubicBezTo>
                <a:lnTo>
                  <a:pt x="49" y="124"/>
                </a:lnTo>
                <a:close/>
                <a:moveTo>
                  <a:pt x="33" y="109"/>
                </a:moveTo>
                <a:cubicBezTo>
                  <a:pt x="31" y="111"/>
                  <a:pt x="31" y="113"/>
                  <a:pt x="31" y="116"/>
                </a:cubicBezTo>
                <a:cubicBezTo>
                  <a:pt x="32" y="118"/>
                  <a:pt x="33" y="119"/>
                  <a:pt x="35" y="121"/>
                </a:cubicBezTo>
                <a:cubicBezTo>
                  <a:pt x="39" y="124"/>
                  <a:pt x="42" y="124"/>
                  <a:pt x="46" y="119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9" y="104"/>
                  <a:pt x="60" y="101"/>
                  <a:pt x="60" y="99"/>
                </a:cubicBezTo>
                <a:cubicBezTo>
                  <a:pt x="59" y="97"/>
                  <a:pt x="58" y="95"/>
                  <a:pt x="56" y="94"/>
                </a:cubicBezTo>
                <a:cubicBezTo>
                  <a:pt x="52" y="91"/>
                  <a:pt x="48" y="91"/>
                  <a:pt x="45" y="95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8" y="103"/>
                  <a:pt x="38" y="103"/>
                  <a:pt x="38" y="103"/>
                </a:cubicBezTo>
                <a:lnTo>
                  <a:pt x="33" y="109"/>
                </a:lnTo>
                <a:close/>
                <a:moveTo>
                  <a:pt x="31" y="104"/>
                </a:moveTo>
                <a:cubicBezTo>
                  <a:pt x="42" y="90"/>
                  <a:pt x="42" y="90"/>
                  <a:pt x="42" y="90"/>
                </a:cubicBezTo>
                <a:cubicBezTo>
                  <a:pt x="47" y="84"/>
                  <a:pt x="42" y="80"/>
                  <a:pt x="41" y="79"/>
                </a:cubicBezTo>
                <a:cubicBezTo>
                  <a:pt x="37" y="75"/>
                  <a:pt x="33" y="76"/>
                  <a:pt x="30" y="80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5" y="86"/>
                  <a:pt x="25" y="86"/>
                  <a:pt x="25" y="86"/>
                </a:cubicBezTo>
                <a:cubicBezTo>
                  <a:pt x="20" y="92"/>
                  <a:pt x="20" y="92"/>
                  <a:pt x="20" y="92"/>
                </a:cubicBezTo>
                <a:cubicBezTo>
                  <a:pt x="18" y="94"/>
                  <a:pt x="17" y="96"/>
                  <a:pt x="17" y="98"/>
                </a:cubicBezTo>
                <a:cubicBezTo>
                  <a:pt x="17" y="101"/>
                  <a:pt x="19" y="102"/>
                  <a:pt x="20" y="103"/>
                </a:cubicBezTo>
                <a:cubicBezTo>
                  <a:pt x="22" y="104"/>
                  <a:pt x="24" y="106"/>
                  <a:pt x="26" y="106"/>
                </a:cubicBezTo>
                <a:cubicBezTo>
                  <a:pt x="28" y="106"/>
                  <a:pt x="29" y="105"/>
                  <a:pt x="31" y="104"/>
                </a:cubicBezTo>
                <a:close/>
                <a:moveTo>
                  <a:pt x="169" y="92"/>
                </a:moveTo>
                <a:cubicBezTo>
                  <a:pt x="171" y="89"/>
                  <a:pt x="173" y="85"/>
                  <a:pt x="168" y="80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143" y="58"/>
                  <a:pt x="118" y="38"/>
                  <a:pt x="113" y="34"/>
                </a:cubicBezTo>
                <a:cubicBezTo>
                  <a:pt x="110" y="35"/>
                  <a:pt x="103" y="37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89" y="41"/>
                  <a:pt x="81" y="41"/>
                </a:cubicBezTo>
                <a:cubicBezTo>
                  <a:pt x="77" y="41"/>
                  <a:pt x="73" y="41"/>
                  <a:pt x="71" y="39"/>
                </a:cubicBezTo>
                <a:cubicBezTo>
                  <a:pt x="66" y="36"/>
                  <a:pt x="66" y="32"/>
                  <a:pt x="66" y="31"/>
                </a:cubicBezTo>
                <a:cubicBezTo>
                  <a:pt x="66" y="26"/>
                  <a:pt x="70" y="22"/>
                  <a:pt x="73" y="20"/>
                </a:cubicBezTo>
                <a:cubicBezTo>
                  <a:pt x="31" y="15"/>
                  <a:pt x="31" y="15"/>
                  <a:pt x="31" y="15"/>
                </a:cubicBezTo>
                <a:cubicBezTo>
                  <a:pt x="27" y="76"/>
                  <a:pt x="27" y="76"/>
                  <a:pt x="27" y="76"/>
                </a:cubicBezTo>
                <a:cubicBezTo>
                  <a:pt x="30" y="72"/>
                  <a:pt x="33" y="71"/>
                  <a:pt x="36" y="71"/>
                </a:cubicBezTo>
                <a:cubicBezTo>
                  <a:pt x="39" y="71"/>
                  <a:pt x="42" y="72"/>
                  <a:pt x="44" y="75"/>
                </a:cubicBezTo>
                <a:cubicBezTo>
                  <a:pt x="48" y="78"/>
                  <a:pt x="50" y="82"/>
                  <a:pt x="49" y="87"/>
                </a:cubicBezTo>
                <a:cubicBezTo>
                  <a:pt x="53" y="86"/>
                  <a:pt x="56" y="87"/>
                  <a:pt x="59" y="90"/>
                </a:cubicBezTo>
                <a:cubicBezTo>
                  <a:pt x="63" y="93"/>
                  <a:pt x="65" y="98"/>
                  <a:pt x="65" y="102"/>
                </a:cubicBezTo>
                <a:cubicBezTo>
                  <a:pt x="68" y="101"/>
                  <a:pt x="72" y="103"/>
                  <a:pt x="75" y="105"/>
                </a:cubicBezTo>
                <a:cubicBezTo>
                  <a:pt x="78" y="108"/>
                  <a:pt x="80" y="112"/>
                  <a:pt x="80" y="116"/>
                </a:cubicBezTo>
                <a:cubicBezTo>
                  <a:pt x="84" y="115"/>
                  <a:pt x="88" y="116"/>
                  <a:pt x="92" y="118"/>
                </a:cubicBezTo>
                <a:cubicBezTo>
                  <a:pt x="96" y="122"/>
                  <a:pt x="98" y="128"/>
                  <a:pt x="96" y="133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00" y="136"/>
                  <a:pt x="100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2" y="138"/>
                  <a:pt x="104" y="138"/>
                  <a:pt x="105" y="138"/>
                </a:cubicBezTo>
                <a:cubicBezTo>
                  <a:pt x="108" y="138"/>
                  <a:pt x="110" y="137"/>
                  <a:pt x="111" y="135"/>
                </a:cubicBezTo>
                <a:cubicBezTo>
                  <a:pt x="114" y="132"/>
                  <a:pt x="115" y="130"/>
                  <a:pt x="112" y="126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2" y="110"/>
                  <a:pt x="92" y="109"/>
                  <a:pt x="92" y="108"/>
                </a:cubicBezTo>
                <a:cubicBezTo>
                  <a:pt x="92" y="107"/>
                  <a:pt x="92" y="107"/>
                  <a:pt x="93" y="106"/>
                </a:cubicBezTo>
                <a:cubicBezTo>
                  <a:pt x="94" y="105"/>
                  <a:pt x="96" y="105"/>
                  <a:pt x="97" y="106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3" y="127"/>
                  <a:pt x="124" y="128"/>
                  <a:pt x="126" y="128"/>
                </a:cubicBezTo>
                <a:cubicBezTo>
                  <a:pt x="128" y="128"/>
                  <a:pt x="130" y="126"/>
                  <a:pt x="132" y="124"/>
                </a:cubicBezTo>
                <a:cubicBezTo>
                  <a:pt x="134" y="122"/>
                  <a:pt x="134" y="120"/>
                  <a:pt x="134" y="118"/>
                </a:cubicBezTo>
                <a:cubicBezTo>
                  <a:pt x="134" y="116"/>
                  <a:pt x="133" y="114"/>
                  <a:pt x="131" y="112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3" y="98"/>
                  <a:pt x="113" y="98"/>
                  <a:pt x="113" y="97"/>
                </a:cubicBezTo>
                <a:cubicBezTo>
                  <a:pt x="113" y="96"/>
                  <a:pt x="113" y="95"/>
                  <a:pt x="114" y="95"/>
                </a:cubicBezTo>
                <a:cubicBezTo>
                  <a:pt x="115" y="93"/>
                  <a:pt x="117" y="93"/>
                  <a:pt x="118" y="94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4"/>
                  <a:pt x="144" y="114"/>
                  <a:pt x="146" y="114"/>
                </a:cubicBezTo>
                <a:cubicBezTo>
                  <a:pt x="148" y="114"/>
                  <a:pt x="151" y="113"/>
                  <a:pt x="153" y="110"/>
                </a:cubicBezTo>
                <a:cubicBezTo>
                  <a:pt x="155" y="108"/>
                  <a:pt x="155" y="106"/>
                  <a:pt x="155" y="104"/>
                </a:cubicBezTo>
                <a:cubicBezTo>
                  <a:pt x="155" y="102"/>
                  <a:pt x="154" y="100"/>
                  <a:pt x="152" y="98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2" y="82"/>
                  <a:pt x="132" y="81"/>
                  <a:pt x="133" y="79"/>
                </a:cubicBezTo>
                <a:cubicBezTo>
                  <a:pt x="134" y="78"/>
                  <a:pt x="136" y="78"/>
                  <a:pt x="137" y="79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60" y="98"/>
                  <a:pt x="165" y="97"/>
                  <a:pt x="169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3" name="Google Shape;2323;p75"/>
          <p:cNvSpPr/>
          <p:nvPr/>
        </p:nvSpPr>
        <p:spPr>
          <a:xfrm>
            <a:off x="3641725" y="4930775"/>
            <a:ext cx="898525" cy="754062"/>
          </a:xfrm>
          <a:custGeom>
            <a:avLst/>
            <a:gdLst/>
            <a:ahLst/>
            <a:cxnLst/>
            <a:rect l="l" t="t" r="r" b="b"/>
            <a:pathLst>
              <a:path w="192" h="161" extrusionOk="0">
                <a:moveTo>
                  <a:pt x="26" y="131"/>
                </a:moveTo>
                <a:cubicBezTo>
                  <a:pt x="26" y="87"/>
                  <a:pt x="26" y="87"/>
                  <a:pt x="26" y="87"/>
                </a:cubicBezTo>
                <a:cubicBezTo>
                  <a:pt x="26" y="84"/>
                  <a:pt x="29" y="81"/>
                  <a:pt x="32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34"/>
                  <a:pt x="46" y="137"/>
                  <a:pt x="43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9" y="137"/>
                  <a:pt x="26" y="134"/>
                  <a:pt x="26" y="131"/>
                </a:cubicBezTo>
                <a:close/>
                <a:moveTo>
                  <a:pt x="71" y="66"/>
                </a:moveTo>
                <a:cubicBezTo>
                  <a:pt x="67" y="66"/>
                  <a:pt x="64" y="69"/>
                  <a:pt x="64" y="72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4" y="134"/>
                  <a:pt x="67" y="137"/>
                  <a:pt x="71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5" y="137"/>
                  <a:pt x="88" y="134"/>
                  <a:pt x="88" y="131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69"/>
                  <a:pt x="85" y="66"/>
                  <a:pt x="81" y="66"/>
                </a:cubicBezTo>
                <a:lnTo>
                  <a:pt x="71" y="66"/>
                </a:lnTo>
                <a:close/>
                <a:moveTo>
                  <a:pt x="109" y="53"/>
                </a:moveTo>
                <a:cubicBezTo>
                  <a:pt x="106" y="53"/>
                  <a:pt x="103" y="55"/>
                  <a:pt x="103" y="59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4"/>
                  <a:pt x="106" y="137"/>
                  <a:pt x="109" y="137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23" y="137"/>
                  <a:pt x="126" y="134"/>
                  <a:pt x="126" y="131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55"/>
                  <a:pt x="123" y="53"/>
                  <a:pt x="120" y="53"/>
                </a:cubicBezTo>
                <a:lnTo>
                  <a:pt x="109" y="53"/>
                </a:lnTo>
                <a:close/>
                <a:moveTo>
                  <a:pt x="148" y="39"/>
                </a:moveTo>
                <a:cubicBezTo>
                  <a:pt x="144" y="39"/>
                  <a:pt x="141" y="42"/>
                  <a:pt x="141" y="45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4"/>
                  <a:pt x="144" y="137"/>
                  <a:pt x="148" y="137"/>
                </a:cubicBezTo>
                <a:cubicBezTo>
                  <a:pt x="158" y="137"/>
                  <a:pt x="158" y="137"/>
                  <a:pt x="158" y="137"/>
                </a:cubicBezTo>
                <a:cubicBezTo>
                  <a:pt x="162" y="137"/>
                  <a:pt x="165" y="134"/>
                  <a:pt x="165" y="131"/>
                </a:cubicBezTo>
                <a:cubicBezTo>
                  <a:pt x="165" y="45"/>
                  <a:pt x="165" y="45"/>
                  <a:pt x="165" y="45"/>
                </a:cubicBezTo>
                <a:cubicBezTo>
                  <a:pt x="165" y="42"/>
                  <a:pt x="162" y="39"/>
                  <a:pt x="158" y="39"/>
                </a:cubicBezTo>
                <a:lnTo>
                  <a:pt x="148" y="39"/>
                </a:lnTo>
                <a:close/>
                <a:moveTo>
                  <a:pt x="29" y="64"/>
                </a:moveTo>
                <a:cubicBezTo>
                  <a:pt x="70" y="57"/>
                  <a:pt x="108" y="42"/>
                  <a:pt x="143" y="21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58" y="8"/>
                  <a:pt x="158" y="8"/>
                  <a:pt x="158" y="8"/>
                </a:cubicBezTo>
                <a:cubicBezTo>
                  <a:pt x="136" y="7"/>
                  <a:pt x="136" y="7"/>
                  <a:pt x="136" y="7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5" y="34"/>
                  <a:pt x="68" y="49"/>
                  <a:pt x="28" y="56"/>
                </a:cubicBezTo>
                <a:lnTo>
                  <a:pt x="29" y="64"/>
                </a:lnTo>
                <a:close/>
                <a:moveTo>
                  <a:pt x="192" y="149"/>
                </a:moveTo>
                <a:cubicBezTo>
                  <a:pt x="173" y="138"/>
                  <a:pt x="173" y="138"/>
                  <a:pt x="173" y="138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4"/>
                  <a:pt x="7" y="154"/>
                  <a:pt x="7" y="154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3" y="161"/>
                  <a:pt x="173" y="161"/>
                  <a:pt x="173" y="161"/>
                </a:cubicBezTo>
                <a:lnTo>
                  <a:pt x="192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75"/>
          <p:cNvSpPr/>
          <p:nvPr/>
        </p:nvSpPr>
        <p:spPr>
          <a:xfrm>
            <a:off x="1914525" y="2073275"/>
            <a:ext cx="828675" cy="744537"/>
          </a:xfrm>
          <a:custGeom>
            <a:avLst/>
            <a:gdLst/>
            <a:ahLst/>
            <a:cxnLst/>
            <a:rect l="l" t="t" r="r" b="b"/>
            <a:pathLst>
              <a:path w="177" h="159" extrusionOk="0">
                <a:moveTo>
                  <a:pt x="121" y="21"/>
                </a:moveTo>
                <a:cubicBezTo>
                  <a:pt x="110" y="21"/>
                  <a:pt x="110" y="21"/>
                  <a:pt x="110" y="21"/>
                </a:cubicBezTo>
                <a:cubicBezTo>
                  <a:pt x="109" y="15"/>
                  <a:pt x="105" y="10"/>
                  <a:pt x="9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3" y="10"/>
                  <a:pt x="68" y="15"/>
                  <a:pt x="6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9"/>
                  <a:pt x="66" y="0"/>
                  <a:pt x="7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2" y="0"/>
                  <a:pt x="120" y="9"/>
                  <a:pt x="121" y="21"/>
                </a:cubicBezTo>
                <a:close/>
                <a:moveTo>
                  <a:pt x="27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77"/>
                  <a:pt x="76" y="73"/>
                  <a:pt x="80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2" y="73"/>
                  <a:pt x="106" y="77"/>
                  <a:pt x="106" y="82"/>
                </a:cubicBezTo>
                <a:cubicBezTo>
                  <a:pt x="106" y="88"/>
                  <a:pt x="106" y="88"/>
                  <a:pt x="106" y="88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64" y="88"/>
                  <a:pt x="175" y="77"/>
                  <a:pt x="177" y="63"/>
                </a:cubicBezTo>
                <a:cubicBezTo>
                  <a:pt x="177" y="49"/>
                  <a:pt x="177" y="49"/>
                  <a:pt x="177" y="49"/>
                </a:cubicBezTo>
                <a:cubicBezTo>
                  <a:pt x="177" y="36"/>
                  <a:pt x="168" y="26"/>
                  <a:pt x="15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35" y="26"/>
                  <a:pt x="135" y="26"/>
                  <a:pt x="135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10" y="26"/>
                  <a:pt x="0" y="36"/>
                  <a:pt x="0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2" y="77"/>
                  <a:pt x="14" y="88"/>
                  <a:pt x="27" y="88"/>
                </a:cubicBezTo>
                <a:close/>
                <a:moveTo>
                  <a:pt x="151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6" y="107"/>
                  <a:pt x="102" y="111"/>
                  <a:pt x="98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6" y="111"/>
                  <a:pt x="72" y="107"/>
                  <a:pt x="72" y="102"/>
                </a:cubicBezTo>
                <a:cubicBezTo>
                  <a:pt x="72" y="96"/>
                  <a:pt x="72" y="96"/>
                  <a:pt x="72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6" y="96"/>
                  <a:pt x="6" y="90"/>
                  <a:pt x="0" y="80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8"/>
                  <a:pt x="10" y="159"/>
                  <a:pt x="21" y="159"/>
                </a:cubicBezTo>
                <a:cubicBezTo>
                  <a:pt x="28" y="159"/>
                  <a:pt x="28" y="159"/>
                  <a:pt x="28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42" y="159"/>
                  <a:pt x="42" y="159"/>
                  <a:pt x="42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42" y="159"/>
                  <a:pt x="142" y="159"/>
                  <a:pt x="142" y="159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57" y="159"/>
                  <a:pt x="157" y="159"/>
                  <a:pt x="157" y="159"/>
                </a:cubicBezTo>
                <a:cubicBezTo>
                  <a:pt x="168" y="159"/>
                  <a:pt x="177" y="148"/>
                  <a:pt x="177" y="135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2" y="90"/>
                  <a:pt x="162" y="96"/>
                  <a:pt x="151" y="96"/>
                </a:cubicBezTo>
                <a:close/>
                <a:moveTo>
                  <a:pt x="97" y="80"/>
                </a:moveTo>
                <a:cubicBezTo>
                  <a:pt x="81" y="80"/>
                  <a:pt x="81" y="80"/>
                  <a:pt x="81" y="80"/>
                </a:cubicBezTo>
                <a:cubicBezTo>
                  <a:pt x="79" y="80"/>
                  <a:pt x="78" y="81"/>
                  <a:pt x="78" y="83"/>
                </a:cubicBezTo>
                <a:cubicBezTo>
                  <a:pt x="78" y="87"/>
                  <a:pt x="78" y="87"/>
                  <a:pt x="78" y="87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8" y="103"/>
                  <a:pt x="79" y="105"/>
                  <a:pt x="81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9" y="105"/>
                  <a:pt x="100" y="103"/>
                  <a:pt x="100" y="101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1"/>
                  <a:pt x="99" y="80"/>
                  <a:pt x="97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75"/>
          <p:cNvSpPr txBox="1"/>
          <p:nvPr/>
        </p:nvSpPr>
        <p:spPr>
          <a:xfrm>
            <a:off x="9124950" y="3236912"/>
            <a:ext cx="19224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26" name="Google Shape;2326;p75"/>
          <p:cNvSpPr txBox="1"/>
          <p:nvPr/>
        </p:nvSpPr>
        <p:spPr>
          <a:xfrm>
            <a:off x="8504237" y="5462587"/>
            <a:ext cx="19224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76"/>
          <p:cNvSpPr txBox="1"/>
          <p:nvPr/>
        </p:nvSpPr>
        <p:spPr>
          <a:xfrm>
            <a:off x="9723437" y="24161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32" name="Google Shape;2332;p76"/>
          <p:cNvSpPr txBox="1"/>
          <p:nvPr/>
        </p:nvSpPr>
        <p:spPr>
          <a:xfrm>
            <a:off x="946150" y="237172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33" name="Google Shape;2333;p76"/>
          <p:cNvSpPr txBox="1"/>
          <p:nvPr/>
        </p:nvSpPr>
        <p:spPr>
          <a:xfrm>
            <a:off x="3244850" y="166687"/>
            <a:ext cx="5702300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5500"/>
              <a:buFont typeface="Montserrat"/>
              <a:buNone/>
            </a:pPr>
            <a:r>
              <a:rPr lang="en-US" sz="55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SEU TÍTULO</a:t>
            </a:r>
            <a:endParaRPr dirty="0"/>
          </a:p>
        </p:txBody>
      </p:sp>
      <p:sp>
        <p:nvSpPr>
          <p:cNvPr id="2334" name="Google Shape;2334;p76"/>
          <p:cNvSpPr txBox="1"/>
          <p:nvPr/>
        </p:nvSpPr>
        <p:spPr>
          <a:xfrm>
            <a:off x="9786937" y="4800600"/>
            <a:ext cx="1387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797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5579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35" name="Google Shape;2335;p76"/>
          <p:cNvSpPr txBox="1"/>
          <p:nvPr/>
        </p:nvSpPr>
        <p:spPr>
          <a:xfrm>
            <a:off x="9794875" y="2092325"/>
            <a:ext cx="16287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594F4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36" name="Google Shape;2336;p76"/>
          <p:cNvSpPr txBox="1"/>
          <p:nvPr/>
        </p:nvSpPr>
        <p:spPr>
          <a:xfrm>
            <a:off x="1020762" y="4800600"/>
            <a:ext cx="14874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DA7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4AADA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37" name="Google Shape;2337;p76"/>
          <p:cNvSpPr txBox="1"/>
          <p:nvPr/>
        </p:nvSpPr>
        <p:spPr>
          <a:xfrm>
            <a:off x="763587" y="2092325"/>
            <a:ext cx="17748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C797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87C79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38" name="Google Shape;2338;p76"/>
          <p:cNvSpPr/>
          <p:nvPr/>
        </p:nvSpPr>
        <p:spPr>
          <a:xfrm>
            <a:off x="8636000" y="4799012"/>
            <a:ext cx="949325" cy="954087"/>
          </a:xfrm>
          <a:custGeom>
            <a:avLst/>
            <a:gdLst/>
            <a:ahLst/>
            <a:cxnLst/>
            <a:rect l="l" t="t" r="r" b="b"/>
            <a:pathLst>
              <a:path w="240" h="241" extrusionOk="0">
                <a:moveTo>
                  <a:pt x="224" y="91"/>
                </a:moveTo>
                <a:cubicBezTo>
                  <a:pt x="240" y="148"/>
                  <a:pt x="207" y="208"/>
                  <a:pt x="150" y="225"/>
                </a:cubicBezTo>
                <a:cubicBezTo>
                  <a:pt x="92" y="241"/>
                  <a:pt x="32" y="208"/>
                  <a:pt x="16" y="150"/>
                </a:cubicBezTo>
                <a:cubicBezTo>
                  <a:pt x="0" y="93"/>
                  <a:pt x="33" y="33"/>
                  <a:pt x="90" y="17"/>
                </a:cubicBezTo>
                <a:cubicBezTo>
                  <a:pt x="148" y="0"/>
                  <a:pt x="207" y="33"/>
                  <a:pt x="224" y="91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76"/>
          <p:cNvSpPr/>
          <p:nvPr/>
        </p:nvSpPr>
        <p:spPr>
          <a:xfrm>
            <a:off x="8621712" y="2082800"/>
            <a:ext cx="952500" cy="949325"/>
          </a:xfrm>
          <a:custGeom>
            <a:avLst/>
            <a:gdLst/>
            <a:ahLst/>
            <a:cxnLst/>
            <a:rect l="l" t="t" r="r" b="b"/>
            <a:pathLst>
              <a:path w="241" h="240" extrusionOk="0">
                <a:moveTo>
                  <a:pt x="225" y="90"/>
                </a:moveTo>
                <a:cubicBezTo>
                  <a:pt x="241" y="148"/>
                  <a:pt x="208" y="207"/>
                  <a:pt x="150" y="224"/>
                </a:cubicBezTo>
                <a:cubicBezTo>
                  <a:pt x="93" y="240"/>
                  <a:pt x="33" y="207"/>
                  <a:pt x="17" y="150"/>
                </a:cubicBezTo>
                <a:cubicBezTo>
                  <a:pt x="0" y="92"/>
                  <a:pt x="33" y="32"/>
                  <a:pt x="91" y="16"/>
                </a:cubicBezTo>
                <a:cubicBezTo>
                  <a:pt x="148" y="0"/>
                  <a:pt x="208" y="33"/>
                  <a:pt x="225" y="90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76"/>
          <p:cNvSpPr/>
          <p:nvPr/>
        </p:nvSpPr>
        <p:spPr>
          <a:xfrm>
            <a:off x="2684462" y="4799012"/>
            <a:ext cx="949325" cy="954087"/>
          </a:xfrm>
          <a:custGeom>
            <a:avLst/>
            <a:gdLst/>
            <a:ahLst/>
            <a:cxnLst/>
            <a:rect l="l" t="t" r="r" b="b"/>
            <a:pathLst>
              <a:path w="240" h="241" extrusionOk="0">
                <a:moveTo>
                  <a:pt x="16" y="91"/>
                </a:moveTo>
                <a:cubicBezTo>
                  <a:pt x="0" y="148"/>
                  <a:pt x="33" y="208"/>
                  <a:pt x="90" y="225"/>
                </a:cubicBezTo>
                <a:cubicBezTo>
                  <a:pt x="148" y="241"/>
                  <a:pt x="208" y="208"/>
                  <a:pt x="224" y="150"/>
                </a:cubicBezTo>
                <a:cubicBezTo>
                  <a:pt x="240" y="93"/>
                  <a:pt x="207" y="33"/>
                  <a:pt x="150" y="17"/>
                </a:cubicBezTo>
                <a:cubicBezTo>
                  <a:pt x="92" y="0"/>
                  <a:pt x="33" y="33"/>
                  <a:pt x="16" y="91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76"/>
          <p:cNvSpPr/>
          <p:nvPr/>
        </p:nvSpPr>
        <p:spPr>
          <a:xfrm>
            <a:off x="2697162" y="2082800"/>
            <a:ext cx="952500" cy="949325"/>
          </a:xfrm>
          <a:custGeom>
            <a:avLst/>
            <a:gdLst/>
            <a:ahLst/>
            <a:cxnLst/>
            <a:rect l="l" t="t" r="r" b="b"/>
            <a:pathLst>
              <a:path w="241" h="240" extrusionOk="0">
                <a:moveTo>
                  <a:pt x="16" y="90"/>
                </a:moveTo>
                <a:cubicBezTo>
                  <a:pt x="0" y="148"/>
                  <a:pt x="33" y="207"/>
                  <a:pt x="91" y="224"/>
                </a:cubicBezTo>
                <a:cubicBezTo>
                  <a:pt x="148" y="240"/>
                  <a:pt x="208" y="207"/>
                  <a:pt x="224" y="150"/>
                </a:cubicBezTo>
                <a:cubicBezTo>
                  <a:pt x="241" y="92"/>
                  <a:pt x="208" y="32"/>
                  <a:pt x="150" y="16"/>
                </a:cubicBezTo>
                <a:cubicBezTo>
                  <a:pt x="93" y="0"/>
                  <a:pt x="33" y="33"/>
                  <a:pt x="16" y="90"/>
                </a:cubicBezTo>
                <a:close/>
              </a:path>
            </a:pathLst>
          </a:custGeom>
          <a:solidFill>
            <a:srgbClr val="98D9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76"/>
          <p:cNvSpPr/>
          <p:nvPr/>
        </p:nvSpPr>
        <p:spPr>
          <a:xfrm>
            <a:off x="9269412" y="3063875"/>
            <a:ext cx="111125" cy="1700212"/>
          </a:xfrm>
          <a:custGeom>
            <a:avLst/>
            <a:gdLst/>
            <a:ahLst/>
            <a:cxnLst/>
            <a:rect l="l" t="t" r="r" b="b"/>
            <a:pathLst>
              <a:path w="28" h="430" extrusionOk="0">
                <a:moveTo>
                  <a:pt x="0" y="0"/>
                </a:moveTo>
                <a:cubicBezTo>
                  <a:pt x="18" y="69"/>
                  <a:pt x="28" y="141"/>
                  <a:pt x="28" y="215"/>
                </a:cubicBezTo>
                <a:cubicBezTo>
                  <a:pt x="28" y="290"/>
                  <a:pt x="18" y="362"/>
                  <a:pt x="0" y="430"/>
                </a:cubicBezTo>
              </a:path>
            </a:pathLst>
          </a:custGeom>
          <a:noFill/>
          <a:ln w="396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76"/>
          <p:cNvSpPr/>
          <p:nvPr/>
        </p:nvSpPr>
        <p:spPr>
          <a:xfrm>
            <a:off x="2890837" y="3063875"/>
            <a:ext cx="109537" cy="1700212"/>
          </a:xfrm>
          <a:custGeom>
            <a:avLst/>
            <a:gdLst/>
            <a:ahLst/>
            <a:cxnLst/>
            <a:rect l="l" t="t" r="r" b="b"/>
            <a:pathLst>
              <a:path w="28" h="430" extrusionOk="0">
                <a:moveTo>
                  <a:pt x="28" y="0"/>
                </a:moveTo>
                <a:cubicBezTo>
                  <a:pt x="10" y="69"/>
                  <a:pt x="0" y="141"/>
                  <a:pt x="0" y="215"/>
                </a:cubicBezTo>
                <a:cubicBezTo>
                  <a:pt x="0" y="290"/>
                  <a:pt x="10" y="362"/>
                  <a:pt x="28" y="430"/>
                </a:cubicBezTo>
              </a:path>
            </a:pathLst>
          </a:custGeom>
          <a:noFill/>
          <a:ln w="396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p76"/>
          <p:cNvSpPr txBox="1"/>
          <p:nvPr/>
        </p:nvSpPr>
        <p:spPr>
          <a:xfrm>
            <a:off x="8893175" y="4824412"/>
            <a:ext cx="830262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345" name="Google Shape;2345;p76"/>
          <p:cNvSpPr txBox="1"/>
          <p:nvPr/>
        </p:nvSpPr>
        <p:spPr>
          <a:xfrm>
            <a:off x="8915400" y="2143125"/>
            <a:ext cx="479425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346" name="Google Shape;2346;p76"/>
          <p:cNvSpPr txBox="1"/>
          <p:nvPr/>
        </p:nvSpPr>
        <p:spPr>
          <a:xfrm>
            <a:off x="2959100" y="4846637"/>
            <a:ext cx="842962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47" name="Google Shape;2347;p76"/>
          <p:cNvSpPr txBox="1"/>
          <p:nvPr/>
        </p:nvSpPr>
        <p:spPr>
          <a:xfrm>
            <a:off x="3043237" y="2143125"/>
            <a:ext cx="696912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348" name="Google Shape;2348;p76"/>
          <p:cNvSpPr/>
          <p:nvPr/>
        </p:nvSpPr>
        <p:spPr>
          <a:xfrm>
            <a:off x="5976937" y="1666875"/>
            <a:ext cx="2363787" cy="3179762"/>
          </a:xfrm>
          <a:custGeom>
            <a:avLst/>
            <a:gdLst/>
            <a:ahLst/>
            <a:cxnLst/>
            <a:rect l="l" t="t" r="r" b="b"/>
            <a:pathLst>
              <a:path w="598" h="804" extrusionOk="0">
                <a:moveTo>
                  <a:pt x="598" y="457"/>
                </a:moveTo>
                <a:cubicBezTo>
                  <a:pt x="598" y="456"/>
                  <a:pt x="598" y="455"/>
                  <a:pt x="598" y="454"/>
                </a:cubicBezTo>
                <a:cubicBezTo>
                  <a:pt x="571" y="324"/>
                  <a:pt x="498" y="207"/>
                  <a:pt x="393" y="126"/>
                </a:cubicBezTo>
                <a:cubicBezTo>
                  <a:pt x="282" y="40"/>
                  <a:pt x="144" y="0"/>
                  <a:pt x="6" y="10"/>
                </a:cubicBezTo>
                <a:cubicBezTo>
                  <a:pt x="1" y="11"/>
                  <a:pt x="0" y="18"/>
                  <a:pt x="4" y="20"/>
                </a:cubicBezTo>
                <a:cubicBezTo>
                  <a:pt x="31" y="34"/>
                  <a:pt x="64" y="53"/>
                  <a:pt x="99" y="80"/>
                </a:cubicBezTo>
                <a:cubicBezTo>
                  <a:pt x="180" y="143"/>
                  <a:pt x="240" y="222"/>
                  <a:pt x="278" y="317"/>
                </a:cubicBezTo>
                <a:cubicBezTo>
                  <a:pt x="324" y="431"/>
                  <a:pt x="306" y="530"/>
                  <a:pt x="284" y="592"/>
                </a:cubicBezTo>
                <a:cubicBezTo>
                  <a:pt x="260" y="658"/>
                  <a:pt x="227" y="698"/>
                  <a:pt x="224" y="703"/>
                </a:cubicBezTo>
                <a:cubicBezTo>
                  <a:pt x="190" y="746"/>
                  <a:pt x="143" y="773"/>
                  <a:pt x="93" y="783"/>
                </a:cubicBezTo>
                <a:cubicBezTo>
                  <a:pt x="88" y="784"/>
                  <a:pt x="88" y="792"/>
                  <a:pt x="93" y="793"/>
                </a:cubicBezTo>
                <a:cubicBezTo>
                  <a:pt x="150" y="804"/>
                  <a:pt x="218" y="802"/>
                  <a:pt x="292" y="772"/>
                </a:cubicBezTo>
                <a:cubicBezTo>
                  <a:pt x="513" y="684"/>
                  <a:pt x="587" y="489"/>
                  <a:pt x="598" y="457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p76"/>
          <p:cNvSpPr/>
          <p:nvPr/>
        </p:nvSpPr>
        <p:spPr>
          <a:xfrm>
            <a:off x="5237162" y="3711575"/>
            <a:ext cx="3186112" cy="2370137"/>
          </a:xfrm>
          <a:custGeom>
            <a:avLst/>
            <a:gdLst/>
            <a:ahLst/>
            <a:cxnLst/>
            <a:rect l="l" t="t" r="r" b="b"/>
            <a:pathLst>
              <a:path w="806" h="599" extrusionOk="0">
                <a:moveTo>
                  <a:pt x="108" y="229"/>
                </a:moveTo>
                <a:cubicBezTo>
                  <a:pt x="106" y="226"/>
                  <a:pt x="104" y="225"/>
                  <a:pt x="103" y="224"/>
                </a:cubicBezTo>
                <a:cubicBezTo>
                  <a:pt x="60" y="191"/>
                  <a:pt x="32" y="144"/>
                  <a:pt x="22" y="94"/>
                </a:cubicBezTo>
                <a:cubicBezTo>
                  <a:pt x="21" y="88"/>
                  <a:pt x="13" y="88"/>
                  <a:pt x="12" y="94"/>
                </a:cubicBezTo>
                <a:cubicBezTo>
                  <a:pt x="0" y="160"/>
                  <a:pt x="7" y="227"/>
                  <a:pt x="33" y="293"/>
                </a:cubicBezTo>
                <a:cubicBezTo>
                  <a:pt x="69" y="383"/>
                  <a:pt x="127" y="459"/>
                  <a:pt x="204" y="519"/>
                </a:cubicBezTo>
                <a:cubicBezTo>
                  <a:pt x="204" y="519"/>
                  <a:pt x="204" y="519"/>
                  <a:pt x="204" y="519"/>
                </a:cubicBezTo>
                <a:cubicBezTo>
                  <a:pt x="271" y="570"/>
                  <a:pt x="332" y="593"/>
                  <a:pt x="348" y="599"/>
                </a:cubicBezTo>
                <a:cubicBezTo>
                  <a:pt x="349" y="599"/>
                  <a:pt x="350" y="599"/>
                  <a:pt x="351" y="599"/>
                </a:cubicBezTo>
                <a:cubicBezTo>
                  <a:pt x="482" y="572"/>
                  <a:pt x="598" y="499"/>
                  <a:pt x="680" y="393"/>
                </a:cubicBezTo>
                <a:cubicBezTo>
                  <a:pt x="766" y="283"/>
                  <a:pt x="806" y="145"/>
                  <a:pt x="795" y="7"/>
                </a:cubicBezTo>
                <a:cubicBezTo>
                  <a:pt x="795" y="2"/>
                  <a:pt x="788" y="0"/>
                  <a:pt x="785" y="5"/>
                </a:cubicBezTo>
                <a:cubicBezTo>
                  <a:pt x="775" y="25"/>
                  <a:pt x="762" y="49"/>
                  <a:pt x="744" y="74"/>
                </a:cubicBezTo>
                <a:cubicBezTo>
                  <a:pt x="700" y="138"/>
                  <a:pt x="620" y="227"/>
                  <a:pt x="489" y="279"/>
                </a:cubicBezTo>
                <a:cubicBezTo>
                  <a:pt x="291" y="358"/>
                  <a:pt x="137" y="251"/>
                  <a:pt x="108" y="229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0" name="Google Shape;2350;p76"/>
          <p:cNvSpPr/>
          <p:nvPr/>
        </p:nvSpPr>
        <p:spPr>
          <a:xfrm>
            <a:off x="4008437" y="2984500"/>
            <a:ext cx="2366962" cy="3179762"/>
          </a:xfrm>
          <a:custGeom>
            <a:avLst/>
            <a:gdLst/>
            <a:ahLst/>
            <a:cxnLst/>
            <a:rect l="l" t="t" r="r" b="b"/>
            <a:pathLst>
              <a:path w="599" h="804" extrusionOk="0">
                <a:moveTo>
                  <a:pt x="1" y="346"/>
                </a:moveTo>
                <a:cubicBezTo>
                  <a:pt x="1" y="347"/>
                  <a:pt x="0" y="348"/>
                  <a:pt x="1" y="349"/>
                </a:cubicBezTo>
                <a:cubicBezTo>
                  <a:pt x="28" y="479"/>
                  <a:pt x="101" y="596"/>
                  <a:pt x="206" y="678"/>
                </a:cubicBezTo>
                <a:cubicBezTo>
                  <a:pt x="317" y="763"/>
                  <a:pt x="455" y="804"/>
                  <a:pt x="593" y="793"/>
                </a:cubicBezTo>
                <a:cubicBezTo>
                  <a:pt x="598" y="792"/>
                  <a:pt x="599" y="785"/>
                  <a:pt x="595" y="783"/>
                </a:cubicBezTo>
                <a:cubicBezTo>
                  <a:pt x="568" y="769"/>
                  <a:pt x="534" y="750"/>
                  <a:pt x="499" y="723"/>
                </a:cubicBezTo>
                <a:cubicBezTo>
                  <a:pt x="419" y="660"/>
                  <a:pt x="359" y="581"/>
                  <a:pt x="321" y="487"/>
                </a:cubicBezTo>
                <a:cubicBezTo>
                  <a:pt x="275" y="373"/>
                  <a:pt x="292" y="274"/>
                  <a:pt x="315" y="211"/>
                </a:cubicBezTo>
                <a:cubicBezTo>
                  <a:pt x="338" y="145"/>
                  <a:pt x="372" y="105"/>
                  <a:pt x="375" y="101"/>
                </a:cubicBezTo>
                <a:cubicBezTo>
                  <a:pt x="409" y="58"/>
                  <a:pt x="455" y="30"/>
                  <a:pt x="505" y="20"/>
                </a:cubicBezTo>
                <a:cubicBezTo>
                  <a:pt x="511" y="19"/>
                  <a:pt x="511" y="11"/>
                  <a:pt x="505" y="10"/>
                </a:cubicBezTo>
                <a:cubicBezTo>
                  <a:pt x="449" y="0"/>
                  <a:pt x="381" y="1"/>
                  <a:pt x="306" y="31"/>
                </a:cubicBezTo>
                <a:cubicBezTo>
                  <a:pt x="86" y="119"/>
                  <a:pt x="12" y="315"/>
                  <a:pt x="1" y="346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76"/>
          <p:cNvSpPr/>
          <p:nvPr/>
        </p:nvSpPr>
        <p:spPr>
          <a:xfrm>
            <a:off x="3929062" y="1746250"/>
            <a:ext cx="3186112" cy="2368550"/>
          </a:xfrm>
          <a:custGeom>
            <a:avLst/>
            <a:gdLst/>
            <a:ahLst/>
            <a:cxnLst/>
            <a:rect l="l" t="t" r="r" b="b"/>
            <a:pathLst>
              <a:path w="806" h="599" extrusionOk="0">
                <a:moveTo>
                  <a:pt x="697" y="371"/>
                </a:moveTo>
                <a:cubicBezTo>
                  <a:pt x="700" y="373"/>
                  <a:pt x="702" y="374"/>
                  <a:pt x="703" y="375"/>
                </a:cubicBezTo>
                <a:cubicBezTo>
                  <a:pt x="746" y="409"/>
                  <a:pt x="773" y="456"/>
                  <a:pt x="783" y="506"/>
                </a:cubicBezTo>
                <a:cubicBezTo>
                  <a:pt x="785" y="511"/>
                  <a:pt x="793" y="511"/>
                  <a:pt x="794" y="506"/>
                </a:cubicBezTo>
                <a:cubicBezTo>
                  <a:pt x="806" y="439"/>
                  <a:pt x="799" y="372"/>
                  <a:pt x="772" y="306"/>
                </a:cubicBezTo>
                <a:cubicBezTo>
                  <a:pt x="736" y="216"/>
                  <a:pt x="679" y="140"/>
                  <a:pt x="602" y="81"/>
                </a:cubicBezTo>
                <a:cubicBezTo>
                  <a:pt x="535" y="29"/>
                  <a:pt x="474" y="6"/>
                  <a:pt x="457" y="1"/>
                </a:cubicBezTo>
                <a:cubicBezTo>
                  <a:pt x="457" y="0"/>
                  <a:pt x="456" y="0"/>
                  <a:pt x="455" y="0"/>
                </a:cubicBezTo>
                <a:cubicBezTo>
                  <a:pt x="324" y="27"/>
                  <a:pt x="207" y="100"/>
                  <a:pt x="126" y="206"/>
                </a:cubicBezTo>
                <a:cubicBezTo>
                  <a:pt x="40" y="317"/>
                  <a:pt x="0" y="454"/>
                  <a:pt x="11" y="592"/>
                </a:cubicBezTo>
                <a:cubicBezTo>
                  <a:pt x="11" y="598"/>
                  <a:pt x="18" y="599"/>
                  <a:pt x="21" y="594"/>
                </a:cubicBezTo>
                <a:cubicBezTo>
                  <a:pt x="31" y="574"/>
                  <a:pt x="44" y="551"/>
                  <a:pt x="61" y="526"/>
                </a:cubicBezTo>
                <a:cubicBezTo>
                  <a:pt x="106" y="461"/>
                  <a:pt x="186" y="373"/>
                  <a:pt x="317" y="321"/>
                </a:cubicBezTo>
                <a:cubicBezTo>
                  <a:pt x="515" y="241"/>
                  <a:pt x="669" y="348"/>
                  <a:pt x="697" y="371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2" name="Google Shape;2352;p76"/>
          <p:cNvSpPr/>
          <p:nvPr/>
        </p:nvSpPr>
        <p:spPr>
          <a:xfrm>
            <a:off x="6313487" y="5183187"/>
            <a:ext cx="881062" cy="588962"/>
          </a:xfrm>
          <a:custGeom>
            <a:avLst/>
            <a:gdLst/>
            <a:ahLst/>
            <a:cxnLst/>
            <a:rect l="l" t="t" r="r" b="b"/>
            <a:pathLst>
              <a:path w="223" h="149" extrusionOk="0">
                <a:moveTo>
                  <a:pt x="177" y="14"/>
                </a:moveTo>
                <a:cubicBezTo>
                  <a:pt x="198" y="66"/>
                  <a:pt x="198" y="66"/>
                  <a:pt x="198" y="66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8" y="65"/>
                  <a:pt x="116" y="29"/>
                  <a:pt x="113" y="29"/>
                </a:cubicBezTo>
                <a:cubicBezTo>
                  <a:pt x="110" y="29"/>
                  <a:pt x="97" y="33"/>
                  <a:pt x="95" y="34"/>
                </a:cubicBezTo>
                <a:cubicBezTo>
                  <a:pt x="95" y="34"/>
                  <a:pt x="87" y="36"/>
                  <a:pt x="81" y="36"/>
                </a:cubicBezTo>
                <a:cubicBezTo>
                  <a:pt x="77" y="36"/>
                  <a:pt x="75" y="36"/>
                  <a:pt x="73" y="35"/>
                </a:cubicBezTo>
                <a:cubicBezTo>
                  <a:pt x="72" y="34"/>
                  <a:pt x="71" y="32"/>
                  <a:pt x="71" y="31"/>
                </a:cubicBezTo>
                <a:cubicBezTo>
                  <a:pt x="71" y="28"/>
                  <a:pt x="74" y="26"/>
                  <a:pt x="75" y="25"/>
                </a:cubicBezTo>
                <a:cubicBezTo>
                  <a:pt x="87" y="19"/>
                  <a:pt x="116" y="8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27" y="7"/>
                  <a:pt x="172" y="13"/>
                  <a:pt x="177" y="14"/>
                </a:cubicBezTo>
                <a:close/>
                <a:moveTo>
                  <a:pt x="195" y="0"/>
                </a:moveTo>
                <a:cubicBezTo>
                  <a:pt x="195" y="0"/>
                  <a:pt x="194" y="0"/>
                  <a:pt x="193" y="0"/>
                </a:cubicBezTo>
                <a:cubicBezTo>
                  <a:pt x="185" y="4"/>
                  <a:pt x="185" y="4"/>
                  <a:pt x="185" y="4"/>
                </a:cubicBezTo>
                <a:cubicBezTo>
                  <a:pt x="183" y="4"/>
                  <a:pt x="182" y="5"/>
                  <a:pt x="182" y="7"/>
                </a:cubicBezTo>
                <a:cubicBezTo>
                  <a:pt x="181" y="8"/>
                  <a:pt x="181" y="10"/>
                  <a:pt x="181" y="11"/>
                </a:cubicBezTo>
                <a:cubicBezTo>
                  <a:pt x="203" y="65"/>
                  <a:pt x="203" y="65"/>
                  <a:pt x="203" y="65"/>
                </a:cubicBezTo>
                <a:cubicBezTo>
                  <a:pt x="204" y="68"/>
                  <a:pt x="208" y="70"/>
                  <a:pt x="210" y="69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0" y="65"/>
                  <a:pt x="222" y="63"/>
                  <a:pt x="222" y="62"/>
                </a:cubicBezTo>
                <a:cubicBezTo>
                  <a:pt x="223" y="61"/>
                  <a:pt x="223" y="59"/>
                  <a:pt x="222" y="58"/>
                </a:cubicBezTo>
                <a:cubicBezTo>
                  <a:pt x="201" y="3"/>
                  <a:pt x="201" y="3"/>
                  <a:pt x="201" y="3"/>
                </a:cubicBezTo>
                <a:cubicBezTo>
                  <a:pt x="200" y="1"/>
                  <a:pt x="198" y="0"/>
                  <a:pt x="195" y="0"/>
                </a:cubicBezTo>
                <a:close/>
                <a:moveTo>
                  <a:pt x="0" y="74"/>
                </a:moveTo>
                <a:cubicBezTo>
                  <a:pt x="0" y="76"/>
                  <a:pt x="0" y="77"/>
                  <a:pt x="1" y="78"/>
                </a:cubicBezTo>
                <a:cubicBezTo>
                  <a:pt x="2" y="80"/>
                  <a:pt x="3" y="80"/>
                  <a:pt x="5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7" y="81"/>
                  <a:pt x="20" y="79"/>
                  <a:pt x="20" y="7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1"/>
                </a:cubicBezTo>
                <a:cubicBezTo>
                  <a:pt x="23" y="9"/>
                  <a:pt x="21" y="9"/>
                  <a:pt x="2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4" y="10"/>
                  <a:pt x="4" y="13"/>
                </a:cubicBezTo>
                <a:lnTo>
                  <a:pt x="0" y="74"/>
                </a:lnTo>
                <a:close/>
                <a:moveTo>
                  <a:pt x="91" y="128"/>
                </a:moveTo>
                <a:cubicBezTo>
                  <a:pt x="91" y="127"/>
                  <a:pt x="90" y="125"/>
                  <a:pt x="88" y="123"/>
                </a:cubicBezTo>
                <a:cubicBezTo>
                  <a:pt x="84" y="120"/>
                  <a:pt x="80" y="120"/>
                  <a:pt x="76" y="125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68" y="135"/>
                  <a:pt x="68" y="135"/>
                  <a:pt x="68" y="135"/>
                </a:cubicBezTo>
                <a:cubicBezTo>
                  <a:pt x="63" y="141"/>
                  <a:pt x="68" y="145"/>
                  <a:pt x="70" y="147"/>
                </a:cubicBezTo>
                <a:cubicBezTo>
                  <a:pt x="71" y="148"/>
                  <a:pt x="73" y="149"/>
                  <a:pt x="75" y="149"/>
                </a:cubicBezTo>
                <a:cubicBezTo>
                  <a:pt x="77" y="149"/>
                  <a:pt x="79" y="148"/>
                  <a:pt x="81" y="145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1" y="133"/>
                  <a:pt x="92" y="131"/>
                  <a:pt x="91" y="128"/>
                </a:cubicBezTo>
                <a:close/>
                <a:moveTo>
                  <a:pt x="48" y="125"/>
                </a:moveTo>
                <a:cubicBezTo>
                  <a:pt x="45" y="129"/>
                  <a:pt x="46" y="132"/>
                  <a:pt x="50" y="136"/>
                </a:cubicBezTo>
                <a:cubicBezTo>
                  <a:pt x="54" y="139"/>
                  <a:pt x="58" y="139"/>
                  <a:pt x="62" y="134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7" y="116"/>
                  <a:pt x="72" y="111"/>
                  <a:pt x="71" y="110"/>
                </a:cubicBezTo>
                <a:cubicBezTo>
                  <a:pt x="67" y="106"/>
                  <a:pt x="63" y="107"/>
                  <a:pt x="60" y="111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3" y="119"/>
                  <a:pt x="53" y="119"/>
                  <a:pt x="53" y="119"/>
                </a:cubicBezTo>
                <a:lnTo>
                  <a:pt x="48" y="125"/>
                </a:lnTo>
                <a:close/>
                <a:moveTo>
                  <a:pt x="32" y="110"/>
                </a:moveTo>
                <a:cubicBezTo>
                  <a:pt x="31" y="112"/>
                  <a:pt x="30" y="114"/>
                  <a:pt x="30" y="116"/>
                </a:cubicBezTo>
                <a:cubicBezTo>
                  <a:pt x="31" y="118"/>
                  <a:pt x="32" y="120"/>
                  <a:pt x="34" y="122"/>
                </a:cubicBezTo>
                <a:cubicBezTo>
                  <a:pt x="38" y="125"/>
                  <a:pt x="42" y="124"/>
                  <a:pt x="45" y="120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9" y="104"/>
                  <a:pt x="59" y="102"/>
                  <a:pt x="59" y="100"/>
                </a:cubicBezTo>
                <a:cubicBezTo>
                  <a:pt x="59" y="98"/>
                  <a:pt x="57" y="96"/>
                  <a:pt x="55" y="94"/>
                </a:cubicBezTo>
                <a:cubicBezTo>
                  <a:pt x="52" y="91"/>
                  <a:pt x="48" y="92"/>
                  <a:pt x="44" y="96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lnTo>
                  <a:pt x="32" y="110"/>
                </a:lnTo>
                <a:close/>
                <a:moveTo>
                  <a:pt x="30" y="105"/>
                </a:moveTo>
                <a:cubicBezTo>
                  <a:pt x="42" y="91"/>
                  <a:pt x="42" y="91"/>
                  <a:pt x="42" y="91"/>
                </a:cubicBezTo>
                <a:cubicBezTo>
                  <a:pt x="46" y="85"/>
                  <a:pt x="42" y="80"/>
                  <a:pt x="40" y="79"/>
                </a:cubicBezTo>
                <a:cubicBezTo>
                  <a:pt x="36" y="76"/>
                  <a:pt x="32" y="76"/>
                  <a:pt x="29" y="80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4" y="86"/>
                  <a:pt x="24" y="86"/>
                  <a:pt x="24" y="86"/>
                </a:cubicBezTo>
                <a:cubicBezTo>
                  <a:pt x="19" y="92"/>
                  <a:pt x="19" y="92"/>
                  <a:pt x="19" y="92"/>
                </a:cubicBezTo>
                <a:cubicBezTo>
                  <a:pt x="17" y="94"/>
                  <a:pt x="16" y="97"/>
                  <a:pt x="16" y="99"/>
                </a:cubicBezTo>
                <a:cubicBezTo>
                  <a:pt x="17" y="101"/>
                  <a:pt x="18" y="103"/>
                  <a:pt x="19" y="103"/>
                </a:cubicBezTo>
                <a:cubicBezTo>
                  <a:pt x="21" y="105"/>
                  <a:pt x="23" y="107"/>
                  <a:pt x="26" y="107"/>
                </a:cubicBezTo>
                <a:cubicBezTo>
                  <a:pt x="27" y="107"/>
                  <a:pt x="28" y="106"/>
                  <a:pt x="30" y="105"/>
                </a:cubicBezTo>
                <a:close/>
                <a:moveTo>
                  <a:pt x="169" y="93"/>
                </a:moveTo>
                <a:cubicBezTo>
                  <a:pt x="171" y="90"/>
                  <a:pt x="173" y="85"/>
                  <a:pt x="168" y="81"/>
                </a:cubicBezTo>
                <a:cubicBezTo>
                  <a:pt x="163" y="77"/>
                  <a:pt x="163" y="77"/>
                  <a:pt x="163" y="77"/>
                </a:cubicBezTo>
                <a:cubicBezTo>
                  <a:pt x="142" y="59"/>
                  <a:pt x="118" y="38"/>
                  <a:pt x="112" y="34"/>
                </a:cubicBezTo>
                <a:cubicBezTo>
                  <a:pt x="110" y="35"/>
                  <a:pt x="103" y="37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88" y="42"/>
                  <a:pt x="81" y="42"/>
                </a:cubicBezTo>
                <a:cubicBezTo>
                  <a:pt x="76" y="42"/>
                  <a:pt x="73" y="41"/>
                  <a:pt x="70" y="39"/>
                </a:cubicBezTo>
                <a:cubicBezTo>
                  <a:pt x="66" y="36"/>
                  <a:pt x="65" y="33"/>
                  <a:pt x="65" y="31"/>
                </a:cubicBezTo>
                <a:cubicBezTo>
                  <a:pt x="66" y="26"/>
                  <a:pt x="70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6"/>
                  <a:pt x="26" y="76"/>
                  <a:pt x="26" y="76"/>
                </a:cubicBezTo>
                <a:cubicBezTo>
                  <a:pt x="29" y="72"/>
                  <a:pt x="33" y="72"/>
                  <a:pt x="35" y="72"/>
                </a:cubicBezTo>
                <a:cubicBezTo>
                  <a:pt x="38" y="72"/>
                  <a:pt x="41" y="73"/>
                  <a:pt x="43" y="75"/>
                </a:cubicBezTo>
                <a:cubicBezTo>
                  <a:pt x="47" y="78"/>
                  <a:pt x="49" y="83"/>
                  <a:pt x="49" y="87"/>
                </a:cubicBezTo>
                <a:cubicBezTo>
                  <a:pt x="52" y="87"/>
                  <a:pt x="56" y="88"/>
                  <a:pt x="59" y="90"/>
                </a:cubicBezTo>
                <a:cubicBezTo>
                  <a:pt x="63" y="94"/>
                  <a:pt x="65" y="98"/>
                  <a:pt x="64" y="102"/>
                </a:cubicBezTo>
                <a:cubicBezTo>
                  <a:pt x="68" y="102"/>
                  <a:pt x="71" y="103"/>
                  <a:pt x="74" y="106"/>
                </a:cubicBezTo>
                <a:cubicBezTo>
                  <a:pt x="78" y="108"/>
                  <a:pt x="80" y="112"/>
                  <a:pt x="80" y="116"/>
                </a:cubicBezTo>
                <a:cubicBezTo>
                  <a:pt x="84" y="115"/>
                  <a:pt x="88" y="116"/>
                  <a:pt x="91" y="119"/>
                </a:cubicBezTo>
                <a:cubicBezTo>
                  <a:pt x="96" y="123"/>
                  <a:pt x="98" y="129"/>
                  <a:pt x="96" y="134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0" y="137"/>
                  <a:pt x="100" y="137"/>
                  <a:pt x="100" y="138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2" y="139"/>
                  <a:pt x="103" y="139"/>
                  <a:pt x="105" y="139"/>
                </a:cubicBezTo>
                <a:cubicBezTo>
                  <a:pt x="108" y="139"/>
                  <a:pt x="110" y="137"/>
                  <a:pt x="111" y="136"/>
                </a:cubicBezTo>
                <a:cubicBezTo>
                  <a:pt x="113" y="133"/>
                  <a:pt x="115" y="130"/>
                  <a:pt x="112" y="127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92" y="110"/>
                  <a:pt x="91" y="110"/>
                  <a:pt x="91" y="109"/>
                </a:cubicBezTo>
                <a:cubicBezTo>
                  <a:pt x="91" y="108"/>
                  <a:pt x="92" y="107"/>
                  <a:pt x="92" y="107"/>
                </a:cubicBezTo>
                <a:cubicBezTo>
                  <a:pt x="93" y="105"/>
                  <a:pt x="95" y="105"/>
                  <a:pt x="96" y="106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2" y="128"/>
                  <a:pt x="124" y="128"/>
                  <a:pt x="125" y="128"/>
                </a:cubicBezTo>
                <a:cubicBezTo>
                  <a:pt x="128" y="128"/>
                  <a:pt x="130" y="127"/>
                  <a:pt x="132" y="125"/>
                </a:cubicBezTo>
                <a:cubicBezTo>
                  <a:pt x="134" y="123"/>
                  <a:pt x="134" y="121"/>
                  <a:pt x="134" y="119"/>
                </a:cubicBezTo>
                <a:cubicBezTo>
                  <a:pt x="134" y="117"/>
                  <a:pt x="133" y="115"/>
                  <a:pt x="130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3" y="99"/>
                  <a:pt x="113" y="98"/>
                  <a:pt x="113" y="97"/>
                </a:cubicBezTo>
                <a:cubicBezTo>
                  <a:pt x="113" y="96"/>
                  <a:pt x="113" y="96"/>
                  <a:pt x="113" y="95"/>
                </a:cubicBezTo>
                <a:cubicBezTo>
                  <a:pt x="114" y="94"/>
                  <a:pt x="116" y="94"/>
                  <a:pt x="118" y="95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2" y="114"/>
                  <a:pt x="144" y="115"/>
                  <a:pt x="145" y="115"/>
                </a:cubicBezTo>
                <a:cubicBezTo>
                  <a:pt x="148" y="115"/>
                  <a:pt x="151" y="113"/>
                  <a:pt x="153" y="111"/>
                </a:cubicBezTo>
                <a:cubicBezTo>
                  <a:pt x="155" y="109"/>
                  <a:pt x="155" y="107"/>
                  <a:pt x="155" y="105"/>
                </a:cubicBezTo>
                <a:cubicBezTo>
                  <a:pt x="155" y="103"/>
                  <a:pt x="154" y="101"/>
                  <a:pt x="152" y="99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32" y="83"/>
                  <a:pt x="132" y="81"/>
                  <a:pt x="133" y="80"/>
                </a:cubicBezTo>
                <a:cubicBezTo>
                  <a:pt x="134" y="78"/>
                  <a:pt x="136" y="78"/>
                  <a:pt x="137" y="79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60" y="98"/>
                  <a:pt x="165" y="97"/>
                  <a:pt x="169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76"/>
          <p:cNvSpPr/>
          <p:nvPr/>
        </p:nvSpPr>
        <p:spPr>
          <a:xfrm>
            <a:off x="7364412" y="3106737"/>
            <a:ext cx="695325" cy="585787"/>
          </a:xfrm>
          <a:custGeom>
            <a:avLst/>
            <a:gdLst/>
            <a:ahLst/>
            <a:cxnLst/>
            <a:rect l="l" t="t" r="r" b="b"/>
            <a:pathLst>
              <a:path w="176" h="148" extrusionOk="0">
                <a:moveTo>
                  <a:pt x="24" y="121"/>
                </a:moveTo>
                <a:cubicBezTo>
                  <a:pt x="24" y="81"/>
                  <a:pt x="24" y="81"/>
                  <a:pt x="24" y="81"/>
                </a:cubicBezTo>
                <a:cubicBezTo>
                  <a:pt x="24" y="78"/>
                  <a:pt x="26" y="75"/>
                  <a:pt x="29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42" y="75"/>
                  <a:pt x="45" y="78"/>
                  <a:pt x="45" y="8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5" y="124"/>
                  <a:pt x="42" y="126"/>
                  <a:pt x="39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26" y="126"/>
                  <a:pt x="24" y="124"/>
                  <a:pt x="24" y="121"/>
                </a:cubicBezTo>
                <a:close/>
                <a:moveTo>
                  <a:pt x="65" y="61"/>
                </a:moveTo>
                <a:cubicBezTo>
                  <a:pt x="61" y="61"/>
                  <a:pt x="59" y="64"/>
                  <a:pt x="59" y="67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4"/>
                  <a:pt x="61" y="126"/>
                  <a:pt x="65" y="12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8" y="126"/>
                  <a:pt x="80" y="124"/>
                  <a:pt x="80" y="121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4"/>
                  <a:pt x="78" y="61"/>
                  <a:pt x="74" y="61"/>
                </a:cubicBezTo>
                <a:lnTo>
                  <a:pt x="65" y="61"/>
                </a:lnTo>
                <a:close/>
                <a:moveTo>
                  <a:pt x="100" y="49"/>
                </a:moveTo>
                <a:cubicBezTo>
                  <a:pt x="97" y="49"/>
                  <a:pt x="94" y="51"/>
                  <a:pt x="94" y="55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4" y="124"/>
                  <a:pt x="97" y="126"/>
                  <a:pt x="100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3" y="126"/>
                  <a:pt x="115" y="124"/>
                  <a:pt x="115" y="121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1"/>
                  <a:pt x="113" y="49"/>
                  <a:pt x="110" y="49"/>
                </a:cubicBezTo>
                <a:lnTo>
                  <a:pt x="100" y="49"/>
                </a:lnTo>
                <a:close/>
                <a:moveTo>
                  <a:pt x="135" y="36"/>
                </a:moveTo>
                <a:cubicBezTo>
                  <a:pt x="132" y="36"/>
                  <a:pt x="129" y="39"/>
                  <a:pt x="129" y="42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29" y="124"/>
                  <a:pt x="132" y="126"/>
                  <a:pt x="135" y="126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8" y="126"/>
                  <a:pt x="151" y="124"/>
                  <a:pt x="151" y="121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1" y="39"/>
                  <a:pt x="148" y="36"/>
                  <a:pt x="145" y="36"/>
                </a:cubicBezTo>
                <a:lnTo>
                  <a:pt x="135" y="36"/>
                </a:lnTo>
                <a:close/>
                <a:moveTo>
                  <a:pt x="26" y="60"/>
                </a:moveTo>
                <a:cubicBezTo>
                  <a:pt x="64" y="53"/>
                  <a:pt x="99" y="39"/>
                  <a:pt x="131" y="20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45" y="8"/>
                  <a:pt x="145" y="8"/>
                  <a:pt x="145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96" y="32"/>
                  <a:pt x="62" y="45"/>
                  <a:pt x="25" y="52"/>
                </a:cubicBezTo>
                <a:lnTo>
                  <a:pt x="26" y="60"/>
                </a:lnTo>
                <a:close/>
                <a:moveTo>
                  <a:pt x="176" y="138"/>
                </a:moveTo>
                <a:cubicBezTo>
                  <a:pt x="158" y="127"/>
                  <a:pt x="158" y="127"/>
                  <a:pt x="158" y="127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9"/>
                  <a:pt x="14" y="19"/>
                  <a:pt x="14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34"/>
                  <a:pt x="6" y="134"/>
                  <a:pt x="6" y="134"/>
                </a:cubicBezTo>
                <a:cubicBezTo>
                  <a:pt x="6" y="138"/>
                  <a:pt x="6" y="138"/>
                  <a:pt x="6" y="138"/>
                </a:cubicBezTo>
                <a:cubicBezTo>
                  <a:pt x="6" y="142"/>
                  <a:pt x="6" y="142"/>
                  <a:pt x="6" y="142"/>
                </a:cubicBezTo>
                <a:cubicBezTo>
                  <a:pt x="158" y="142"/>
                  <a:pt x="158" y="142"/>
                  <a:pt x="158" y="142"/>
                </a:cubicBezTo>
                <a:cubicBezTo>
                  <a:pt x="158" y="148"/>
                  <a:pt x="158" y="148"/>
                  <a:pt x="158" y="148"/>
                </a:cubicBezTo>
                <a:lnTo>
                  <a:pt x="176" y="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76"/>
          <p:cNvSpPr/>
          <p:nvPr/>
        </p:nvSpPr>
        <p:spPr>
          <a:xfrm>
            <a:off x="5162550" y="2093912"/>
            <a:ext cx="1074737" cy="557212"/>
          </a:xfrm>
          <a:custGeom>
            <a:avLst/>
            <a:gdLst/>
            <a:ahLst/>
            <a:cxnLst/>
            <a:rect l="l" t="t" r="r" b="b"/>
            <a:pathLst>
              <a:path w="272" h="141" extrusionOk="0">
                <a:moveTo>
                  <a:pt x="196" y="133"/>
                </a:moveTo>
                <a:cubicBezTo>
                  <a:pt x="192" y="135"/>
                  <a:pt x="188" y="136"/>
                  <a:pt x="184" y="137"/>
                </a:cubicBezTo>
                <a:cubicBezTo>
                  <a:pt x="170" y="140"/>
                  <a:pt x="157" y="141"/>
                  <a:pt x="139" y="141"/>
                </a:cubicBezTo>
                <a:cubicBezTo>
                  <a:pt x="122" y="141"/>
                  <a:pt x="108" y="140"/>
                  <a:pt x="95" y="137"/>
                </a:cubicBezTo>
                <a:cubicBezTo>
                  <a:pt x="90" y="136"/>
                  <a:pt x="86" y="135"/>
                  <a:pt x="82" y="133"/>
                </a:cubicBezTo>
                <a:cubicBezTo>
                  <a:pt x="71" y="127"/>
                  <a:pt x="71" y="118"/>
                  <a:pt x="77" y="111"/>
                </a:cubicBezTo>
                <a:cubicBezTo>
                  <a:pt x="84" y="104"/>
                  <a:pt x="93" y="99"/>
                  <a:pt x="102" y="95"/>
                </a:cubicBezTo>
                <a:cubicBezTo>
                  <a:pt x="106" y="93"/>
                  <a:pt x="111" y="91"/>
                  <a:pt x="115" y="90"/>
                </a:cubicBezTo>
                <a:cubicBezTo>
                  <a:pt x="123" y="87"/>
                  <a:pt x="125" y="79"/>
                  <a:pt x="119" y="73"/>
                </a:cubicBezTo>
                <a:cubicBezTo>
                  <a:pt x="107" y="61"/>
                  <a:pt x="103" y="46"/>
                  <a:pt x="103" y="30"/>
                </a:cubicBezTo>
                <a:cubicBezTo>
                  <a:pt x="104" y="14"/>
                  <a:pt x="114" y="5"/>
                  <a:pt x="129" y="1"/>
                </a:cubicBezTo>
                <a:cubicBezTo>
                  <a:pt x="133" y="0"/>
                  <a:pt x="136" y="0"/>
                  <a:pt x="139" y="0"/>
                </a:cubicBezTo>
                <a:cubicBezTo>
                  <a:pt x="142" y="0"/>
                  <a:pt x="146" y="0"/>
                  <a:pt x="149" y="1"/>
                </a:cubicBezTo>
                <a:cubicBezTo>
                  <a:pt x="165" y="5"/>
                  <a:pt x="174" y="14"/>
                  <a:pt x="175" y="30"/>
                </a:cubicBezTo>
                <a:cubicBezTo>
                  <a:pt x="176" y="46"/>
                  <a:pt x="171" y="61"/>
                  <a:pt x="159" y="73"/>
                </a:cubicBezTo>
                <a:cubicBezTo>
                  <a:pt x="153" y="78"/>
                  <a:pt x="156" y="87"/>
                  <a:pt x="164" y="90"/>
                </a:cubicBezTo>
                <a:cubicBezTo>
                  <a:pt x="168" y="91"/>
                  <a:pt x="172" y="93"/>
                  <a:pt x="176" y="95"/>
                </a:cubicBezTo>
                <a:cubicBezTo>
                  <a:pt x="185" y="99"/>
                  <a:pt x="194" y="104"/>
                  <a:pt x="201" y="111"/>
                </a:cubicBezTo>
                <a:cubicBezTo>
                  <a:pt x="206" y="116"/>
                  <a:pt x="208" y="127"/>
                  <a:pt x="196" y="133"/>
                </a:cubicBezTo>
                <a:close/>
                <a:moveTo>
                  <a:pt x="267" y="120"/>
                </a:moveTo>
                <a:cubicBezTo>
                  <a:pt x="262" y="115"/>
                  <a:pt x="256" y="112"/>
                  <a:pt x="250" y="109"/>
                </a:cubicBezTo>
                <a:cubicBezTo>
                  <a:pt x="247" y="107"/>
                  <a:pt x="244" y="106"/>
                  <a:pt x="241" y="105"/>
                </a:cubicBezTo>
                <a:cubicBezTo>
                  <a:pt x="236" y="103"/>
                  <a:pt x="234" y="98"/>
                  <a:pt x="238" y="94"/>
                </a:cubicBezTo>
                <a:cubicBezTo>
                  <a:pt x="246" y="85"/>
                  <a:pt x="249" y="75"/>
                  <a:pt x="249" y="64"/>
                </a:cubicBezTo>
                <a:cubicBezTo>
                  <a:pt x="249" y="52"/>
                  <a:pt x="242" y="46"/>
                  <a:pt x="231" y="44"/>
                </a:cubicBezTo>
                <a:cubicBezTo>
                  <a:pt x="229" y="43"/>
                  <a:pt x="226" y="43"/>
                  <a:pt x="224" y="43"/>
                </a:cubicBezTo>
                <a:cubicBezTo>
                  <a:pt x="222" y="43"/>
                  <a:pt x="220" y="43"/>
                  <a:pt x="217" y="44"/>
                </a:cubicBezTo>
                <a:cubicBezTo>
                  <a:pt x="207" y="46"/>
                  <a:pt x="200" y="52"/>
                  <a:pt x="199" y="64"/>
                </a:cubicBezTo>
                <a:cubicBezTo>
                  <a:pt x="199" y="75"/>
                  <a:pt x="202" y="85"/>
                  <a:pt x="210" y="94"/>
                </a:cubicBezTo>
                <a:cubicBezTo>
                  <a:pt x="214" y="98"/>
                  <a:pt x="213" y="103"/>
                  <a:pt x="207" y="105"/>
                </a:cubicBezTo>
                <a:cubicBezTo>
                  <a:pt x="207" y="105"/>
                  <a:pt x="207" y="105"/>
                  <a:pt x="207" y="106"/>
                </a:cubicBezTo>
                <a:cubicBezTo>
                  <a:pt x="207" y="106"/>
                  <a:pt x="208" y="107"/>
                  <a:pt x="209" y="108"/>
                </a:cubicBezTo>
                <a:cubicBezTo>
                  <a:pt x="213" y="112"/>
                  <a:pt x="215" y="118"/>
                  <a:pt x="214" y="123"/>
                </a:cubicBezTo>
                <a:cubicBezTo>
                  <a:pt x="213" y="129"/>
                  <a:pt x="209" y="134"/>
                  <a:pt x="202" y="137"/>
                </a:cubicBezTo>
                <a:cubicBezTo>
                  <a:pt x="201" y="138"/>
                  <a:pt x="199" y="139"/>
                  <a:pt x="198" y="139"/>
                </a:cubicBezTo>
                <a:cubicBezTo>
                  <a:pt x="206" y="141"/>
                  <a:pt x="214" y="141"/>
                  <a:pt x="224" y="141"/>
                </a:cubicBezTo>
                <a:cubicBezTo>
                  <a:pt x="236" y="141"/>
                  <a:pt x="246" y="140"/>
                  <a:pt x="255" y="138"/>
                </a:cubicBezTo>
                <a:cubicBezTo>
                  <a:pt x="258" y="138"/>
                  <a:pt x="261" y="137"/>
                  <a:pt x="264" y="135"/>
                </a:cubicBezTo>
                <a:cubicBezTo>
                  <a:pt x="272" y="132"/>
                  <a:pt x="270" y="123"/>
                  <a:pt x="267" y="120"/>
                </a:cubicBezTo>
                <a:close/>
                <a:moveTo>
                  <a:pt x="64" y="123"/>
                </a:moveTo>
                <a:cubicBezTo>
                  <a:pt x="63" y="118"/>
                  <a:pt x="65" y="112"/>
                  <a:pt x="69" y="108"/>
                </a:cubicBezTo>
                <a:cubicBezTo>
                  <a:pt x="71" y="106"/>
                  <a:pt x="73" y="104"/>
                  <a:pt x="75" y="103"/>
                </a:cubicBezTo>
                <a:cubicBezTo>
                  <a:pt x="74" y="102"/>
                  <a:pt x="73" y="102"/>
                  <a:pt x="72" y="101"/>
                </a:cubicBezTo>
                <a:cubicBezTo>
                  <a:pt x="66" y="99"/>
                  <a:pt x="64" y="93"/>
                  <a:pt x="68" y="88"/>
                </a:cubicBezTo>
                <a:cubicBezTo>
                  <a:pt x="77" y="79"/>
                  <a:pt x="81" y="68"/>
                  <a:pt x="80" y="56"/>
                </a:cubicBezTo>
                <a:cubicBezTo>
                  <a:pt x="80" y="43"/>
                  <a:pt x="72" y="36"/>
                  <a:pt x="60" y="33"/>
                </a:cubicBezTo>
                <a:cubicBezTo>
                  <a:pt x="58" y="32"/>
                  <a:pt x="55" y="32"/>
                  <a:pt x="53" y="32"/>
                </a:cubicBezTo>
                <a:cubicBezTo>
                  <a:pt x="50" y="32"/>
                  <a:pt x="48" y="32"/>
                  <a:pt x="45" y="33"/>
                </a:cubicBezTo>
                <a:cubicBezTo>
                  <a:pt x="33" y="36"/>
                  <a:pt x="26" y="43"/>
                  <a:pt x="25" y="56"/>
                </a:cubicBezTo>
                <a:cubicBezTo>
                  <a:pt x="25" y="68"/>
                  <a:pt x="28" y="79"/>
                  <a:pt x="37" y="88"/>
                </a:cubicBezTo>
                <a:cubicBezTo>
                  <a:pt x="42" y="93"/>
                  <a:pt x="40" y="99"/>
                  <a:pt x="34" y="101"/>
                </a:cubicBezTo>
                <a:cubicBezTo>
                  <a:pt x="31" y="103"/>
                  <a:pt x="28" y="104"/>
                  <a:pt x="24" y="105"/>
                </a:cubicBezTo>
                <a:cubicBezTo>
                  <a:pt x="17" y="109"/>
                  <a:pt x="11" y="113"/>
                  <a:pt x="5" y="118"/>
                </a:cubicBezTo>
                <a:cubicBezTo>
                  <a:pt x="0" y="123"/>
                  <a:pt x="0" y="130"/>
                  <a:pt x="9" y="135"/>
                </a:cubicBezTo>
                <a:cubicBezTo>
                  <a:pt x="12" y="136"/>
                  <a:pt x="15" y="137"/>
                  <a:pt x="18" y="138"/>
                </a:cubicBezTo>
                <a:cubicBezTo>
                  <a:pt x="29" y="140"/>
                  <a:pt x="40" y="141"/>
                  <a:pt x="53" y="141"/>
                </a:cubicBezTo>
                <a:cubicBezTo>
                  <a:pt x="63" y="141"/>
                  <a:pt x="72" y="141"/>
                  <a:pt x="81" y="139"/>
                </a:cubicBezTo>
                <a:cubicBezTo>
                  <a:pt x="79" y="139"/>
                  <a:pt x="78" y="138"/>
                  <a:pt x="76" y="137"/>
                </a:cubicBezTo>
                <a:cubicBezTo>
                  <a:pt x="69" y="134"/>
                  <a:pt x="65" y="129"/>
                  <a:pt x="64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76"/>
          <p:cNvSpPr/>
          <p:nvPr/>
        </p:nvSpPr>
        <p:spPr>
          <a:xfrm>
            <a:off x="4337050" y="4048125"/>
            <a:ext cx="592137" cy="530225"/>
          </a:xfrm>
          <a:custGeom>
            <a:avLst/>
            <a:gdLst/>
            <a:ahLst/>
            <a:cxnLst/>
            <a:rect l="l" t="t" r="r" b="b"/>
            <a:pathLst>
              <a:path w="150" h="134" extrusionOk="0">
                <a:moveTo>
                  <a:pt x="102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92" y="12"/>
                  <a:pt x="88" y="8"/>
                  <a:pt x="83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2" y="8"/>
                  <a:pt x="58" y="12"/>
                  <a:pt x="5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8"/>
                  <a:pt x="56" y="0"/>
                  <a:pt x="6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4" y="0"/>
                  <a:pt x="102" y="8"/>
                  <a:pt x="102" y="18"/>
                </a:cubicBezTo>
                <a:close/>
                <a:moveTo>
                  <a:pt x="23" y="74"/>
                </a:moveTo>
                <a:cubicBezTo>
                  <a:pt x="61" y="74"/>
                  <a:pt x="61" y="74"/>
                  <a:pt x="61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5"/>
                  <a:pt x="64" y="62"/>
                  <a:pt x="68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6" y="62"/>
                  <a:pt x="89" y="65"/>
                  <a:pt x="89" y="69"/>
                </a:cubicBezTo>
                <a:cubicBezTo>
                  <a:pt x="89" y="74"/>
                  <a:pt x="89" y="74"/>
                  <a:pt x="89" y="74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39" y="74"/>
                  <a:pt x="148" y="65"/>
                  <a:pt x="150" y="53"/>
                </a:cubicBezTo>
                <a:cubicBezTo>
                  <a:pt x="150" y="41"/>
                  <a:pt x="150" y="41"/>
                  <a:pt x="150" y="41"/>
                </a:cubicBezTo>
                <a:cubicBezTo>
                  <a:pt x="150" y="30"/>
                  <a:pt x="142" y="21"/>
                  <a:pt x="132" y="21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21"/>
                  <a:pt x="0" y="30"/>
                  <a:pt x="0" y="41"/>
                </a:cubicBezTo>
                <a:cubicBezTo>
                  <a:pt x="0" y="53"/>
                  <a:pt x="0" y="53"/>
                  <a:pt x="0" y="53"/>
                </a:cubicBezTo>
                <a:cubicBezTo>
                  <a:pt x="2" y="65"/>
                  <a:pt x="12" y="74"/>
                  <a:pt x="23" y="74"/>
                </a:cubicBezTo>
                <a:close/>
                <a:moveTo>
                  <a:pt x="127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9" y="86"/>
                  <a:pt x="89" y="86"/>
                  <a:pt x="89" y="86"/>
                </a:cubicBezTo>
                <a:cubicBezTo>
                  <a:pt x="89" y="90"/>
                  <a:pt x="86" y="93"/>
                  <a:pt x="82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4" y="93"/>
                  <a:pt x="61" y="90"/>
                  <a:pt x="61" y="86"/>
                </a:cubicBezTo>
                <a:cubicBezTo>
                  <a:pt x="61" y="81"/>
                  <a:pt x="61" y="81"/>
                  <a:pt x="61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14" y="81"/>
                  <a:pt x="5" y="75"/>
                  <a:pt x="0" y="6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5"/>
                  <a:pt x="8" y="134"/>
                  <a:pt x="18" y="134"/>
                </a:cubicBezTo>
                <a:cubicBezTo>
                  <a:pt x="23" y="134"/>
                  <a:pt x="23" y="134"/>
                  <a:pt x="23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32" y="134"/>
                  <a:pt x="132" y="134"/>
                  <a:pt x="132" y="134"/>
                </a:cubicBezTo>
                <a:cubicBezTo>
                  <a:pt x="142" y="134"/>
                  <a:pt x="150" y="125"/>
                  <a:pt x="150" y="114"/>
                </a:cubicBezTo>
                <a:cubicBezTo>
                  <a:pt x="150" y="67"/>
                  <a:pt x="150" y="67"/>
                  <a:pt x="150" y="67"/>
                </a:cubicBezTo>
                <a:cubicBezTo>
                  <a:pt x="145" y="75"/>
                  <a:pt x="137" y="81"/>
                  <a:pt x="127" y="81"/>
                </a:cubicBezTo>
                <a:close/>
                <a:moveTo>
                  <a:pt x="82" y="67"/>
                </a:moveTo>
                <a:cubicBezTo>
                  <a:pt x="68" y="67"/>
                  <a:pt x="68" y="67"/>
                  <a:pt x="68" y="67"/>
                </a:cubicBezTo>
                <a:cubicBezTo>
                  <a:pt x="67" y="67"/>
                  <a:pt x="66" y="68"/>
                  <a:pt x="66" y="7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7"/>
                  <a:pt x="67" y="88"/>
                  <a:pt x="68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3" y="88"/>
                  <a:pt x="84" y="87"/>
                  <a:pt x="84" y="85"/>
                </a:cubicBezTo>
                <a:cubicBezTo>
                  <a:pt x="84" y="82"/>
                  <a:pt x="84" y="82"/>
                  <a:pt x="84" y="82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8"/>
                  <a:pt x="83" y="67"/>
                  <a:pt x="8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6" name="Google Shape;2356;p76"/>
          <p:cNvSpPr txBox="1"/>
          <p:nvPr/>
        </p:nvSpPr>
        <p:spPr>
          <a:xfrm>
            <a:off x="928687" y="512762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57" name="Google Shape;2357;p76"/>
          <p:cNvSpPr txBox="1"/>
          <p:nvPr/>
        </p:nvSpPr>
        <p:spPr>
          <a:xfrm>
            <a:off x="9723437" y="51165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77"/>
          <p:cNvSpPr txBox="1"/>
          <p:nvPr/>
        </p:nvSpPr>
        <p:spPr>
          <a:xfrm>
            <a:off x="9402762" y="18399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63" name="Google Shape;2363;p77"/>
          <p:cNvSpPr txBox="1"/>
          <p:nvPr/>
        </p:nvSpPr>
        <p:spPr>
          <a:xfrm>
            <a:off x="671512" y="24415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65" name="Google Shape;2365;p77"/>
          <p:cNvSpPr/>
          <p:nvPr/>
        </p:nvSpPr>
        <p:spPr>
          <a:xfrm>
            <a:off x="5267325" y="1319212"/>
            <a:ext cx="2767012" cy="3309937"/>
          </a:xfrm>
          <a:custGeom>
            <a:avLst/>
            <a:gdLst/>
            <a:ahLst/>
            <a:cxnLst/>
            <a:rect l="l" t="t" r="r" b="b"/>
            <a:pathLst>
              <a:path w="641" h="766" extrusionOk="0">
                <a:moveTo>
                  <a:pt x="493" y="642"/>
                </a:moveTo>
                <a:cubicBezTo>
                  <a:pt x="641" y="449"/>
                  <a:pt x="604" y="238"/>
                  <a:pt x="597" y="204"/>
                </a:cubicBezTo>
                <a:cubicBezTo>
                  <a:pt x="596" y="203"/>
                  <a:pt x="596" y="202"/>
                  <a:pt x="595" y="201"/>
                </a:cubicBezTo>
                <a:cubicBezTo>
                  <a:pt x="544" y="145"/>
                  <a:pt x="483" y="101"/>
                  <a:pt x="414" y="69"/>
                </a:cubicBezTo>
                <a:cubicBezTo>
                  <a:pt x="286" y="10"/>
                  <a:pt x="141" y="0"/>
                  <a:pt x="7" y="41"/>
                </a:cubicBezTo>
                <a:cubicBezTo>
                  <a:pt x="0" y="43"/>
                  <a:pt x="0" y="53"/>
                  <a:pt x="7" y="55"/>
                </a:cubicBezTo>
                <a:cubicBezTo>
                  <a:pt x="36" y="62"/>
                  <a:pt x="72" y="73"/>
                  <a:pt x="110" y="91"/>
                </a:cubicBezTo>
                <a:cubicBezTo>
                  <a:pt x="205" y="135"/>
                  <a:pt x="284" y="201"/>
                  <a:pt x="343" y="287"/>
                </a:cubicBezTo>
                <a:cubicBezTo>
                  <a:pt x="415" y="390"/>
                  <a:pt x="420" y="493"/>
                  <a:pt x="412" y="561"/>
                </a:cubicBezTo>
                <a:cubicBezTo>
                  <a:pt x="404" y="632"/>
                  <a:pt x="379" y="680"/>
                  <a:pt x="377" y="685"/>
                </a:cubicBezTo>
                <a:cubicBezTo>
                  <a:pt x="365" y="710"/>
                  <a:pt x="349" y="732"/>
                  <a:pt x="330" y="751"/>
                </a:cubicBezTo>
                <a:cubicBezTo>
                  <a:pt x="325" y="756"/>
                  <a:pt x="331" y="766"/>
                  <a:pt x="338" y="763"/>
                </a:cubicBezTo>
                <a:cubicBezTo>
                  <a:pt x="390" y="741"/>
                  <a:pt x="446" y="705"/>
                  <a:pt x="493" y="642"/>
                </a:cubicBezTo>
                <a:close/>
              </a:path>
            </a:pathLst>
          </a:custGeom>
          <a:solidFill>
            <a:srgbClr val="35696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77"/>
          <p:cNvSpPr/>
          <p:nvPr/>
        </p:nvSpPr>
        <p:spPr>
          <a:xfrm>
            <a:off x="3536950" y="1612900"/>
            <a:ext cx="3409950" cy="2247900"/>
          </a:xfrm>
          <a:custGeom>
            <a:avLst/>
            <a:gdLst/>
            <a:ahLst/>
            <a:cxnLst/>
            <a:rect l="l" t="t" r="r" b="b"/>
            <a:pathLst>
              <a:path w="790" h="520" extrusionOk="0">
                <a:moveTo>
                  <a:pt x="620" y="286"/>
                </a:moveTo>
                <a:cubicBezTo>
                  <a:pt x="684" y="315"/>
                  <a:pt x="722" y="352"/>
                  <a:pt x="727" y="357"/>
                </a:cubicBezTo>
                <a:cubicBezTo>
                  <a:pt x="747" y="376"/>
                  <a:pt x="763" y="398"/>
                  <a:pt x="775" y="422"/>
                </a:cubicBezTo>
                <a:cubicBezTo>
                  <a:pt x="779" y="429"/>
                  <a:pt x="790" y="426"/>
                  <a:pt x="789" y="418"/>
                </a:cubicBezTo>
                <a:cubicBezTo>
                  <a:pt x="784" y="353"/>
                  <a:pt x="762" y="291"/>
                  <a:pt x="723" y="233"/>
                </a:cubicBezTo>
                <a:cubicBezTo>
                  <a:pt x="666" y="152"/>
                  <a:pt x="591" y="89"/>
                  <a:pt x="500" y="47"/>
                </a:cubicBezTo>
                <a:cubicBezTo>
                  <a:pt x="422" y="11"/>
                  <a:pt x="356" y="2"/>
                  <a:pt x="338" y="0"/>
                </a:cubicBezTo>
                <a:cubicBezTo>
                  <a:pt x="337" y="0"/>
                  <a:pt x="335" y="0"/>
                  <a:pt x="334" y="1"/>
                </a:cubicBezTo>
                <a:cubicBezTo>
                  <a:pt x="210" y="58"/>
                  <a:pt x="110" y="157"/>
                  <a:pt x="53" y="281"/>
                </a:cubicBezTo>
                <a:cubicBezTo>
                  <a:pt x="20" y="353"/>
                  <a:pt x="2" y="431"/>
                  <a:pt x="0" y="510"/>
                </a:cubicBezTo>
                <a:cubicBezTo>
                  <a:pt x="0" y="517"/>
                  <a:pt x="9" y="520"/>
                  <a:pt x="13" y="514"/>
                </a:cubicBezTo>
                <a:cubicBezTo>
                  <a:pt x="25" y="496"/>
                  <a:pt x="39" y="475"/>
                  <a:pt x="58" y="453"/>
                </a:cubicBezTo>
                <a:cubicBezTo>
                  <a:pt x="109" y="391"/>
                  <a:pt x="199" y="308"/>
                  <a:pt x="338" y="267"/>
                </a:cubicBezTo>
                <a:cubicBezTo>
                  <a:pt x="459" y="230"/>
                  <a:pt x="558" y="257"/>
                  <a:pt x="620" y="286"/>
                </a:cubicBezTo>
                <a:close/>
              </a:path>
            </a:pathLst>
          </a:custGeom>
          <a:solidFill>
            <a:srgbClr val="D0EFA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77"/>
          <p:cNvSpPr/>
          <p:nvPr/>
        </p:nvSpPr>
        <p:spPr>
          <a:xfrm>
            <a:off x="3552825" y="2779712"/>
            <a:ext cx="2357437" cy="3444875"/>
          </a:xfrm>
          <a:custGeom>
            <a:avLst/>
            <a:gdLst/>
            <a:ahLst/>
            <a:cxnLst/>
            <a:rect l="l" t="t" r="r" b="b"/>
            <a:pathLst>
              <a:path w="546" h="797" extrusionOk="0">
                <a:moveTo>
                  <a:pt x="0" y="315"/>
                </a:moveTo>
                <a:cubicBezTo>
                  <a:pt x="0" y="316"/>
                  <a:pt x="0" y="318"/>
                  <a:pt x="0" y="319"/>
                </a:cubicBezTo>
                <a:cubicBezTo>
                  <a:pt x="23" y="519"/>
                  <a:pt x="146" y="689"/>
                  <a:pt x="329" y="773"/>
                </a:cubicBezTo>
                <a:cubicBezTo>
                  <a:pt x="346" y="781"/>
                  <a:pt x="363" y="788"/>
                  <a:pt x="381" y="794"/>
                </a:cubicBezTo>
                <a:cubicBezTo>
                  <a:pt x="388" y="797"/>
                  <a:pt x="394" y="788"/>
                  <a:pt x="389" y="783"/>
                </a:cubicBezTo>
                <a:cubicBezTo>
                  <a:pt x="375" y="766"/>
                  <a:pt x="360" y="746"/>
                  <a:pt x="345" y="722"/>
                </a:cubicBezTo>
                <a:cubicBezTo>
                  <a:pt x="301" y="654"/>
                  <a:pt x="251" y="542"/>
                  <a:pt x="254" y="398"/>
                </a:cubicBezTo>
                <a:cubicBezTo>
                  <a:pt x="257" y="272"/>
                  <a:pt x="313" y="186"/>
                  <a:pt x="359" y="135"/>
                </a:cubicBezTo>
                <a:cubicBezTo>
                  <a:pt x="409" y="81"/>
                  <a:pt x="459" y="56"/>
                  <a:pt x="461" y="55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85" y="42"/>
                  <a:pt x="511" y="34"/>
                  <a:pt x="537" y="30"/>
                </a:cubicBezTo>
                <a:cubicBezTo>
                  <a:pt x="545" y="29"/>
                  <a:pt x="546" y="18"/>
                  <a:pt x="538" y="16"/>
                </a:cubicBezTo>
                <a:cubicBezTo>
                  <a:pt x="474" y="0"/>
                  <a:pt x="408" y="2"/>
                  <a:pt x="341" y="22"/>
                </a:cubicBezTo>
                <a:cubicBezTo>
                  <a:pt x="109" y="91"/>
                  <a:pt x="15" y="283"/>
                  <a:pt x="0" y="315"/>
                </a:cubicBezTo>
                <a:close/>
              </a:path>
            </a:pathLst>
          </a:custGeom>
          <a:solidFill>
            <a:srgbClr val="A9DA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77"/>
          <p:cNvSpPr/>
          <p:nvPr/>
        </p:nvSpPr>
        <p:spPr>
          <a:xfrm>
            <a:off x="5508625" y="2425700"/>
            <a:ext cx="3125787" cy="3176587"/>
          </a:xfrm>
          <a:custGeom>
            <a:avLst/>
            <a:gdLst/>
            <a:ahLst/>
            <a:cxnLst/>
            <a:rect l="l" t="t" r="r" b="b"/>
            <a:pathLst>
              <a:path w="724" h="735" extrusionOk="0">
                <a:moveTo>
                  <a:pt x="14" y="534"/>
                </a:moveTo>
                <a:cubicBezTo>
                  <a:pt x="7" y="530"/>
                  <a:pt x="0" y="539"/>
                  <a:pt x="5" y="545"/>
                </a:cubicBezTo>
                <a:cubicBezTo>
                  <a:pt x="35" y="581"/>
                  <a:pt x="76" y="615"/>
                  <a:pt x="130" y="640"/>
                </a:cubicBezTo>
                <a:cubicBezTo>
                  <a:pt x="130" y="640"/>
                  <a:pt x="130" y="641"/>
                  <a:pt x="130" y="641"/>
                </a:cubicBezTo>
                <a:cubicBezTo>
                  <a:pt x="142" y="646"/>
                  <a:pt x="154" y="651"/>
                  <a:pt x="166" y="655"/>
                </a:cubicBezTo>
                <a:cubicBezTo>
                  <a:pt x="395" y="735"/>
                  <a:pt x="584" y="636"/>
                  <a:pt x="615" y="618"/>
                </a:cubicBezTo>
                <a:cubicBezTo>
                  <a:pt x="616" y="617"/>
                  <a:pt x="617" y="616"/>
                  <a:pt x="617" y="615"/>
                </a:cubicBezTo>
                <a:cubicBezTo>
                  <a:pt x="625" y="602"/>
                  <a:pt x="632" y="588"/>
                  <a:pt x="638" y="575"/>
                </a:cubicBezTo>
                <a:cubicBezTo>
                  <a:pt x="724" y="388"/>
                  <a:pt x="704" y="172"/>
                  <a:pt x="588" y="6"/>
                </a:cubicBezTo>
                <a:cubicBezTo>
                  <a:pt x="584" y="0"/>
                  <a:pt x="575" y="4"/>
                  <a:pt x="575" y="11"/>
                </a:cubicBezTo>
                <a:cubicBezTo>
                  <a:pt x="577" y="33"/>
                  <a:pt x="577" y="58"/>
                  <a:pt x="575" y="86"/>
                </a:cubicBezTo>
                <a:cubicBezTo>
                  <a:pt x="570" y="167"/>
                  <a:pt x="546" y="287"/>
                  <a:pt x="458" y="402"/>
                </a:cubicBezTo>
                <a:cubicBezTo>
                  <a:pt x="315" y="591"/>
                  <a:pt x="103" y="560"/>
                  <a:pt x="90" y="557"/>
                </a:cubicBezTo>
                <a:cubicBezTo>
                  <a:pt x="67" y="555"/>
                  <a:pt x="44" y="548"/>
                  <a:pt x="23" y="538"/>
                </a:cubicBezTo>
                <a:cubicBezTo>
                  <a:pt x="20" y="537"/>
                  <a:pt x="17" y="536"/>
                  <a:pt x="14" y="534"/>
                </a:cubicBezTo>
                <a:close/>
              </a:path>
            </a:pathLst>
          </a:custGeom>
          <a:solidFill>
            <a:srgbClr val="3E86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77"/>
          <p:cNvSpPr/>
          <p:nvPr/>
        </p:nvSpPr>
        <p:spPr>
          <a:xfrm>
            <a:off x="4737100" y="3657600"/>
            <a:ext cx="3271837" cy="2835275"/>
          </a:xfrm>
          <a:custGeom>
            <a:avLst/>
            <a:gdLst/>
            <a:ahLst/>
            <a:cxnLst/>
            <a:rect l="l" t="t" r="r" b="b"/>
            <a:pathLst>
              <a:path w="758" h="656" extrusionOk="0">
                <a:moveTo>
                  <a:pt x="6" y="195"/>
                </a:moveTo>
                <a:cubicBezTo>
                  <a:pt x="0" y="438"/>
                  <a:pt x="154" y="587"/>
                  <a:pt x="180" y="610"/>
                </a:cubicBezTo>
                <a:cubicBezTo>
                  <a:pt x="181" y="611"/>
                  <a:pt x="182" y="612"/>
                  <a:pt x="183" y="612"/>
                </a:cubicBezTo>
                <a:cubicBezTo>
                  <a:pt x="402" y="656"/>
                  <a:pt x="622" y="570"/>
                  <a:pt x="754" y="396"/>
                </a:cubicBezTo>
                <a:cubicBezTo>
                  <a:pt x="758" y="390"/>
                  <a:pt x="752" y="382"/>
                  <a:pt x="745" y="385"/>
                </a:cubicBezTo>
                <a:cubicBezTo>
                  <a:pt x="662" y="418"/>
                  <a:pt x="511" y="456"/>
                  <a:pt x="337" y="395"/>
                </a:cubicBezTo>
                <a:cubicBezTo>
                  <a:pt x="324" y="390"/>
                  <a:pt x="311" y="385"/>
                  <a:pt x="298" y="379"/>
                </a:cubicBezTo>
                <a:cubicBezTo>
                  <a:pt x="105" y="290"/>
                  <a:pt x="76" y="100"/>
                  <a:pt x="75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70" y="65"/>
                  <a:pt x="70" y="38"/>
                  <a:pt x="74" y="12"/>
                </a:cubicBezTo>
                <a:cubicBezTo>
                  <a:pt x="75" y="4"/>
                  <a:pt x="65" y="0"/>
                  <a:pt x="61" y="7"/>
                </a:cubicBezTo>
                <a:cubicBezTo>
                  <a:pt x="26" y="63"/>
                  <a:pt x="8" y="126"/>
                  <a:pt x="6" y="195"/>
                </a:cubicBezTo>
                <a:close/>
              </a:path>
            </a:pathLst>
          </a:custGeom>
          <a:solidFill>
            <a:srgbClr val="7BBC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77"/>
          <p:cNvSpPr/>
          <p:nvPr/>
        </p:nvSpPr>
        <p:spPr>
          <a:xfrm>
            <a:off x="8491537" y="1660525"/>
            <a:ext cx="815975" cy="817562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76" y="71"/>
                </a:moveTo>
                <a:cubicBezTo>
                  <a:pt x="189" y="116"/>
                  <a:pt x="163" y="164"/>
                  <a:pt x="118" y="177"/>
                </a:cubicBezTo>
                <a:cubicBezTo>
                  <a:pt x="73" y="189"/>
                  <a:pt x="25" y="163"/>
                  <a:pt x="12" y="118"/>
                </a:cubicBezTo>
                <a:cubicBezTo>
                  <a:pt x="0" y="73"/>
                  <a:pt x="26" y="25"/>
                  <a:pt x="71" y="13"/>
                </a:cubicBezTo>
                <a:cubicBezTo>
                  <a:pt x="116" y="0"/>
                  <a:pt x="164" y="26"/>
                  <a:pt x="176" y="71"/>
                </a:cubicBezTo>
                <a:close/>
              </a:path>
            </a:pathLst>
          </a:custGeom>
          <a:solidFill>
            <a:srgbClr val="35696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77"/>
          <p:cNvSpPr/>
          <p:nvPr/>
        </p:nvSpPr>
        <p:spPr>
          <a:xfrm>
            <a:off x="2447925" y="2179637"/>
            <a:ext cx="815975" cy="820737"/>
          </a:xfrm>
          <a:custGeom>
            <a:avLst/>
            <a:gdLst/>
            <a:ahLst/>
            <a:cxnLst/>
            <a:rect l="l" t="t" r="r" b="b"/>
            <a:pathLst>
              <a:path w="189" h="190" extrusionOk="0">
                <a:moveTo>
                  <a:pt x="176" y="72"/>
                </a:moveTo>
                <a:cubicBezTo>
                  <a:pt x="189" y="117"/>
                  <a:pt x="163" y="164"/>
                  <a:pt x="118" y="177"/>
                </a:cubicBezTo>
                <a:cubicBezTo>
                  <a:pt x="73" y="190"/>
                  <a:pt x="25" y="164"/>
                  <a:pt x="12" y="119"/>
                </a:cubicBezTo>
                <a:cubicBezTo>
                  <a:pt x="0" y="73"/>
                  <a:pt x="26" y="26"/>
                  <a:pt x="71" y="13"/>
                </a:cubicBezTo>
                <a:cubicBezTo>
                  <a:pt x="116" y="0"/>
                  <a:pt x="164" y="26"/>
                  <a:pt x="176" y="72"/>
                </a:cubicBezTo>
                <a:close/>
              </a:path>
            </a:pathLst>
          </a:custGeom>
          <a:solidFill>
            <a:srgbClr val="C4E8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77"/>
          <p:cNvSpPr/>
          <p:nvPr/>
        </p:nvSpPr>
        <p:spPr>
          <a:xfrm>
            <a:off x="2435225" y="4706937"/>
            <a:ext cx="815975" cy="822325"/>
          </a:xfrm>
          <a:custGeom>
            <a:avLst/>
            <a:gdLst/>
            <a:ahLst/>
            <a:cxnLst/>
            <a:rect l="l" t="t" r="r" b="b"/>
            <a:pathLst>
              <a:path w="189" h="190" extrusionOk="0">
                <a:moveTo>
                  <a:pt x="177" y="72"/>
                </a:moveTo>
                <a:cubicBezTo>
                  <a:pt x="189" y="117"/>
                  <a:pt x="163" y="164"/>
                  <a:pt x="118" y="177"/>
                </a:cubicBezTo>
                <a:cubicBezTo>
                  <a:pt x="73" y="190"/>
                  <a:pt x="25" y="164"/>
                  <a:pt x="13" y="119"/>
                </a:cubicBezTo>
                <a:cubicBezTo>
                  <a:pt x="0" y="74"/>
                  <a:pt x="26" y="26"/>
                  <a:pt x="71" y="13"/>
                </a:cubicBezTo>
                <a:cubicBezTo>
                  <a:pt x="116" y="0"/>
                  <a:pt x="164" y="27"/>
                  <a:pt x="177" y="72"/>
                </a:cubicBezTo>
                <a:close/>
              </a:path>
            </a:pathLst>
          </a:custGeom>
          <a:solidFill>
            <a:srgbClr val="A9DA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77"/>
          <p:cNvSpPr/>
          <p:nvPr/>
        </p:nvSpPr>
        <p:spPr>
          <a:xfrm>
            <a:off x="8997950" y="3446462"/>
            <a:ext cx="819150" cy="820737"/>
          </a:xfrm>
          <a:custGeom>
            <a:avLst/>
            <a:gdLst/>
            <a:ahLst/>
            <a:cxnLst/>
            <a:rect l="l" t="t" r="r" b="b"/>
            <a:pathLst>
              <a:path w="190" h="190" extrusionOk="0">
                <a:moveTo>
                  <a:pt x="177" y="71"/>
                </a:moveTo>
                <a:cubicBezTo>
                  <a:pt x="190" y="116"/>
                  <a:pt x="164" y="164"/>
                  <a:pt x="118" y="177"/>
                </a:cubicBezTo>
                <a:cubicBezTo>
                  <a:pt x="73" y="190"/>
                  <a:pt x="26" y="163"/>
                  <a:pt x="13" y="118"/>
                </a:cubicBezTo>
                <a:cubicBezTo>
                  <a:pt x="0" y="73"/>
                  <a:pt x="26" y="26"/>
                  <a:pt x="72" y="13"/>
                </a:cubicBezTo>
                <a:cubicBezTo>
                  <a:pt x="117" y="0"/>
                  <a:pt x="164" y="26"/>
                  <a:pt x="177" y="71"/>
                </a:cubicBezTo>
                <a:close/>
              </a:path>
            </a:pathLst>
          </a:custGeom>
          <a:solidFill>
            <a:srgbClr val="3E86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77"/>
          <p:cNvSpPr/>
          <p:nvPr/>
        </p:nvSpPr>
        <p:spPr>
          <a:xfrm>
            <a:off x="8583612" y="5230812"/>
            <a:ext cx="819150" cy="820737"/>
          </a:xfrm>
          <a:custGeom>
            <a:avLst/>
            <a:gdLst/>
            <a:ahLst/>
            <a:cxnLst/>
            <a:rect l="l" t="t" r="r" b="b"/>
            <a:pathLst>
              <a:path w="190" h="190" extrusionOk="0">
                <a:moveTo>
                  <a:pt x="177" y="71"/>
                </a:moveTo>
                <a:cubicBezTo>
                  <a:pt x="190" y="117"/>
                  <a:pt x="163" y="164"/>
                  <a:pt x="118" y="177"/>
                </a:cubicBezTo>
                <a:cubicBezTo>
                  <a:pt x="73" y="190"/>
                  <a:pt x="26" y="163"/>
                  <a:pt x="13" y="118"/>
                </a:cubicBezTo>
                <a:cubicBezTo>
                  <a:pt x="0" y="73"/>
                  <a:pt x="26" y="26"/>
                  <a:pt x="71" y="13"/>
                </a:cubicBezTo>
                <a:cubicBezTo>
                  <a:pt x="116" y="0"/>
                  <a:pt x="164" y="26"/>
                  <a:pt x="177" y="71"/>
                </a:cubicBezTo>
                <a:close/>
              </a:path>
            </a:pathLst>
          </a:custGeom>
          <a:solidFill>
            <a:srgbClr val="7BBC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77"/>
          <p:cNvSpPr txBox="1"/>
          <p:nvPr/>
        </p:nvSpPr>
        <p:spPr>
          <a:xfrm>
            <a:off x="9940925" y="3432175"/>
            <a:ext cx="12128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868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E868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76" name="Google Shape;2376;p77"/>
          <p:cNvSpPr txBox="1"/>
          <p:nvPr/>
        </p:nvSpPr>
        <p:spPr>
          <a:xfrm>
            <a:off x="9521825" y="5213350"/>
            <a:ext cx="13303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BC9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7BBC9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77" name="Google Shape;2377;p77"/>
          <p:cNvSpPr txBox="1"/>
          <p:nvPr/>
        </p:nvSpPr>
        <p:spPr>
          <a:xfrm>
            <a:off x="9502775" y="1574800"/>
            <a:ext cx="110013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696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569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78" name="Google Shape;2378;p77"/>
          <p:cNvSpPr txBox="1"/>
          <p:nvPr/>
        </p:nvSpPr>
        <p:spPr>
          <a:xfrm>
            <a:off x="825500" y="2192337"/>
            <a:ext cx="14462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D46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A6D46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79" name="Google Shape;2379;p77"/>
          <p:cNvSpPr txBox="1"/>
          <p:nvPr/>
        </p:nvSpPr>
        <p:spPr>
          <a:xfrm>
            <a:off x="884238" y="4699000"/>
            <a:ext cx="13827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78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9C78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80" name="Google Shape;2380;p77"/>
          <p:cNvSpPr/>
          <p:nvPr/>
        </p:nvSpPr>
        <p:spPr>
          <a:xfrm>
            <a:off x="3846512" y="3986212"/>
            <a:ext cx="622300" cy="747712"/>
          </a:xfrm>
          <a:custGeom>
            <a:avLst/>
            <a:gdLst/>
            <a:ahLst/>
            <a:cxnLst/>
            <a:rect l="l" t="t" r="r" b="b"/>
            <a:pathLst>
              <a:path w="144" h="173" extrusionOk="0">
                <a:moveTo>
                  <a:pt x="97" y="167"/>
                </a:moveTo>
                <a:cubicBezTo>
                  <a:pt x="97" y="170"/>
                  <a:pt x="94" y="173"/>
                  <a:pt x="91" y="173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51" y="173"/>
                  <a:pt x="48" y="170"/>
                  <a:pt x="48" y="167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48" y="163"/>
                  <a:pt x="51" y="161"/>
                  <a:pt x="54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4" y="161"/>
                  <a:pt x="97" y="163"/>
                  <a:pt x="97" y="167"/>
                </a:cubicBezTo>
                <a:close/>
                <a:moveTo>
                  <a:pt x="97" y="151"/>
                </a:moveTo>
                <a:cubicBezTo>
                  <a:pt x="97" y="148"/>
                  <a:pt x="94" y="145"/>
                  <a:pt x="91" y="145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1" y="145"/>
                  <a:pt x="48" y="148"/>
                  <a:pt x="48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8" y="154"/>
                  <a:pt x="51" y="157"/>
                  <a:pt x="54" y="157"/>
                </a:cubicBezTo>
                <a:cubicBezTo>
                  <a:pt x="91" y="157"/>
                  <a:pt x="91" y="157"/>
                  <a:pt x="91" y="157"/>
                </a:cubicBezTo>
                <a:cubicBezTo>
                  <a:pt x="94" y="157"/>
                  <a:pt x="97" y="154"/>
                  <a:pt x="97" y="151"/>
                </a:cubicBezTo>
                <a:close/>
                <a:moveTo>
                  <a:pt x="78" y="85"/>
                </a:moveTo>
                <a:cubicBezTo>
                  <a:pt x="71" y="85"/>
                  <a:pt x="71" y="85"/>
                  <a:pt x="71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9" y="142"/>
                  <a:pt x="71" y="142"/>
                  <a:pt x="72" y="142"/>
                </a:cubicBezTo>
                <a:cubicBezTo>
                  <a:pt x="72" y="141"/>
                  <a:pt x="72" y="142"/>
                  <a:pt x="72" y="142"/>
                </a:cubicBezTo>
                <a:cubicBezTo>
                  <a:pt x="72" y="142"/>
                  <a:pt x="73" y="142"/>
                  <a:pt x="73" y="142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3" y="142"/>
                  <a:pt x="73" y="141"/>
                  <a:pt x="73" y="142"/>
                </a:cubicBezTo>
                <a:cubicBezTo>
                  <a:pt x="75" y="142"/>
                  <a:pt x="77" y="142"/>
                  <a:pt x="78" y="142"/>
                </a:cubicBezTo>
                <a:lnTo>
                  <a:pt x="78" y="85"/>
                </a:lnTo>
                <a:close/>
                <a:moveTo>
                  <a:pt x="53" y="62"/>
                </a:moveTo>
                <a:cubicBezTo>
                  <a:pt x="48" y="62"/>
                  <a:pt x="44" y="66"/>
                  <a:pt x="44" y="71"/>
                </a:cubicBezTo>
                <a:cubicBezTo>
                  <a:pt x="44" y="76"/>
                  <a:pt x="48" y="80"/>
                  <a:pt x="53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66"/>
                  <a:pt x="57" y="62"/>
                  <a:pt x="53" y="62"/>
                </a:cubicBezTo>
                <a:close/>
                <a:moveTo>
                  <a:pt x="101" y="71"/>
                </a:moveTo>
                <a:cubicBezTo>
                  <a:pt x="101" y="66"/>
                  <a:pt x="97" y="62"/>
                  <a:pt x="93" y="62"/>
                </a:cubicBezTo>
                <a:cubicBezTo>
                  <a:pt x="88" y="62"/>
                  <a:pt x="84" y="66"/>
                  <a:pt x="84" y="71"/>
                </a:cubicBezTo>
                <a:cubicBezTo>
                  <a:pt x="84" y="80"/>
                  <a:pt x="84" y="80"/>
                  <a:pt x="84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97" y="80"/>
                  <a:pt x="101" y="76"/>
                  <a:pt x="101" y="71"/>
                </a:cubicBezTo>
                <a:close/>
                <a:moveTo>
                  <a:pt x="120" y="55"/>
                </a:moveTo>
                <a:cubicBezTo>
                  <a:pt x="116" y="40"/>
                  <a:pt x="98" y="24"/>
                  <a:pt x="73" y="23"/>
                </a:cubicBezTo>
                <a:cubicBezTo>
                  <a:pt x="47" y="24"/>
                  <a:pt x="29" y="40"/>
                  <a:pt x="25" y="55"/>
                </a:cubicBezTo>
                <a:cubicBezTo>
                  <a:pt x="22" y="67"/>
                  <a:pt x="25" y="78"/>
                  <a:pt x="30" y="89"/>
                </a:cubicBezTo>
                <a:cubicBezTo>
                  <a:pt x="35" y="99"/>
                  <a:pt x="41" y="107"/>
                  <a:pt x="45" y="117"/>
                </a:cubicBezTo>
                <a:cubicBezTo>
                  <a:pt x="47" y="122"/>
                  <a:pt x="48" y="130"/>
                  <a:pt x="49" y="135"/>
                </a:cubicBezTo>
                <a:cubicBezTo>
                  <a:pt x="51" y="140"/>
                  <a:pt x="52" y="141"/>
                  <a:pt x="58" y="142"/>
                </a:cubicBezTo>
                <a:cubicBezTo>
                  <a:pt x="59" y="142"/>
                  <a:pt x="60" y="142"/>
                  <a:pt x="61" y="142"/>
                </a:cubicBezTo>
                <a:cubicBezTo>
                  <a:pt x="61" y="85"/>
                  <a:pt x="61" y="85"/>
                  <a:pt x="61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49" y="85"/>
                  <a:pt x="45" y="84"/>
                  <a:pt x="43" y="81"/>
                </a:cubicBezTo>
                <a:cubicBezTo>
                  <a:pt x="40" y="78"/>
                  <a:pt x="38" y="75"/>
                  <a:pt x="38" y="71"/>
                </a:cubicBezTo>
                <a:cubicBezTo>
                  <a:pt x="38" y="67"/>
                  <a:pt x="40" y="64"/>
                  <a:pt x="43" y="61"/>
                </a:cubicBezTo>
                <a:cubicBezTo>
                  <a:pt x="45" y="58"/>
                  <a:pt x="49" y="57"/>
                  <a:pt x="53" y="57"/>
                </a:cubicBezTo>
                <a:cubicBezTo>
                  <a:pt x="60" y="57"/>
                  <a:pt x="67" y="63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80"/>
                  <a:pt x="67" y="80"/>
                  <a:pt x="67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67"/>
                  <a:pt x="80" y="64"/>
                  <a:pt x="83" y="61"/>
                </a:cubicBezTo>
                <a:cubicBezTo>
                  <a:pt x="85" y="58"/>
                  <a:pt x="89" y="57"/>
                  <a:pt x="93" y="57"/>
                </a:cubicBezTo>
                <a:cubicBezTo>
                  <a:pt x="96" y="57"/>
                  <a:pt x="100" y="58"/>
                  <a:pt x="103" y="61"/>
                </a:cubicBezTo>
                <a:cubicBezTo>
                  <a:pt x="105" y="64"/>
                  <a:pt x="107" y="67"/>
                  <a:pt x="107" y="71"/>
                </a:cubicBezTo>
                <a:cubicBezTo>
                  <a:pt x="107" y="75"/>
                  <a:pt x="105" y="78"/>
                  <a:pt x="103" y="81"/>
                </a:cubicBezTo>
                <a:cubicBezTo>
                  <a:pt x="100" y="84"/>
                  <a:pt x="96" y="85"/>
                  <a:pt x="93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85" y="142"/>
                  <a:pt x="86" y="142"/>
                  <a:pt x="87" y="142"/>
                </a:cubicBezTo>
                <a:cubicBezTo>
                  <a:pt x="93" y="141"/>
                  <a:pt x="95" y="140"/>
                  <a:pt x="96" y="135"/>
                </a:cubicBezTo>
                <a:cubicBezTo>
                  <a:pt x="97" y="130"/>
                  <a:pt x="98" y="122"/>
                  <a:pt x="100" y="117"/>
                </a:cubicBezTo>
                <a:cubicBezTo>
                  <a:pt x="105" y="107"/>
                  <a:pt x="110" y="99"/>
                  <a:pt x="115" y="89"/>
                </a:cubicBezTo>
                <a:cubicBezTo>
                  <a:pt x="121" y="78"/>
                  <a:pt x="123" y="67"/>
                  <a:pt x="120" y="55"/>
                </a:cubicBezTo>
                <a:close/>
                <a:moveTo>
                  <a:pt x="78" y="6"/>
                </a:moveTo>
                <a:cubicBezTo>
                  <a:pt x="78" y="3"/>
                  <a:pt x="76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0"/>
                  <a:pt x="67" y="3"/>
                  <a:pt x="67" y="6"/>
                </a:cubicBezTo>
                <a:cubicBezTo>
                  <a:pt x="67" y="15"/>
                  <a:pt x="67" y="15"/>
                  <a:pt x="67" y="15"/>
                </a:cubicBezTo>
                <a:cubicBezTo>
                  <a:pt x="67" y="18"/>
                  <a:pt x="70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6" y="21"/>
                  <a:pt x="78" y="18"/>
                  <a:pt x="78" y="15"/>
                </a:cubicBezTo>
                <a:lnTo>
                  <a:pt x="78" y="6"/>
                </a:lnTo>
                <a:close/>
                <a:moveTo>
                  <a:pt x="107" y="14"/>
                </a:moveTo>
                <a:cubicBezTo>
                  <a:pt x="108" y="12"/>
                  <a:pt x="107" y="9"/>
                  <a:pt x="105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2" y="6"/>
                  <a:pt x="99" y="7"/>
                  <a:pt x="98" y="9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20"/>
                  <a:pt x="93" y="23"/>
                  <a:pt x="9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8" y="26"/>
                  <a:pt x="101" y="25"/>
                  <a:pt x="102" y="23"/>
                </a:cubicBezTo>
                <a:lnTo>
                  <a:pt x="107" y="14"/>
                </a:lnTo>
                <a:close/>
                <a:moveTo>
                  <a:pt x="128" y="31"/>
                </a:moveTo>
                <a:cubicBezTo>
                  <a:pt x="131" y="29"/>
                  <a:pt x="131" y="26"/>
                  <a:pt x="129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7" y="22"/>
                  <a:pt x="124" y="21"/>
                  <a:pt x="121" y="23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2" y="32"/>
                  <a:pt x="112" y="35"/>
                  <a:pt x="114" y="37"/>
                </a:cubicBezTo>
                <a:cubicBezTo>
                  <a:pt x="114" y="37"/>
                  <a:pt x="114" y="37"/>
                  <a:pt x="114" y="37"/>
                </a:cubicBezTo>
                <a:cubicBezTo>
                  <a:pt x="116" y="39"/>
                  <a:pt x="119" y="40"/>
                  <a:pt x="121" y="38"/>
                </a:cubicBezTo>
                <a:lnTo>
                  <a:pt x="128" y="31"/>
                </a:lnTo>
                <a:close/>
                <a:moveTo>
                  <a:pt x="140" y="57"/>
                </a:moveTo>
                <a:cubicBezTo>
                  <a:pt x="143" y="56"/>
                  <a:pt x="144" y="54"/>
                  <a:pt x="144" y="51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48"/>
                  <a:pt x="141" y="46"/>
                  <a:pt x="138" y="47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5" y="49"/>
                  <a:pt x="124" y="52"/>
                  <a:pt x="124" y="54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5" y="57"/>
                  <a:pt x="127" y="59"/>
                  <a:pt x="130" y="59"/>
                </a:cubicBezTo>
                <a:lnTo>
                  <a:pt x="140" y="57"/>
                </a:lnTo>
                <a:close/>
                <a:moveTo>
                  <a:pt x="137" y="85"/>
                </a:moveTo>
                <a:cubicBezTo>
                  <a:pt x="140" y="86"/>
                  <a:pt x="143" y="84"/>
                  <a:pt x="144" y="81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4" y="78"/>
                  <a:pt x="142" y="75"/>
                  <a:pt x="139" y="75"/>
                </a:cubicBezTo>
                <a:cubicBezTo>
                  <a:pt x="130" y="73"/>
                  <a:pt x="130" y="73"/>
                  <a:pt x="130" y="73"/>
                </a:cubicBezTo>
                <a:cubicBezTo>
                  <a:pt x="127" y="72"/>
                  <a:pt x="124" y="74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3" y="80"/>
                  <a:pt x="125" y="82"/>
                  <a:pt x="128" y="83"/>
                </a:cubicBezTo>
                <a:lnTo>
                  <a:pt x="137" y="85"/>
                </a:lnTo>
                <a:close/>
                <a:moveTo>
                  <a:pt x="42" y="23"/>
                </a:moveTo>
                <a:cubicBezTo>
                  <a:pt x="44" y="25"/>
                  <a:pt x="47" y="26"/>
                  <a:pt x="49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52" y="23"/>
                  <a:pt x="53" y="20"/>
                  <a:pt x="51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7"/>
                  <a:pt x="42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7" y="9"/>
                  <a:pt x="36" y="12"/>
                  <a:pt x="38" y="14"/>
                </a:cubicBezTo>
                <a:lnTo>
                  <a:pt x="42" y="23"/>
                </a:lnTo>
                <a:close/>
                <a:moveTo>
                  <a:pt x="23" y="38"/>
                </a:moveTo>
                <a:cubicBezTo>
                  <a:pt x="26" y="40"/>
                  <a:pt x="29" y="39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3" y="35"/>
                  <a:pt x="33" y="32"/>
                  <a:pt x="30" y="30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1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9"/>
                  <a:pt x="16" y="31"/>
                </a:cubicBezTo>
                <a:lnTo>
                  <a:pt x="23" y="38"/>
                </a:lnTo>
                <a:close/>
                <a:moveTo>
                  <a:pt x="14" y="59"/>
                </a:moveTo>
                <a:cubicBezTo>
                  <a:pt x="17" y="59"/>
                  <a:pt x="20" y="57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2"/>
                  <a:pt x="19" y="49"/>
                  <a:pt x="16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6"/>
                  <a:pt x="1" y="48"/>
                  <a:pt x="1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4"/>
                  <a:pt x="2" y="56"/>
                  <a:pt x="5" y="57"/>
                </a:cubicBezTo>
                <a:lnTo>
                  <a:pt x="14" y="59"/>
                </a:lnTo>
                <a:close/>
                <a:moveTo>
                  <a:pt x="17" y="83"/>
                </a:moveTo>
                <a:cubicBezTo>
                  <a:pt x="20" y="82"/>
                  <a:pt x="21" y="80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0" y="74"/>
                  <a:pt x="17" y="72"/>
                  <a:pt x="15" y="73"/>
                </a:cubicBezTo>
                <a:cubicBezTo>
                  <a:pt x="5" y="75"/>
                  <a:pt x="5" y="75"/>
                  <a:pt x="5" y="75"/>
                </a:cubicBezTo>
                <a:cubicBezTo>
                  <a:pt x="2" y="75"/>
                  <a:pt x="0" y="78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2" y="84"/>
                  <a:pt x="4" y="86"/>
                  <a:pt x="7" y="85"/>
                </a:cubicBezTo>
                <a:lnTo>
                  <a:pt x="17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1" name="Google Shape;2381;p77"/>
          <p:cNvSpPr/>
          <p:nvPr/>
        </p:nvSpPr>
        <p:spPr>
          <a:xfrm>
            <a:off x="7275512" y="4543425"/>
            <a:ext cx="828675" cy="552450"/>
          </a:xfrm>
          <a:custGeom>
            <a:avLst/>
            <a:gdLst/>
            <a:ahLst/>
            <a:cxnLst/>
            <a:rect l="l" t="t" r="r" b="b"/>
            <a:pathLst>
              <a:path w="192" h="128" extrusionOk="0">
                <a:moveTo>
                  <a:pt x="153" y="13"/>
                </a:moveTo>
                <a:cubicBezTo>
                  <a:pt x="170" y="57"/>
                  <a:pt x="170" y="57"/>
                  <a:pt x="170" y="57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36" y="57"/>
                  <a:pt x="100" y="25"/>
                  <a:pt x="97" y="25"/>
                </a:cubicBezTo>
                <a:cubicBezTo>
                  <a:pt x="95" y="25"/>
                  <a:pt x="83" y="29"/>
                  <a:pt x="82" y="29"/>
                </a:cubicBezTo>
                <a:cubicBezTo>
                  <a:pt x="82" y="30"/>
                  <a:pt x="75" y="31"/>
                  <a:pt x="69" y="31"/>
                </a:cubicBezTo>
                <a:cubicBezTo>
                  <a:pt x="67" y="31"/>
                  <a:pt x="64" y="31"/>
                  <a:pt x="63" y="30"/>
                </a:cubicBezTo>
                <a:cubicBezTo>
                  <a:pt x="62" y="29"/>
                  <a:pt x="61" y="28"/>
                  <a:pt x="61" y="27"/>
                </a:cubicBezTo>
                <a:cubicBezTo>
                  <a:pt x="61" y="25"/>
                  <a:pt x="64" y="22"/>
                  <a:pt x="65" y="22"/>
                </a:cubicBezTo>
                <a:cubicBezTo>
                  <a:pt x="75" y="16"/>
                  <a:pt x="100" y="7"/>
                  <a:pt x="102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9" y="7"/>
                  <a:pt x="148" y="12"/>
                  <a:pt x="153" y="13"/>
                </a:cubicBezTo>
                <a:close/>
                <a:moveTo>
                  <a:pt x="168" y="0"/>
                </a:moveTo>
                <a:cubicBezTo>
                  <a:pt x="168" y="0"/>
                  <a:pt x="167" y="0"/>
                  <a:pt x="166" y="0"/>
                </a:cubicBezTo>
                <a:cubicBezTo>
                  <a:pt x="159" y="3"/>
                  <a:pt x="159" y="3"/>
                  <a:pt x="159" y="3"/>
                </a:cubicBezTo>
                <a:cubicBezTo>
                  <a:pt x="158" y="4"/>
                  <a:pt x="157" y="5"/>
                  <a:pt x="156" y="6"/>
                </a:cubicBezTo>
                <a:cubicBezTo>
                  <a:pt x="156" y="7"/>
                  <a:pt x="156" y="9"/>
                  <a:pt x="156" y="10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6" y="59"/>
                  <a:pt x="179" y="60"/>
                  <a:pt x="181" y="59"/>
                </a:cubicBezTo>
                <a:cubicBezTo>
                  <a:pt x="189" y="56"/>
                  <a:pt x="189" y="56"/>
                  <a:pt x="189" y="56"/>
                </a:cubicBezTo>
                <a:cubicBezTo>
                  <a:pt x="190" y="56"/>
                  <a:pt x="191" y="55"/>
                  <a:pt x="191" y="54"/>
                </a:cubicBezTo>
                <a:cubicBezTo>
                  <a:pt x="192" y="53"/>
                  <a:pt x="192" y="51"/>
                  <a:pt x="191" y="50"/>
                </a:cubicBezTo>
                <a:cubicBezTo>
                  <a:pt x="173" y="3"/>
                  <a:pt x="173" y="3"/>
                  <a:pt x="173" y="3"/>
                </a:cubicBezTo>
                <a:cubicBezTo>
                  <a:pt x="172" y="1"/>
                  <a:pt x="170" y="0"/>
                  <a:pt x="168" y="0"/>
                </a:cubicBezTo>
                <a:close/>
                <a:moveTo>
                  <a:pt x="0" y="64"/>
                </a:moveTo>
                <a:cubicBezTo>
                  <a:pt x="0" y="66"/>
                  <a:pt x="0" y="67"/>
                  <a:pt x="1" y="68"/>
                </a:cubicBezTo>
                <a:cubicBezTo>
                  <a:pt x="2" y="69"/>
                  <a:pt x="3" y="69"/>
                  <a:pt x="4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5" y="70"/>
                  <a:pt x="17" y="68"/>
                  <a:pt x="18" y="66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2"/>
                  <a:pt x="21" y="10"/>
                  <a:pt x="20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8" y="109"/>
                  <a:pt x="77" y="108"/>
                  <a:pt x="76" y="106"/>
                </a:cubicBezTo>
                <a:cubicBezTo>
                  <a:pt x="72" y="104"/>
                  <a:pt x="69" y="104"/>
                  <a:pt x="66" y="108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4" y="122"/>
                  <a:pt x="59" y="126"/>
                  <a:pt x="60" y="127"/>
                </a:cubicBezTo>
                <a:cubicBezTo>
                  <a:pt x="61" y="128"/>
                  <a:pt x="63" y="128"/>
                  <a:pt x="64" y="128"/>
                </a:cubicBezTo>
                <a:cubicBezTo>
                  <a:pt x="66" y="128"/>
                  <a:pt x="68" y="127"/>
                  <a:pt x="70" y="125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8" y="115"/>
                  <a:pt x="79" y="113"/>
                  <a:pt x="79" y="111"/>
                </a:cubicBezTo>
                <a:close/>
                <a:moveTo>
                  <a:pt x="41" y="108"/>
                </a:moveTo>
                <a:cubicBezTo>
                  <a:pt x="39" y="111"/>
                  <a:pt x="39" y="114"/>
                  <a:pt x="43" y="117"/>
                </a:cubicBezTo>
                <a:cubicBezTo>
                  <a:pt x="47" y="120"/>
                  <a:pt x="50" y="120"/>
                  <a:pt x="53" y="116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6" y="100"/>
                  <a:pt x="62" y="96"/>
                  <a:pt x="61" y="95"/>
                </a:cubicBezTo>
                <a:cubicBezTo>
                  <a:pt x="58" y="92"/>
                  <a:pt x="54" y="92"/>
                  <a:pt x="51" y="96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3"/>
                  <a:pt x="46" y="103"/>
                  <a:pt x="46" y="103"/>
                </a:cubicBezTo>
                <a:lnTo>
                  <a:pt x="41" y="108"/>
                </a:lnTo>
                <a:close/>
                <a:moveTo>
                  <a:pt x="28" y="95"/>
                </a:moveTo>
                <a:cubicBezTo>
                  <a:pt x="26" y="97"/>
                  <a:pt x="26" y="98"/>
                  <a:pt x="26" y="100"/>
                </a:cubicBezTo>
                <a:cubicBezTo>
                  <a:pt x="27" y="102"/>
                  <a:pt x="28" y="104"/>
                  <a:pt x="29" y="105"/>
                </a:cubicBezTo>
                <a:cubicBezTo>
                  <a:pt x="33" y="108"/>
                  <a:pt x="36" y="107"/>
                  <a:pt x="39" y="104"/>
                </a:cubicBezTo>
                <a:cubicBezTo>
                  <a:pt x="49" y="92"/>
                  <a:pt x="49" y="92"/>
                  <a:pt x="49" y="92"/>
                </a:cubicBezTo>
                <a:cubicBezTo>
                  <a:pt x="51" y="90"/>
                  <a:pt x="51" y="88"/>
                  <a:pt x="51" y="86"/>
                </a:cubicBezTo>
                <a:cubicBezTo>
                  <a:pt x="50" y="84"/>
                  <a:pt x="49" y="83"/>
                  <a:pt x="48" y="81"/>
                </a:cubicBezTo>
                <a:cubicBezTo>
                  <a:pt x="44" y="79"/>
                  <a:pt x="41" y="79"/>
                  <a:pt x="38" y="83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lnTo>
                  <a:pt x="28" y="95"/>
                </a:lnTo>
                <a:close/>
                <a:moveTo>
                  <a:pt x="26" y="90"/>
                </a:moveTo>
                <a:cubicBezTo>
                  <a:pt x="36" y="79"/>
                  <a:pt x="36" y="79"/>
                  <a:pt x="36" y="79"/>
                </a:cubicBezTo>
                <a:cubicBezTo>
                  <a:pt x="40" y="73"/>
                  <a:pt x="36" y="69"/>
                  <a:pt x="35" y="68"/>
                </a:cubicBezTo>
                <a:cubicBezTo>
                  <a:pt x="31" y="66"/>
                  <a:pt x="28" y="66"/>
                  <a:pt x="25" y="70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6" y="80"/>
                  <a:pt x="16" y="80"/>
                  <a:pt x="16" y="80"/>
                </a:cubicBezTo>
                <a:cubicBezTo>
                  <a:pt x="15" y="82"/>
                  <a:pt x="14" y="84"/>
                  <a:pt x="14" y="85"/>
                </a:cubicBezTo>
                <a:cubicBezTo>
                  <a:pt x="14" y="87"/>
                  <a:pt x="16" y="89"/>
                  <a:pt x="16" y="89"/>
                </a:cubicBezTo>
                <a:cubicBezTo>
                  <a:pt x="18" y="91"/>
                  <a:pt x="20" y="92"/>
                  <a:pt x="22" y="92"/>
                </a:cubicBezTo>
                <a:cubicBezTo>
                  <a:pt x="23" y="92"/>
                  <a:pt x="25" y="92"/>
                  <a:pt x="26" y="90"/>
                </a:cubicBezTo>
                <a:close/>
                <a:moveTo>
                  <a:pt x="145" y="80"/>
                </a:moveTo>
                <a:cubicBezTo>
                  <a:pt x="147" y="77"/>
                  <a:pt x="149" y="74"/>
                  <a:pt x="144" y="70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23" y="51"/>
                  <a:pt x="101" y="33"/>
                  <a:pt x="97" y="30"/>
                </a:cubicBezTo>
                <a:cubicBezTo>
                  <a:pt x="94" y="30"/>
                  <a:pt x="88" y="32"/>
                  <a:pt x="84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4"/>
                  <a:pt x="76" y="36"/>
                  <a:pt x="69" y="36"/>
                </a:cubicBezTo>
                <a:cubicBezTo>
                  <a:pt x="66" y="36"/>
                  <a:pt x="63" y="35"/>
                  <a:pt x="61" y="34"/>
                </a:cubicBezTo>
                <a:cubicBezTo>
                  <a:pt x="57" y="32"/>
                  <a:pt x="56" y="28"/>
                  <a:pt x="56" y="27"/>
                </a:cubicBezTo>
                <a:cubicBezTo>
                  <a:pt x="56" y="23"/>
                  <a:pt x="60" y="19"/>
                  <a:pt x="62" y="18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6"/>
                  <a:pt x="22" y="66"/>
                  <a:pt x="22" y="66"/>
                </a:cubicBezTo>
                <a:cubicBezTo>
                  <a:pt x="25" y="63"/>
                  <a:pt x="28" y="62"/>
                  <a:pt x="30" y="62"/>
                </a:cubicBezTo>
                <a:cubicBezTo>
                  <a:pt x="33" y="62"/>
                  <a:pt x="35" y="63"/>
                  <a:pt x="37" y="65"/>
                </a:cubicBezTo>
                <a:cubicBezTo>
                  <a:pt x="41" y="68"/>
                  <a:pt x="43" y="71"/>
                  <a:pt x="42" y="75"/>
                </a:cubicBezTo>
                <a:cubicBezTo>
                  <a:pt x="45" y="75"/>
                  <a:pt x="48" y="76"/>
                  <a:pt x="51" y="78"/>
                </a:cubicBezTo>
                <a:cubicBezTo>
                  <a:pt x="54" y="81"/>
                  <a:pt x="56" y="85"/>
                  <a:pt x="55" y="89"/>
                </a:cubicBezTo>
                <a:cubicBezTo>
                  <a:pt x="58" y="88"/>
                  <a:pt x="61" y="89"/>
                  <a:pt x="64" y="91"/>
                </a:cubicBezTo>
                <a:cubicBezTo>
                  <a:pt x="67" y="94"/>
                  <a:pt x="69" y="97"/>
                  <a:pt x="69" y="100"/>
                </a:cubicBezTo>
                <a:cubicBezTo>
                  <a:pt x="72" y="99"/>
                  <a:pt x="75" y="100"/>
                  <a:pt x="78" y="103"/>
                </a:cubicBezTo>
                <a:cubicBezTo>
                  <a:pt x="83" y="106"/>
                  <a:pt x="84" y="111"/>
                  <a:pt x="83" y="116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9"/>
                  <a:pt x="86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3" y="120"/>
                  <a:pt x="94" y="119"/>
                  <a:pt x="95" y="117"/>
                </a:cubicBezTo>
                <a:cubicBezTo>
                  <a:pt x="98" y="115"/>
                  <a:pt x="99" y="113"/>
                  <a:pt x="96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80" y="96"/>
                  <a:pt x="80" y="96"/>
                  <a:pt x="80" y="96"/>
                </a:cubicBezTo>
                <a:cubicBezTo>
                  <a:pt x="79" y="95"/>
                  <a:pt x="79" y="95"/>
                  <a:pt x="79" y="94"/>
                </a:cubicBezTo>
                <a:cubicBezTo>
                  <a:pt x="79" y="93"/>
                  <a:pt x="79" y="93"/>
                  <a:pt x="79" y="92"/>
                </a:cubicBezTo>
                <a:cubicBezTo>
                  <a:pt x="80" y="91"/>
                  <a:pt x="82" y="91"/>
                  <a:pt x="83" y="92"/>
                </a:cubicBezTo>
                <a:cubicBezTo>
                  <a:pt x="104" y="110"/>
                  <a:pt x="104" y="110"/>
                  <a:pt x="104" y="110"/>
                </a:cubicBezTo>
                <a:cubicBezTo>
                  <a:pt x="105" y="110"/>
                  <a:pt x="107" y="111"/>
                  <a:pt x="108" y="111"/>
                </a:cubicBezTo>
                <a:cubicBezTo>
                  <a:pt x="110" y="111"/>
                  <a:pt x="112" y="110"/>
                  <a:pt x="114" y="108"/>
                </a:cubicBezTo>
                <a:cubicBezTo>
                  <a:pt x="115" y="106"/>
                  <a:pt x="116" y="104"/>
                  <a:pt x="115" y="103"/>
                </a:cubicBezTo>
                <a:cubicBezTo>
                  <a:pt x="115" y="101"/>
                  <a:pt x="114" y="99"/>
                  <a:pt x="112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5"/>
                  <a:pt x="97" y="85"/>
                  <a:pt x="97" y="84"/>
                </a:cubicBezTo>
                <a:cubicBezTo>
                  <a:pt x="97" y="83"/>
                  <a:pt x="97" y="83"/>
                  <a:pt x="98" y="82"/>
                </a:cubicBezTo>
                <a:cubicBezTo>
                  <a:pt x="98" y="81"/>
                  <a:pt x="100" y="81"/>
                  <a:pt x="101" y="82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2" y="99"/>
                  <a:pt x="124" y="99"/>
                  <a:pt x="125" y="99"/>
                </a:cubicBezTo>
                <a:cubicBezTo>
                  <a:pt x="127" y="99"/>
                  <a:pt x="130" y="98"/>
                  <a:pt x="132" y="96"/>
                </a:cubicBezTo>
                <a:cubicBezTo>
                  <a:pt x="133" y="94"/>
                  <a:pt x="134" y="92"/>
                  <a:pt x="134" y="91"/>
                </a:cubicBezTo>
                <a:cubicBezTo>
                  <a:pt x="133" y="89"/>
                  <a:pt x="132" y="87"/>
                  <a:pt x="130" y="85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14" y="72"/>
                  <a:pt x="113" y="70"/>
                  <a:pt x="114" y="69"/>
                </a:cubicBezTo>
                <a:cubicBezTo>
                  <a:pt x="115" y="68"/>
                  <a:pt x="117" y="68"/>
                  <a:pt x="118" y="69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8" y="85"/>
                  <a:pt x="142" y="84"/>
                  <a:pt x="145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2" name="Google Shape;2382;p77"/>
          <p:cNvSpPr/>
          <p:nvPr/>
        </p:nvSpPr>
        <p:spPr>
          <a:xfrm>
            <a:off x="4584700" y="1873250"/>
            <a:ext cx="1106487" cy="574675"/>
          </a:xfrm>
          <a:custGeom>
            <a:avLst/>
            <a:gdLst/>
            <a:ahLst/>
            <a:cxnLst/>
            <a:rect l="l" t="t" r="r" b="b"/>
            <a:pathLst>
              <a:path w="256" h="133" extrusionOk="0">
                <a:moveTo>
                  <a:pt x="185" y="125"/>
                </a:moveTo>
                <a:cubicBezTo>
                  <a:pt x="181" y="127"/>
                  <a:pt x="177" y="128"/>
                  <a:pt x="173" y="129"/>
                </a:cubicBezTo>
                <a:cubicBezTo>
                  <a:pt x="160" y="132"/>
                  <a:pt x="147" y="133"/>
                  <a:pt x="131" y="133"/>
                </a:cubicBezTo>
                <a:cubicBezTo>
                  <a:pt x="115" y="133"/>
                  <a:pt x="102" y="132"/>
                  <a:pt x="89" y="129"/>
                </a:cubicBezTo>
                <a:cubicBezTo>
                  <a:pt x="85" y="128"/>
                  <a:pt x="81" y="127"/>
                  <a:pt x="77" y="125"/>
                </a:cubicBezTo>
                <a:cubicBezTo>
                  <a:pt x="67" y="120"/>
                  <a:pt x="66" y="111"/>
                  <a:pt x="73" y="105"/>
                </a:cubicBezTo>
                <a:cubicBezTo>
                  <a:pt x="79" y="98"/>
                  <a:pt x="88" y="93"/>
                  <a:pt x="96" y="89"/>
                </a:cubicBezTo>
                <a:cubicBezTo>
                  <a:pt x="100" y="88"/>
                  <a:pt x="104" y="86"/>
                  <a:pt x="108" y="85"/>
                </a:cubicBezTo>
                <a:cubicBezTo>
                  <a:pt x="116" y="82"/>
                  <a:pt x="118" y="74"/>
                  <a:pt x="112" y="69"/>
                </a:cubicBezTo>
                <a:cubicBezTo>
                  <a:pt x="101" y="57"/>
                  <a:pt x="97" y="44"/>
                  <a:pt x="97" y="29"/>
                </a:cubicBezTo>
                <a:cubicBezTo>
                  <a:pt x="98" y="13"/>
                  <a:pt x="107" y="5"/>
                  <a:pt x="122" y="1"/>
                </a:cubicBezTo>
                <a:cubicBezTo>
                  <a:pt x="125" y="0"/>
                  <a:pt x="128" y="0"/>
                  <a:pt x="131" y="0"/>
                </a:cubicBezTo>
                <a:cubicBezTo>
                  <a:pt x="134" y="0"/>
                  <a:pt x="137" y="0"/>
                  <a:pt x="140" y="1"/>
                </a:cubicBezTo>
                <a:cubicBezTo>
                  <a:pt x="155" y="5"/>
                  <a:pt x="164" y="13"/>
                  <a:pt x="165" y="29"/>
                </a:cubicBezTo>
                <a:cubicBezTo>
                  <a:pt x="165" y="44"/>
                  <a:pt x="161" y="58"/>
                  <a:pt x="150" y="69"/>
                </a:cubicBezTo>
                <a:cubicBezTo>
                  <a:pt x="144" y="74"/>
                  <a:pt x="147" y="82"/>
                  <a:pt x="154" y="85"/>
                </a:cubicBezTo>
                <a:cubicBezTo>
                  <a:pt x="158" y="86"/>
                  <a:pt x="162" y="88"/>
                  <a:pt x="166" y="89"/>
                </a:cubicBezTo>
                <a:cubicBezTo>
                  <a:pt x="175" y="93"/>
                  <a:pt x="183" y="98"/>
                  <a:pt x="190" y="105"/>
                </a:cubicBezTo>
                <a:cubicBezTo>
                  <a:pt x="194" y="109"/>
                  <a:pt x="196" y="120"/>
                  <a:pt x="185" y="125"/>
                </a:cubicBezTo>
                <a:close/>
                <a:moveTo>
                  <a:pt x="252" y="114"/>
                </a:moveTo>
                <a:cubicBezTo>
                  <a:pt x="247" y="109"/>
                  <a:pt x="241" y="106"/>
                  <a:pt x="235" y="103"/>
                </a:cubicBezTo>
                <a:cubicBezTo>
                  <a:pt x="232" y="102"/>
                  <a:pt x="230" y="100"/>
                  <a:pt x="227" y="99"/>
                </a:cubicBezTo>
                <a:cubicBezTo>
                  <a:pt x="222" y="97"/>
                  <a:pt x="220" y="92"/>
                  <a:pt x="224" y="88"/>
                </a:cubicBezTo>
                <a:cubicBezTo>
                  <a:pt x="232" y="81"/>
                  <a:pt x="235" y="71"/>
                  <a:pt x="234" y="61"/>
                </a:cubicBezTo>
                <a:cubicBezTo>
                  <a:pt x="234" y="50"/>
                  <a:pt x="228" y="44"/>
                  <a:pt x="217" y="41"/>
                </a:cubicBezTo>
                <a:cubicBezTo>
                  <a:pt x="215" y="41"/>
                  <a:pt x="213" y="41"/>
                  <a:pt x="211" y="40"/>
                </a:cubicBezTo>
                <a:cubicBezTo>
                  <a:pt x="209" y="41"/>
                  <a:pt x="207" y="41"/>
                  <a:pt x="205" y="41"/>
                </a:cubicBezTo>
                <a:cubicBezTo>
                  <a:pt x="194" y="44"/>
                  <a:pt x="188" y="50"/>
                  <a:pt x="188" y="61"/>
                </a:cubicBezTo>
                <a:cubicBezTo>
                  <a:pt x="187" y="71"/>
                  <a:pt x="190" y="81"/>
                  <a:pt x="198" y="88"/>
                </a:cubicBezTo>
                <a:cubicBezTo>
                  <a:pt x="202" y="92"/>
                  <a:pt x="200" y="97"/>
                  <a:pt x="195" y="99"/>
                </a:cubicBezTo>
                <a:cubicBezTo>
                  <a:pt x="195" y="99"/>
                  <a:pt x="195" y="100"/>
                  <a:pt x="194" y="100"/>
                </a:cubicBezTo>
                <a:cubicBezTo>
                  <a:pt x="195" y="100"/>
                  <a:pt x="196" y="101"/>
                  <a:pt x="197" y="102"/>
                </a:cubicBezTo>
                <a:cubicBezTo>
                  <a:pt x="200" y="105"/>
                  <a:pt x="202" y="111"/>
                  <a:pt x="201" y="116"/>
                </a:cubicBezTo>
                <a:cubicBezTo>
                  <a:pt x="200" y="122"/>
                  <a:pt x="196" y="127"/>
                  <a:pt x="191" y="129"/>
                </a:cubicBezTo>
                <a:cubicBezTo>
                  <a:pt x="189" y="130"/>
                  <a:pt x="188" y="131"/>
                  <a:pt x="186" y="131"/>
                </a:cubicBezTo>
                <a:cubicBezTo>
                  <a:pt x="194" y="133"/>
                  <a:pt x="201" y="133"/>
                  <a:pt x="211" y="133"/>
                </a:cubicBezTo>
                <a:cubicBezTo>
                  <a:pt x="222" y="133"/>
                  <a:pt x="231" y="133"/>
                  <a:pt x="240" y="130"/>
                </a:cubicBezTo>
                <a:cubicBezTo>
                  <a:pt x="243" y="130"/>
                  <a:pt x="246" y="129"/>
                  <a:pt x="248" y="128"/>
                </a:cubicBezTo>
                <a:cubicBezTo>
                  <a:pt x="256" y="124"/>
                  <a:pt x="255" y="117"/>
                  <a:pt x="252" y="114"/>
                </a:cubicBezTo>
                <a:close/>
                <a:moveTo>
                  <a:pt x="60" y="116"/>
                </a:moveTo>
                <a:cubicBezTo>
                  <a:pt x="59" y="111"/>
                  <a:pt x="61" y="106"/>
                  <a:pt x="65" y="102"/>
                </a:cubicBezTo>
                <a:cubicBezTo>
                  <a:pt x="67" y="100"/>
                  <a:pt x="69" y="99"/>
                  <a:pt x="71" y="97"/>
                </a:cubicBezTo>
                <a:cubicBezTo>
                  <a:pt x="70" y="97"/>
                  <a:pt x="68" y="96"/>
                  <a:pt x="67" y="96"/>
                </a:cubicBezTo>
                <a:cubicBezTo>
                  <a:pt x="62" y="94"/>
                  <a:pt x="60" y="88"/>
                  <a:pt x="64" y="84"/>
                </a:cubicBezTo>
                <a:cubicBezTo>
                  <a:pt x="73" y="75"/>
                  <a:pt x="76" y="64"/>
                  <a:pt x="76" y="53"/>
                </a:cubicBezTo>
                <a:cubicBezTo>
                  <a:pt x="75" y="41"/>
                  <a:pt x="68" y="34"/>
                  <a:pt x="57" y="31"/>
                </a:cubicBezTo>
                <a:cubicBezTo>
                  <a:pt x="54" y="31"/>
                  <a:pt x="52" y="31"/>
                  <a:pt x="50" y="31"/>
                </a:cubicBezTo>
                <a:cubicBezTo>
                  <a:pt x="47" y="31"/>
                  <a:pt x="45" y="31"/>
                  <a:pt x="43" y="31"/>
                </a:cubicBezTo>
                <a:cubicBezTo>
                  <a:pt x="31" y="34"/>
                  <a:pt x="24" y="41"/>
                  <a:pt x="24" y="53"/>
                </a:cubicBezTo>
                <a:cubicBezTo>
                  <a:pt x="23" y="64"/>
                  <a:pt x="27" y="75"/>
                  <a:pt x="35" y="84"/>
                </a:cubicBezTo>
                <a:cubicBezTo>
                  <a:pt x="39" y="88"/>
                  <a:pt x="38" y="94"/>
                  <a:pt x="32" y="96"/>
                </a:cubicBezTo>
                <a:cubicBezTo>
                  <a:pt x="29" y="97"/>
                  <a:pt x="26" y="98"/>
                  <a:pt x="23" y="99"/>
                </a:cubicBezTo>
                <a:cubicBezTo>
                  <a:pt x="16" y="103"/>
                  <a:pt x="10" y="106"/>
                  <a:pt x="5" y="111"/>
                </a:cubicBezTo>
                <a:cubicBezTo>
                  <a:pt x="0" y="116"/>
                  <a:pt x="0" y="123"/>
                  <a:pt x="8" y="127"/>
                </a:cubicBezTo>
                <a:cubicBezTo>
                  <a:pt x="11" y="128"/>
                  <a:pt x="14" y="129"/>
                  <a:pt x="17" y="130"/>
                </a:cubicBezTo>
                <a:cubicBezTo>
                  <a:pt x="27" y="132"/>
                  <a:pt x="37" y="133"/>
                  <a:pt x="50" y="133"/>
                </a:cubicBezTo>
                <a:cubicBezTo>
                  <a:pt x="60" y="133"/>
                  <a:pt x="68" y="133"/>
                  <a:pt x="76" y="131"/>
                </a:cubicBezTo>
                <a:cubicBezTo>
                  <a:pt x="75" y="131"/>
                  <a:pt x="73" y="130"/>
                  <a:pt x="72" y="129"/>
                </a:cubicBezTo>
                <a:cubicBezTo>
                  <a:pt x="65" y="126"/>
                  <a:pt x="61" y="122"/>
                  <a:pt x="60" y="116"/>
                </a:cubicBezTo>
                <a:close/>
              </a:path>
            </a:pathLst>
          </a:custGeom>
          <a:solidFill>
            <a:srgbClr val="325E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3" name="Google Shape;2383;p77"/>
          <p:cNvSpPr/>
          <p:nvPr/>
        </p:nvSpPr>
        <p:spPr>
          <a:xfrm>
            <a:off x="7029450" y="2184400"/>
            <a:ext cx="615950" cy="608012"/>
          </a:xfrm>
          <a:custGeom>
            <a:avLst/>
            <a:gdLst/>
            <a:ahLst/>
            <a:cxnLst/>
            <a:rect l="l" t="t" r="r" b="b"/>
            <a:pathLst>
              <a:path w="143" h="141" extrusionOk="0">
                <a:moveTo>
                  <a:pt x="3" y="88"/>
                </a:moveTo>
                <a:cubicBezTo>
                  <a:pt x="2" y="86"/>
                  <a:pt x="2" y="84"/>
                  <a:pt x="2" y="82"/>
                </a:cubicBezTo>
                <a:cubicBezTo>
                  <a:pt x="0" y="73"/>
                  <a:pt x="1" y="63"/>
                  <a:pt x="3" y="54"/>
                </a:cubicBezTo>
                <a:cubicBezTo>
                  <a:pt x="5" y="45"/>
                  <a:pt x="9" y="37"/>
                  <a:pt x="14" y="29"/>
                </a:cubicBezTo>
                <a:cubicBezTo>
                  <a:pt x="19" y="22"/>
                  <a:pt x="26" y="16"/>
                  <a:pt x="34" y="11"/>
                </a:cubicBezTo>
                <a:cubicBezTo>
                  <a:pt x="42" y="6"/>
                  <a:pt x="51" y="2"/>
                  <a:pt x="60" y="1"/>
                </a:cubicBezTo>
                <a:cubicBezTo>
                  <a:pt x="63" y="0"/>
                  <a:pt x="65" y="0"/>
                  <a:pt x="68" y="0"/>
                </a:cubicBezTo>
                <a:cubicBezTo>
                  <a:pt x="83" y="17"/>
                  <a:pt x="83" y="17"/>
                  <a:pt x="83" y="17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3"/>
                  <a:pt x="65" y="33"/>
                </a:cubicBezTo>
                <a:cubicBezTo>
                  <a:pt x="45" y="36"/>
                  <a:pt x="31" y="56"/>
                  <a:pt x="34" y="77"/>
                </a:cubicBezTo>
                <a:cubicBezTo>
                  <a:pt x="34" y="78"/>
                  <a:pt x="35" y="80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22" y="79"/>
                  <a:pt x="22" y="79"/>
                  <a:pt x="22" y="79"/>
                </a:cubicBezTo>
                <a:cubicBezTo>
                  <a:pt x="14" y="77"/>
                  <a:pt x="14" y="77"/>
                  <a:pt x="14" y="77"/>
                </a:cubicBezTo>
                <a:cubicBezTo>
                  <a:pt x="11" y="85"/>
                  <a:pt x="11" y="85"/>
                  <a:pt x="11" y="85"/>
                </a:cubicBezTo>
                <a:cubicBezTo>
                  <a:pt x="7" y="98"/>
                  <a:pt x="7" y="98"/>
                  <a:pt x="7" y="98"/>
                </a:cubicBezTo>
                <a:cubicBezTo>
                  <a:pt x="6" y="97"/>
                  <a:pt x="5" y="95"/>
                  <a:pt x="5" y="93"/>
                </a:cubicBezTo>
                <a:cubicBezTo>
                  <a:pt x="4" y="93"/>
                  <a:pt x="4" y="93"/>
                  <a:pt x="4" y="92"/>
                </a:cubicBezTo>
                <a:cubicBezTo>
                  <a:pt x="4" y="91"/>
                  <a:pt x="3" y="89"/>
                  <a:pt x="3" y="88"/>
                </a:cubicBezTo>
                <a:close/>
                <a:moveTo>
                  <a:pt x="114" y="116"/>
                </a:moveTo>
                <a:cubicBezTo>
                  <a:pt x="106" y="117"/>
                  <a:pt x="106" y="117"/>
                  <a:pt x="106" y="11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9" y="96"/>
                  <a:pt x="99" y="97"/>
                  <a:pt x="98" y="97"/>
                </a:cubicBezTo>
                <a:cubicBezTo>
                  <a:pt x="98" y="97"/>
                  <a:pt x="98" y="98"/>
                  <a:pt x="98" y="98"/>
                </a:cubicBezTo>
                <a:cubicBezTo>
                  <a:pt x="97" y="98"/>
                  <a:pt x="96" y="99"/>
                  <a:pt x="96" y="100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101"/>
                  <a:pt x="93" y="102"/>
                  <a:pt x="92" y="102"/>
                </a:cubicBezTo>
                <a:cubicBezTo>
                  <a:pt x="92" y="102"/>
                  <a:pt x="92" y="103"/>
                  <a:pt x="91" y="103"/>
                </a:cubicBezTo>
                <a:cubicBezTo>
                  <a:pt x="91" y="103"/>
                  <a:pt x="90" y="104"/>
                  <a:pt x="89" y="104"/>
                </a:cubicBezTo>
                <a:cubicBezTo>
                  <a:pt x="89" y="104"/>
                  <a:pt x="88" y="105"/>
                  <a:pt x="88" y="105"/>
                </a:cubicBezTo>
                <a:cubicBezTo>
                  <a:pt x="87" y="105"/>
                  <a:pt x="86" y="106"/>
                  <a:pt x="86" y="106"/>
                </a:cubicBezTo>
                <a:cubicBezTo>
                  <a:pt x="85" y="106"/>
                  <a:pt x="84" y="106"/>
                  <a:pt x="83" y="107"/>
                </a:cubicBezTo>
                <a:cubicBezTo>
                  <a:pt x="83" y="107"/>
                  <a:pt x="82" y="107"/>
                  <a:pt x="82" y="107"/>
                </a:cubicBezTo>
                <a:cubicBezTo>
                  <a:pt x="80" y="107"/>
                  <a:pt x="79" y="108"/>
                  <a:pt x="78" y="108"/>
                </a:cubicBezTo>
                <a:cubicBezTo>
                  <a:pt x="76" y="108"/>
                  <a:pt x="74" y="108"/>
                  <a:pt x="73" y="108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8"/>
                  <a:pt x="72" y="109"/>
                  <a:pt x="71" y="109"/>
                </a:cubicBezTo>
                <a:cubicBezTo>
                  <a:pt x="70" y="109"/>
                  <a:pt x="68" y="108"/>
                  <a:pt x="67" y="108"/>
                </a:cubicBezTo>
                <a:cubicBezTo>
                  <a:pt x="67" y="108"/>
                  <a:pt x="66" y="108"/>
                  <a:pt x="66" y="108"/>
                </a:cubicBezTo>
                <a:cubicBezTo>
                  <a:pt x="65" y="108"/>
                  <a:pt x="63" y="108"/>
                  <a:pt x="62" y="107"/>
                </a:cubicBezTo>
                <a:cubicBezTo>
                  <a:pt x="61" y="107"/>
                  <a:pt x="61" y="107"/>
                  <a:pt x="60" y="107"/>
                </a:cubicBezTo>
                <a:cubicBezTo>
                  <a:pt x="59" y="106"/>
                  <a:pt x="58" y="106"/>
                  <a:pt x="57" y="106"/>
                </a:cubicBezTo>
                <a:cubicBezTo>
                  <a:pt x="57" y="105"/>
                  <a:pt x="56" y="105"/>
                  <a:pt x="56" y="105"/>
                </a:cubicBezTo>
                <a:cubicBezTo>
                  <a:pt x="55" y="105"/>
                  <a:pt x="54" y="104"/>
                  <a:pt x="53" y="104"/>
                </a:cubicBezTo>
                <a:cubicBezTo>
                  <a:pt x="52" y="103"/>
                  <a:pt x="52" y="103"/>
                  <a:pt x="51" y="103"/>
                </a:cubicBezTo>
                <a:cubicBezTo>
                  <a:pt x="50" y="102"/>
                  <a:pt x="49" y="101"/>
                  <a:pt x="49" y="101"/>
                </a:cubicBezTo>
                <a:cubicBezTo>
                  <a:pt x="48" y="100"/>
                  <a:pt x="48" y="100"/>
                  <a:pt x="47" y="100"/>
                </a:cubicBezTo>
                <a:cubicBezTo>
                  <a:pt x="46" y="99"/>
                  <a:pt x="46" y="98"/>
                  <a:pt x="45" y="97"/>
                </a:cubicBezTo>
                <a:cubicBezTo>
                  <a:pt x="44" y="97"/>
                  <a:pt x="44" y="97"/>
                  <a:pt x="44" y="96"/>
                </a:cubicBezTo>
                <a:cubicBezTo>
                  <a:pt x="42" y="95"/>
                  <a:pt x="41" y="94"/>
                  <a:pt x="40" y="93"/>
                </a:cubicBezTo>
                <a:cubicBezTo>
                  <a:pt x="20" y="87"/>
                  <a:pt x="20" y="87"/>
                  <a:pt x="20" y="87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7" y="116"/>
                  <a:pt x="23" y="123"/>
                  <a:pt x="30" y="128"/>
                </a:cubicBezTo>
                <a:cubicBezTo>
                  <a:pt x="38" y="133"/>
                  <a:pt x="46" y="137"/>
                  <a:pt x="55" y="139"/>
                </a:cubicBezTo>
                <a:cubicBezTo>
                  <a:pt x="57" y="140"/>
                  <a:pt x="60" y="140"/>
                  <a:pt x="63" y="141"/>
                </a:cubicBezTo>
                <a:cubicBezTo>
                  <a:pt x="63" y="141"/>
                  <a:pt x="64" y="141"/>
                  <a:pt x="65" y="141"/>
                </a:cubicBezTo>
                <a:cubicBezTo>
                  <a:pt x="67" y="141"/>
                  <a:pt x="69" y="141"/>
                  <a:pt x="70" y="141"/>
                </a:cubicBezTo>
                <a:cubicBezTo>
                  <a:pt x="72" y="141"/>
                  <a:pt x="73" y="141"/>
                  <a:pt x="74" y="141"/>
                </a:cubicBezTo>
                <a:cubicBezTo>
                  <a:pt x="75" y="141"/>
                  <a:pt x="76" y="141"/>
                  <a:pt x="76" y="141"/>
                </a:cubicBezTo>
                <a:cubicBezTo>
                  <a:pt x="79" y="141"/>
                  <a:pt x="81" y="141"/>
                  <a:pt x="83" y="140"/>
                </a:cubicBezTo>
                <a:cubicBezTo>
                  <a:pt x="92" y="139"/>
                  <a:pt x="101" y="135"/>
                  <a:pt x="109" y="130"/>
                </a:cubicBezTo>
                <a:cubicBezTo>
                  <a:pt x="117" y="126"/>
                  <a:pt x="123" y="120"/>
                  <a:pt x="128" y="113"/>
                </a:cubicBezTo>
                <a:lnTo>
                  <a:pt x="114" y="116"/>
                </a:lnTo>
                <a:close/>
                <a:moveTo>
                  <a:pt x="141" y="59"/>
                </a:moveTo>
                <a:cubicBezTo>
                  <a:pt x="140" y="50"/>
                  <a:pt x="136" y="41"/>
                  <a:pt x="131" y="33"/>
                </a:cubicBezTo>
                <a:cubicBezTo>
                  <a:pt x="126" y="25"/>
                  <a:pt x="120" y="18"/>
                  <a:pt x="113" y="13"/>
                </a:cubicBezTo>
                <a:cubicBezTo>
                  <a:pt x="105" y="8"/>
                  <a:pt x="97" y="4"/>
                  <a:pt x="88" y="2"/>
                </a:cubicBezTo>
                <a:cubicBezTo>
                  <a:pt x="85" y="1"/>
                  <a:pt x="83" y="1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11"/>
                  <a:pt x="89" y="11"/>
                  <a:pt x="89" y="11"/>
                </a:cubicBezTo>
                <a:cubicBezTo>
                  <a:pt x="95" y="17"/>
                  <a:pt x="95" y="17"/>
                  <a:pt x="95" y="17"/>
                </a:cubicBezTo>
                <a:cubicBezTo>
                  <a:pt x="89" y="23"/>
                  <a:pt x="89" y="23"/>
                  <a:pt x="89" y="23"/>
                </a:cubicBezTo>
                <a:cubicBezTo>
                  <a:pt x="79" y="33"/>
                  <a:pt x="79" y="33"/>
                  <a:pt x="79" y="33"/>
                </a:cubicBezTo>
                <a:cubicBezTo>
                  <a:pt x="94" y="37"/>
                  <a:pt x="106" y="48"/>
                  <a:pt x="109" y="64"/>
                </a:cubicBezTo>
                <a:cubicBezTo>
                  <a:pt x="110" y="72"/>
                  <a:pt x="109" y="80"/>
                  <a:pt x="106" y="86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7" y="98"/>
                  <a:pt x="139" y="93"/>
                  <a:pt x="140" y="87"/>
                </a:cubicBezTo>
                <a:cubicBezTo>
                  <a:pt x="142" y="78"/>
                  <a:pt x="143" y="68"/>
                  <a:pt x="141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4" name="Google Shape;2384;p77"/>
          <p:cNvSpPr/>
          <p:nvPr/>
        </p:nvSpPr>
        <p:spPr>
          <a:xfrm>
            <a:off x="5530850" y="5489575"/>
            <a:ext cx="638175" cy="639762"/>
          </a:xfrm>
          <a:custGeom>
            <a:avLst/>
            <a:gdLst/>
            <a:ahLst/>
            <a:cxnLst/>
            <a:rect l="l" t="t" r="r" b="b"/>
            <a:pathLst>
              <a:path w="148" h="148" extrusionOk="0">
                <a:moveTo>
                  <a:pt x="145" y="63"/>
                </a:moveTo>
                <a:cubicBezTo>
                  <a:pt x="127" y="60"/>
                  <a:pt x="127" y="60"/>
                  <a:pt x="127" y="60"/>
                </a:cubicBezTo>
                <a:cubicBezTo>
                  <a:pt x="125" y="55"/>
                  <a:pt x="123" y="51"/>
                  <a:pt x="121" y="46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3" y="30"/>
                  <a:pt x="132" y="28"/>
                  <a:pt x="131" y="27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0" y="15"/>
                  <a:pt x="118" y="15"/>
                  <a:pt x="117" y="16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97" y="25"/>
                  <a:pt x="92" y="23"/>
                  <a:pt x="87" y="21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1"/>
                  <a:pt x="83" y="0"/>
                  <a:pt x="81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3" y="1"/>
                  <a:pt x="63" y="3"/>
                </a:cubicBezTo>
                <a:cubicBezTo>
                  <a:pt x="60" y="21"/>
                  <a:pt x="60" y="21"/>
                  <a:pt x="60" y="21"/>
                </a:cubicBezTo>
                <a:cubicBezTo>
                  <a:pt x="55" y="23"/>
                  <a:pt x="50" y="25"/>
                  <a:pt x="46" y="27"/>
                </a:cubicBezTo>
                <a:cubicBezTo>
                  <a:pt x="31" y="16"/>
                  <a:pt x="31" y="16"/>
                  <a:pt x="31" y="16"/>
                </a:cubicBezTo>
                <a:cubicBezTo>
                  <a:pt x="30" y="15"/>
                  <a:pt x="28" y="15"/>
                  <a:pt x="27" y="16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30"/>
                  <a:pt x="16" y="31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51"/>
                  <a:pt x="22" y="55"/>
                  <a:pt x="21" y="60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5"/>
                  <a:pt x="3" y="85"/>
                </a:cubicBezTo>
                <a:cubicBezTo>
                  <a:pt x="21" y="88"/>
                  <a:pt x="21" y="88"/>
                  <a:pt x="21" y="88"/>
                </a:cubicBezTo>
                <a:cubicBezTo>
                  <a:pt x="22" y="93"/>
                  <a:pt x="24" y="97"/>
                  <a:pt x="27" y="102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5" y="118"/>
                  <a:pt x="15" y="120"/>
                  <a:pt x="16" y="121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28" y="133"/>
                  <a:pt x="30" y="133"/>
                  <a:pt x="31" y="132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50" y="124"/>
                  <a:pt x="55" y="126"/>
                  <a:pt x="60" y="127"/>
                </a:cubicBezTo>
                <a:cubicBezTo>
                  <a:pt x="63" y="145"/>
                  <a:pt x="63" y="145"/>
                  <a:pt x="63" y="145"/>
                </a:cubicBezTo>
                <a:cubicBezTo>
                  <a:pt x="63" y="147"/>
                  <a:pt x="65" y="148"/>
                  <a:pt x="66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3" y="148"/>
                  <a:pt x="84" y="147"/>
                  <a:pt x="84" y="145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92" y="126"/>
                  <a:pt x="97" y="124"/>
                  <a:pt x="102" y="121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8" y="133"/>
                  <a:pt x="120" y="133"/>
                  <a:pt x="121" y="132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32" y="120"/>
                  <a:pt x="133" y="118"/>
                  <a:pt x="132" y="117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3" y="97"/>
                  <a:pt x="125" y="93"/>
                  <a:pt x="127" y="88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8" y="83"/>
                  <a:pt x="148" y="82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8" y="65"/>
                  <a:pt x="147" y="64"/>
                  <a:pt x="145" y="63"/>
                </a:cubicBezTo>
                <a:close/>
                <a:moveTo>
                  <a:pt x="74" y="101"/>
                </a:moveTo>
                <a:cubicBezTo>
                  <a:pt x="59" y="101"/>
                  <a:pt x="47" y="89"/>
                  <a:pt x="47" y="74"/>
                </a:cubicBezTo>
                <a:cubicBezTo>
                  <a:pt x="47" y="59"/>
                  <a:pt x="59" y="47"/>
                  <a:pt x="74" y="47"/>
                </a:cubicBezTo>
                <a:cubicBezTo>
                  <a:pt x="89" y="47"/>
                  <a:pt x="101" y="59"/>
                  <a:pt x="101" y="74"/>
                </a:cubicBezTo>
                <a:cubicBezTo>
                  <a:pt x="101" y="89"/>
                  <a:pt x="89" y="101"/>
                  <a:pt x="74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5" name="Google Shape;2385;p77"/>
          <p:cNvSpPr/>
          <p:nvPr/>
        </p:nvSpPr>
        <p:spPr>
          <a:xfrm>
            <a:off x="9091612" y="2455862"/>
            <a:ext cx="307975" cy="968375"/>
          </a:xfrm>
          <a:custGeom>
            <a:avLst/>
            <a:gdLst/>
            <a:ahLst/>
            <a:cxnLst/>
            <a:rect l="l" t="t" r="r" b="b"/>
            <a:pathLst>
              <a:path w="71" h="224" extrusionOk="0">
                <a:moveTo>
                  <a:pt x="4" y="0"/>
                </a:moveTo>
                <a:cubicBezTo>
                  <a:pt x="6" y="0"/>
                  <a:pt x="8" y="1"/>
                  <a:pt x="9" y="3"/>
                </a:cubicBezTo>
                <a:cubicBezTo>
                  <a:pt x="24" y="37"/>
                  <a:pt x="37" y="73"/>
                  <a:pt x="47" y="109"/>
                </a:cubicBezTo>
                <a:cubicBezTo>
                  <a:pt x="57" y="145"/>
                  <a:pt x="65" y="182"/>
                  <a:pt x="70" y="219"/>
                </a:cubicBezTo>
                <a:cubicBezTo>
                  <a:pt x="71" y="222"/>
                  <a:pt x="69" y="224"/>
                  <a:pt x="67" y="224"/>
                </a:cubicBezTo>
                <a:cubicBezTo>
                  <a:pt x="64" y="224"/>
                  <a:pt x="62" y="223"/>
                  <a:pt x="62" y="220"/>
                </a:cubicBezTo>
                <a:cubicBezTo>
                  <a:pt x="57" y="184"/>
                  <a:pt x="49" y="147"/>
                  <a:pt x="39" y="111"/>
                </a:cubicBezTo>
                <a:cubicBezTo>
                  <a:pt x="29" y="75"/>
                  <a:pt x="16" y="40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3" y="1"/>
                  <a:pt x="4" y="1"/>
                  <a:pt x="4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6" name="Google Shape;2386;p77"/>
          <p:cNvSpPr/>
          <p:nvPr/>
        </p:nvSpPr>
        <p:spPr>
          <a:xfrm>
            <a:off x="9088437" y="4284662"/>
            <a:ext cx="306387" cy="966787"/>
          </a:xfrm>
          <a:custGeom>
            <a:avLst/>
            <a:gdLst/>
            <a:ahLst/>
            <a:cxnLst/>
            <a:rect l="l" t="t" r="r" b="b"/>
            <a:pathLst>
              <a:path w="71" h="224" extrusionOk="0">
                <a:moveTo>
                  <a:pt x="4" y="224"/>
                </a:moveTo>
                <a:cubicBezTo>
                  <a:pt x="6" y="224"/>
                  <a:pt x="8" y="223"/>
                  <a:pt x="9" y="221"/>
                </a:cubicBezTo>
                <a:cubicBezTo>
                  <a:pt x="24" y="187"/>
                  <a:pt x="37" y="152"/>
                  <a:pt x="48" y="115"/>
                </a:cubicBezTo>
                <a:cubicBezTo>
                  <a:pt x="58" y="79"/>
                  <a:pt x="66" y="42"/>
                  <a:pt x="71" y="5"/>
                </a:cubicBezTo>
                <a:cubicBezTo>
                  <a:pt x="71" y="3"/>
                  <a:pt x="70" y="1"/>
                  <a:pt x="67" y="0"/>
                </a:cubicBezTo>
                <a:cubicBezTo>
                  <a:pt x="65" y="0"/>
                  <a:pt x="63" y="2"/>
                  <a:pt x="63" y="4"/>
                </a:cubicBezTo>
                <a:cubicBezTo>
                  <a:pt x="58" y="41"/>
                  <a:pt x="50" y="77"/>
                  <a:pt x="39" y="113"/>
                </a:cubicBezTo>
                <a:cubicBezTo>
                  <a:pt x="29" y="149"/>
                  <a:pt x="16" y="184"/>
                  <a:pt x="1" y="218"/>
                </a:cubicBezTo>
                <a:cubicBezTo>
                  <a:pt x="0" y="220"/>
                  <a:pt x="1" y="222"/>
                  <a:pt x="3" y="223"/>
                </a:cubicBezTo>
                <a:cubicBezTo>
                  <a:pt x="4" y="224"/>
                  <a:pt x="4" y="224"/>
                  <a:pt x="4" y="22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7" name="Google Shape;2387;p77"/>
          <p:cNvSpPr/>
          <p:nvPr/>
        </p:nvSpPr>
        <p:spPr>
          <a:xfrm>
            <a:off x="2633662" y="3073400"/>
            <a:ext cx="95250" cy="1570037"/>
          </a:xfrm>
          <a:custGeom>
            <a:avLst/>
            <a:gdLst/>
            <a:ahLst/>
            <a:cxnLst/>
            <a:rect l="l" t="t" r="r" b="b"/>
            <a:pathLst>
              <a:path w="22" h="363" extrusionOk="0">
                <a:moveTo>
                  <a:pt x="21" y="0"/>
                </a:moveTo>
                <a:cubicBezTo>
                  <a:pt x="7" y="58"/>
                  <a:pt x="0" y="118"/>
                  <a:pt x="0" y="180"/>
                </a:cubicBezTo>
                <a:cubicBezTo>
                  <a:pt x="0" y="243"/>
                  <a:pt x="8" y="304"/>
                  <a:pt x="22" y="363"/>
                </a:cubicBezTo>
              </a:path>
            </a:pathLst>
          </a:cu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8" name="Google Shape;2388;p77"/>
          <p:cNvSpPr txBox="1"/>
          <p:nvPr/>
        </p:nvSpPr>
        <p:spPr>
          <a:xfrm>
            <a:off x="8837612" y="5286375"/>
            <a:ext cx="6651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389" name="Google Shape;2389;p77"/>
          <p:cNvSpPr txBox="1"/>
          <p:nvPr/>
        </p:nvSpPr>
        <p:spPr>
          <a:xfrm>
            <a:off x="9226550" y="3492500"/>
            <a:ext cx="660400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390" name="Google Shape;2390;p77"/>
          <p:cNvSpPr txBox="1"/>
          <p:nvPr/>
        </p:nvSpPr>
        <p:spPr>
          <a:xfrm>
            <a:off x="8729662" y="1716087"/>
            <a:ext cx="6651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391" name="Google Shape;2391;p77"/>
          <p:cNvSpPr txBox="1"/>
          <p:nvPr/>
        </p:nvSpPr>
        <p:spPr>
          <a:xfrm>
            <a:off x="2673350" y="4767262"/>
            <a:ext cx="673100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92" name="Google Shape;2392;p77"/>
          <p:cNvSpPr txBox="1"/>
          <p:nvPr/>
        </p:nvSpPr>
        <p:spPr>
          <a:xfrm>
            <a:off x="2751137" y="2247900"/>
            <a:ext cx="552450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141414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393" name="Google Shape;2393;p77"/>
          <p:cNvSpPr txBox="1"/>
          <p:nvPr/>
        </p:nvSpPr>
        <p:spPr>
          <a:xfrm>
            <a:off x="665162" y="49291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94" name="Google Shape;2394;p77"/>
          <p:cNvSpPr txBox="1"/>
          <p:nvPr/>
        </p:nvSpPr>
        <p:spPr>
          <a:xfrm>
            <a:off x="9875837" y="37020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95" name="Google Shape;2395;p77"/>
          <p:cNvSpPr txBox="1"/>
          <p:nvPr/>
        </p:nvSpPr>
        <p:spPr>
          <a:xfrm>
            <a:off x="9432925" y="54864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6" name="Google Shape;2333;p76">
            <a:extLst>
              <a:ext uri="{FF2B5EF4-FFF2-40B4-BE49-F238E27FC236}">
                <a16:creationId xmlns:a16="http://schemas.microsoft.com/office/drawing/2014/main" id="{41F2AAB3-0F56-4980-858D-C66BD97A1606}"/>
              </a:ext>
            </a:extLst>
          </p:cNvPr>
          <p:cNvSpPr txBox="1"/>
          <p:nvPr/>
        </p:nvSpPr>
        <p:spPr>
          <a:xfrm>
            <a:off x="3244850" y="179387"/>
            <a:ext cx="5702300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5500"/>
              <a:buFont typeface="Montserrat"/>
              <a:buNone/>
            </a:pPr>
            <a:r>
              <a:rPr lang="en-US" sz="55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SEU TÍTULO</a:t>
            </a:r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78"/>
          <p:cNvSpPr txBox="1"/>
          <p:nvPr/>
        </p:nvSpPr>
        <p:spPr>
          <a:xfrm>
            <a:off x="9577387" y="18494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01" name="Google Shape;2401;p78"/>
          <p:cNvSpPr txBox="1"/>
          <p:nvPr/>
        </p:nvSpPr>
        <p:spPr>
          <a:xfrm>
            <a:off x="906462" y="182562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03" name="Google Shape;2403;p78"/>
          <p:cNvSpPr txBox="1"/>
          <p:nvPr/>
        </p:nvSpPr>
        <p:spPr>
          <a:xfrm>
            <a:off x="10142537" y="3397250"/>
            <a:ext cx="1135062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04" name="Google Shape;2404;p78"/>
          <p:cNvSpPr txBox="1"/>
          <p:nvPr/>
        </p:nvSpPr>
        <p:spPr>
          <a:xfrm>
            <a:off x="9658350" y="5159375"/>
            <a:ext cx="7747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</a:t>
            </a:r>
            <a:endParaRPr/>
          </a:p>
        </p:txBody>
      </p:sp>
      <p:sp>
        <p:nvSpPr>
          <p:cNvPr id="2405" name="Google Shape;2405;p78"/>
          <p:cNvSpPr txBox="1"/>
          <p:nvPr/>
        </p:nvSpPr>
        <p:spPr>
          <a:xfrm>
            <a:off x="9658350" y="1595437"/>
            <a:ext cx="1192212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06" name="Google Shape;2406;p78"/>
          <p:cNvSpPr txBox="1"/>
          <p:nvPr/>
        </p:nvSpPr>
        <p:spPr>
          <a:xfrm>
            <a:off x="-221498" y="1595437"/>
            <a:ext cx="278372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07" name="Google Shape;2407;p78"/>
          <p:cNvSpPr txBox="1"/>
          <p:nvPr/>
        </p:nvSpPr>
        <p:spPr>
          <a:xfrm>
            <a:off x="1295400" y="5183187"/>
            <a:ext cx="1250949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08" name="Google Shape;2408;p78"/>
          <p:cNvSpPr txBox="1"/>
          <p:nvPr/>
        </p:nvSpPr>
        <p:spPr>
          <a:xfrm>
            <a:off x="-173374" y="3352800"/>
            <a:ext cx="2254586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09" name="Google Shape;2409;p78"/>
          <p:cNvSpPr/>
          <p:nvPr/>
        </p:nvSpPr>
        <p:spPr>
          <a:xfrm>
            <a:off x="9240837" y="3486150"/>
            <a:ext cx="762000" cy="766762"/>
          </a:xfrm>
          <a:prstGeom prst="ellipse">
            <a:avLst/>
          </a:pr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78"/>
          <p:cNvSpPr/>
          <p:nvPr/>
        </p:nvSpPr>
        <p:spPr>
          <a:xfrm>
            <a:off x="8755062" y="5248275"/>
            <a:ext cx="762000" cy="762000"/>
          </a:xfrm>
          <a:prstGeom prst="ellipse">
            <a:avLst/>
          </a:pr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78"/>
          <p:cNvSpPr/>
          <p:nvPr/>
        </p:nvSpPr>
        <p:spPr>
          <a:xfrm>
            <a:off x="8755062" y="1679575"/>
            <a:ext cx="762000" cy="766762"/>
          </a:xfrm>
          <a:prstGeom prst="ellipse">
            <a:avLst/>
          </a:pr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78"/>
          <p:cNvSpPr/>
          <p:nvPr/>
        </p:nvSpPr>
        <p:spPr>
          <a:xfrm>
            <a:off x="2193925" y="3454400"/>
            <a:ext cx="762000" cy="762000"/>
          </a:xfrm>
          <a:prstGeom prst="ellipse">
            <a:avLst/>
          </a:pr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78"/>
          <p:cNvSpPr/>
          <p:nvPr/>
        </p:nvSpPr>
        <p:spPr>
          <a:xfrm>
            <a:off x="2679700" y="1692275"/>
            <a:ext cx="762000" cy="766762"/>
          </a:xfrm>
          <a:prstGeom prst="ellipse">
            <a:avLst/>
          </a:pr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78"/>
          <p:cNvSpPr/>
          <p:nvPr/>
        </p:nvSpPr>
        <p:spPr>
          <a:xfrm>
            <a:off x="2679700" y="5260975"/>
            <a:ext cx="762000" cy="762000"/>
          </a:xfrm>
          <a:prstGeom prst="ellipse">
            <a:avLst/>
          </a:pr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78"/>
          <p:cNvSpPr txBox="1"/>
          <p:nvPr/>
        </p:nvSpPr>
        <p:spPr>
          <a:xfrm>
            <a:off x="2917825" y="1785937"/>
            <a:ext cx="5588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416" name="Google Shape;2416;p78"/>
          <p:cNvSpPr txBox="1"/>
          <p:nvPr/>
        </p:nvSpPr>
        <p:spPr>
          <a:xfrm>
            <a:off x="8996362" y="1768475"/>
            <a:ext cx="5588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sp>
        <p:nvSpPr>
          <p:cNvPr id="2417" name="Google Shape;2417;p78"/>
          <p:cNvSpPr txBox="1"/>
          <p:nvPr/>
        </p:nvSpPr>
        <p:spPr>
          <a:xfrm>
            <a:off x="9491662" y="3586162"/>
            <a:ext cx="5588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2418" name="Google Shape;2418;p78"/>
          <p:cNvSpPr txBox="1"/>
          <p:nvPr/>
        </p:nvSpPr>
        <p:spPr>
          <a:xfrm>
            <a:off x="8982075" y="5343525"/>
            <a:ext cx="5588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419" name="Google Shape;2419;p78"/>
          <p:cNvSpPr txBox="1"/>
          <p:nvPr/>
        </p:nvSpPr>
        <p:spPr>
          <a:xfrm>
            <a:off x="2439987" y="3533775"/>
            <a:ext cx="5588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420" name="Google Shape;2420;p78"/>
          <p:cNvSpPr txBox="1"/>
          <p:nvPr/>
        </p:nvSpPr>
        <p:spPr>
          <a:xfrm>
            <a:off x="2938462" y="5360987"/>
            <a:ext cx="5588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421" name="Google Shape;2421;p78"/>
          <p:cNvSpPr/>
          <p:nvPr/>
        </p:nvSpPr>
        <p:spPr>
          <a:xfrm>
            <a:off x="9332912" y="2482850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64" y="227"/>
                </a:moveTo>
                <a:cubicBezTo>
                  <a:pt x="61" y="227"/>
                  <a:pt x="59" y="225"/>
                  <a:pt x="59" y="223"/>
                </a:cubicBezTo>
                <a:cubicBezTo>
                  <a:pt x="49" y="149"/>
                  <a:pt x="29" y="76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6" y="0"/>
                  <a:pt x="8" y="1"/>
                  <a:pt x="9" y="4"/>
                </a:cubicBezTo>
                <a:cubicBezTo>
                  <a:pt x="38" y="74"/>
                  <a:pt x="58" y="147"/>
                  <a:pt x="68" y="222"/>
                </a:cubicBezTo>
                <a:cubicBezTo>
                  <a:pt x="69" y="224"/>
                  <a:pt x="67" y="227"/>
                  <a:pt x="64" y="227"/>
                </a:cubicBezTo>
                <a:cubicBezTo>
                  <a:pt x="64" y="227"/>
                  <a:pt x="64" y="227"/>
                  <a:pt x="64" y="227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78"/>
          <p:cNvSpPr/>
          <p:nvPr/>
        </p:nvSpPr>
        <p:spPr>
          <a:xfrm>
            <a:off x="9332912" y="4321175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5" y="227"/>
                </a:moveTo>
                <a:cubicBezTo>
                  <a:pt x="4" y="227"/>
                  <a:pt x="4" y="227"/>
                  <a:pt x="3" y="227"/>
                </a:cubicBezTo>
                <a:cubicBezTo>
                  <a:pt x="1" y="226"/>
                  <a:pt x="0" y="223"/>
                  <a:pt x="1" y="221"/>
                </a:cubicBezTo>
                <a:cubicBezTo>
                  <a:pt x="29" y="152"/>
                  <a:pt x="49" y="79"/>
                  <a:pt x="59" y="5"/>
                </a:cubicBezTo>
                <a:cubicBezTo>
                  <a:pt x="59" y="2"/>
                  <a:pt x="62" y="0"/>
                  <a:pt x="64" y="1"/>
                </a:cubicBezTo>
                <a:cubicBezTo>
                  <a:pt x="67" y="1"/>
                  <a:pt x="69" y="4"/>
                  <a:pt x="68" y="6"/>
                </a:cubicBezTo>
                <a:cubicBezTo>
                  <a:pt x="58" y="81"/>
                  <a:pt x="38" y="154"/>
                  <a:pt x="9" y="224"/>
                </a:cubicBezTo>
                <a:cubicBezTo>
                  <a:pt x="9" y="226"/>
                  <a:pt x="7" y="227"/>
                  <a:pt x="5" y="227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p78"/>
          <p:cNvSpPr/>
          <p:nvPr/>
        </p:nvSpPr>
        <p:spPr>
          <a:xfrm>
            <a:off x="2587625" y="4308475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5" y="0"/>
                </a:moveTo>
                <a:cubicBezTo>
                  <a:pt x="8" y="0"/>
                  <a:pt x="10" y="2"/>
                  <a:pt x="10" y="4"/>
                </a:cubicBezTo>
                <a:cubicBezTo>
                  <a:pt x="20" y="79"/>
                  <a:pt x="40" y="151"/>
                  <a:pt x="68" y="220"/>
                </a:cubicBezTo>
                <a:cubicBezTo>
                  <a:pt x="69" y="223"/>
                  <a:pt x="68" y="225"/>
                  <a:pt x="66" y="226"/>
                </a:cubicBezTo>
                <a:cubicBezTo>
                  <a:pt x="63" y="227"/>
                  <a:pt x="61" y="226"/>
                  <a:pt x="60" y="224"/>
                </a:cubicBezTo>
                <a:cubicBezTo>
                  <a:pt x="31" y="154"/>
                  <a:pt x="11" y="81"/>
                  <a:pt x="1" y="6"/>
                </a:cubicBezTo>
                <a:cubicBezTo>
                  <a:pt x="0" y="3"/>
                  <a:pt x="2" y="1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4" name="Google Shape;2424;p78"/>
          <p:cNvSpPr/>
          <p:nvPr/>
        </p:nvSpPr>
        <p:spPr>
          <a:xfrm>
            <a:off x="2587625" y="2470150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64" y="0"/>
                </a:moveTo>
                <a:cubicBezTo>
                  <a:pt x="65" y="0"/>
                  <a:pt x="65" y="0"/>
                  <a:pt x="66" y="1"/>
                </a:cubicBezTo>
                <a:cubicBezTo>
                  <a:pt x="68" y="2"/>
                  <a:pt x="69" y="5"/>
                  <a:pt x="68" y="7"/>
                </a:cubicBezTo>
                <a:cubicBezTo>
                  <a:pt x="40" y="76"/>
                  <a:pt x="20" y="149"/>
                  <a:pt x="10" y="223"/>
                </a:cubicBezTo>
                <a:cubicBezTo>
                  <a:pt x="10" y="225"/>
                  <a:pt x="7" y="227"/>
                  <a:pt x="5" y="227"/>
                </a:cubicBezTo>
                <a:cubicBezTo>
                  <a:pt x="2" y="226"/>
                  <a:pt x="0" y="224"/>
                  <a:pt x="1" y="221"/>
                </a:cubicBezTo>
                <a:cubicBezTo>
                  <a:pt x="11" y="146"/>
                  <a:pt x="31" y="73"/>
                  <a:pt x="60" y="3"/>
                </a:cubicBezTo>
                <a:cubicBezTo>
                  <a:pt x="60" y="1"/>
                  <a:pt x="62" y="0"/>
                  <a:pt x="64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5" name="Google Shape;2425;p78"/>
          <p:cNvSpPr/>
          <p:nvPr/>
        </p:nvSpPr>
        <p:spPr>
          <a:xfrm>
            <a:off x="6140450" y="1290637"/>
            <a:ext cx="2133600" cy="3479800"/>
          </a:xfrm>
          <a:custGeom>
            <a:avLst/>
            <a:gdLst/>
            <a:ahLst/>
            <a:cxnLst/>
            <a:rect l="l" t="t" r="r" b="b"/>
            <a:pathLst>
              <a:path w="532" h="867" extrusionOk="0">
                <a:moveTo>
                  <a:pt x="333" y="753"/>
                </a:moveTo>
                <a:cubicBezTo>
                  <a:pt x="532" y="561"/>
                  <a:pt x="523" y="317"/>
                  <a:pt x="521" y="286"/>
                </a:cubicBezTo>
                <a:cubicBezTo>
                  <a:pt x="521" y="286"/>
                  <a:pt x="521" y="285"/>
                  <a:pt x="521" y="284"/>
                </a:cubicBezTo>
                <a:cubicBezTo>
                  <a:pt x="405" y="111"/>
                  <a:pt x="212" y="6"/>
                  <a:pt x="6" y="0"/>
                </a:cubicBezTo>
                <a:cubicBezTo>
                  <a:pt x="1" y="0"/>
                  <a:pt x="0" y="6"/>
                  <a:pt x="3" y="8"/>
                </a:cubicBezTo>
                <a:cubicBezTo>
                  <a:pt x="27" y="23"/>
                  <a:pt x="58" y="46"/>
                  <a:pt x="91" y="75"/>
                </a:cubicBezTo>
                <a:cubicBezTo>
                  <a:pt x="156" y="135"/>
                  <a:pt x="242" y="239"/>
                  <a:pt x="280" y="393"/>
                </a:cubicBezTo>
                <a:cubicBezTo>
                  <a:pt x="313" y="527"/>
                  <a:pt x="279" y="634"/>
                  <a:pt x="244" y="700"/>
                </a:cubicBezTo>
                <a:cubicBezTo>
                  <a:pt x="207" y="772"/>
                  <a:pt x="162" y="812"/>
                  <a:pt x="160" y="813"/>
                </a:cubicBezTo>
                <a:cubicBezTo>
                  <a:pt x="160" y="814"/>
                  <a:pt x="160" y="814"/>
                  <a:pt x="160" y="814"/>
                </a:cubicBezTo>
                <a:cubicBezTo>
                  <a:pt x="141" y="832"/>
                  <a:pt x="120" y="847"/>
                  <a:pt x="96" y="858"/>
                </a:cubicBezTo>
                <a:cubicBezTo>
                  <a:pt x="92" y="860"/>
                  <a:pt x="94" y="867"/>
                  <a:pt x="99" y="866"/>
                </a:cubicBezTo>
                <a:cubicBezTo>
                  <a:pt x="115" y="864"/>
                  <a:pt x="132" y="861"/>
                  <a:pt x="149" y="857"/>
                </a:cubicBezTo>
                <a:cubicBezTo>
                  <a:pt x="218" y="839"/>
                  <a:pt x="280" y="804"/>
                  <a:pt x="333" y="753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6" name="Google Shape;2426;p78"/>
          <p:cNvSpPr/>
          <p:nvPr/>
        </p:nvSpPr>
        <p:spPr>
          <a:xfrm>
            <a:off x="3906837" y="1293812"/>
            <a:ext cx="3384550" cy="2654300"/>
          </a:xfrm>
          <a:custGeom>
            <a:avLst/>
            <a:gdLst/>
            <a:ahLst/>
            <a:cxnLst/>
            <a:rect l="l" t="t" r="r" b="b"/>
            <a:pathLst>
              <a:path w="844" h="661" extrusionOk="0">
                <a:moveTo>
                  <a:pt x="508" y="1"/>
                </a:moveTo>
                <a:cubicBezTo>
                  <a:pt x="507" y="1"/>
                  <a:pt x="506" y="0"/>
                  <a:pt x="505" y="1"/>
                </a:cubicBezTo>
                <a:cubicBezTo>
                  <a:pt x="466" y="3"/>
                  <a:pt x="426" y="9"/>
                  <a:pt x="388" y="19"/>
                </a:cubicBezTo>
                <a:cubicBezTo>
                  <a:pt x="227" y="61"/>
                  <a:pt x="89" y="163"/>
                  <a:pt x="2" y="304"/>
                </a:cubicBezTo>
                <a:cubicBezTo>
                  <a:pt x="0" y="308"/>
                  <a:pt x="4" y="312"/>
                  <a:pt x="8" y="310"/>
                </a:cubicBezTo>
                <a:cubicBezTo>
                  <a:pt x="40" y="294"/>
                  <a:pt x="87" y="273"/>
                  <a:pt x="146" y="258"/>
                </a:cubicBezTo>
                <a:cubicBezTo>
                  <a:pt x="257" y="229"/>
                  <a:pt x="369" y="231"/>
                  <a:pt x="479" y="263"/>
                </a:cubicBezTo>
                <a:cubicBezTo>
                  <a:pt x="611" y="301"/>
                  <a:pt x="687" y="384"/>
                  <a:pt x="727" y="448"/>
                </a:cubicBezTo>
                <a:cubicBezTo>
                  <a:pt x="770" y="514"/>
                  <a:pt x="782" y="572"/>
                  <a:pt x="783" y="577"/>
                </a:cubicBezTo>
                <a:cubicBezTo>
                  <a:pt x="790" y="603"/>
                  <a:pt x="792" y="629"/>
                  <a:pt x="790" y="655"/>
                </a:cubicBezTo>
                <a:cubicBezTo>
                  <a:pt x="790" y="660"/>
                  <a:pt x="796" y="661"/>
                  <a:pt x="798" y="657"/>
                </a:cubicBezTo>
                <a:cubicBezTo>
                  <a:pt x="825" y="594"/>
                  <a:pt x="844" y="504"/>
                  <a:pt x="817" y="397"/>
                </a:cubicBezTo>
                <a:cubicBezTo>
                  <a:pt x="751" y="130"/>
                  <a:pt x="536" y="15"/>
                  <a:pt x="508" y="1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78"/>
          <p:cNvSpPr/>
          <p:nvPr/>
        </p:nvSpPr>
        <p:spPr>
          <a:xfrm>
            <a:off x="5514975" y="2614612"/>
            <a:ext cx="3216275" cy="2794000"/>
          </a:xfrm>
          <a:custGeom>
            <a:avLst/>
            <a:gdLst/>
            <a:ahLst/>
            <a:cxnLst/>
            <a:rect l="l" t="t" r="r" b="b"/>
            <a:pathLst>
              <a:path w="802" h="696" extrusionOk="0">
                <a:moveTo>
                  <a:pt x="504" y="437"/>
                </a:moveTo>
                <a:cubicBezTo>
                  <a:pt x="448" y="491"/>
                  <a:pt x="383" y="528"/>
                  <a:pt x="310" y="547"/>
                </a:cubicBezTo>
                <a:cubicBezTo>
                  <a:pt x="185" y="579"/>
                  <a:pt x="83" y="545"/>
                  <a:pt x="79" y="544"/>
                </a:cubicBezTo>
                <a:cubicBezTo>
                  <a:pt x="79" y="544"/>
                  <a:pt x="79" y="544"/>
                  <a:pt x="79" y="544"/>
                </a:cubicBezTo>
                <a:cubicBezTo>
                  <a:pt x="54" y="536"/>
                  <a:pt x="30" y="525"/>
                  <a:pt x="9" y="511"/>
                </a:cubicBezTo>
                <a:cubicBezTo>
                  <a:pt x="5" y="508"/>
                  <a:pt x="0" y="513"/>
                  <a:pt x="3" y="517"/>
                </a:cubicBezTo>
                <a:cubicBezTo>
                  <a:pt x="44" y="571"/>
                  <a:pt x="112" y="633"/>
                  <a:pt x="219" y="663"/>
                </a:cubicBezTo>
                <a:cubicBezTo>
                  <a:pt x="325" y="694"/>
                  <a:pt x="434" y="696"/>
                  <a:pt x="541" y="668"/>
                </a:cubicBezTo>
                <a:cubicBezTo>
                  <a:pt x="541" y="668"/>
                  <a:pt x="541" y="668"/>
                  <a:pt x="541" y="668"/>
                </a:cubicBezTo>
                <a:cubicBezTo>
                  <a:pt x="638" y="643"/>
                  <a:pt x="702" y="603"/>
                  <a:pt x="716" y="593"/>
                </a:cubicBezTo>
                <a:cubicBezTo>
                  <a:pt x="717" y="593"/>
                  <a:pt x="717" y="592"/>
                  <a:pt x="717" y="591"/>
                </a:cubicBezTo>
                <a:cubicBezTo>
                  <a:pt x="785" y="455"/>
                  <a:pt x="802" y="298"/>
                  <a:pt x="764" y="150"/>
                </a:cubicBezTo>
                <a:cubicBezTo>
                  <a:pt x="751" y="99"/>
                  <a:pt x="731" y="50"/>
                  <a:pt x="706" y="4"/>
                </a:cubicBezTo>
                <a:cubicBezTo>
                  <a:pt x="704" y="0"/>
                  <a:pt x="698" y="1"/>
                  <a:pt x="698" y="5"/>
                </a:cubicBezTo>
                <a:cubicBezTo>
                  <a:pt x="697" y="34"/>
                  <a:pt x="693" y="71"/>
                  <a:pt x="684" y="115"/>
                </a:cubicBezTo>
                <a:cubicBezTo>
                  <a:pt x="665" y="201"/>
                  <a:pt x="618" y="327"/>
                  <a:pt x="504" y="437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78"/>
          <p:cNvSpPr/>
          <p:nvPr/>
        </p:nvSpPr>
        <p:spPr>
          <a:xfrm>
            <a:off x="4905375" y="3759200"/>
            <a:ext cx="3384550" cy="2649537"/>
          </a:xfrm>
          <a:custGeom>
            <a:avLst/>
            <a:gdLst/>
            <a:ahLst/>
            <a:cxnLst/>
            <a:rect l="l" t="t" r="r" b="b"/>
            <a:pathLst>
              <a:path w="844" h="660" extrusionOk="0">
                <a:moveTo>
                  <a:pt x="336" y="660"/>
                </a:moveTo>
                <a:cubicBezTo>
                  <a:pt x="337" y="660"/>
                  <a:pt x="338" y="660"/>
                  <a:pt x="339" y="660"/>
                </a:cubicBezTo>
                <a:cubicBezTo>
                  <a:pt x="378" y="658"/>
                  <a:pt x="418" y="651"/>
                  <a:pt x="456" y="642"/>
                </a:cubicBezTo>
                <a:cubicBezTo>
                  <a:pt x="617" y="600"/>
                  <a:pt x="755" y="498"/>
                  <a:pt x="842" y="357"/>
                </a:cubicBezTo>
                <a:cubicBezTo>
                  <a:pt x="844" y="353"/>
                  <a:pt x="840" y="349"/>
                  <a:pt x="836" y="351"/>
                </a:cubicBezTo>
                <a:cubicBezTo>
                  <a:pt x="804" y="367"/>
                  <a:pt x="757" y="388"/>
                  <a:pt x="698" y="403"/>
                </a:cubicBezTo>
                <a:cubicBezTo>
                  <a:pt x="587" y="432"/>
                  <a:pt x="475" y="430"/>
                  <a:pt x="365" y="398"/>
                </a:cubicBezTo>
                <a:cubicBezTo>
                  <a:pt x="233" y="360"/>
                  <a:pt x="157" y="277"/>
                  <a:pt x="117" y="213"/>
                </a:cubicBezTo>
                <a:cubicBezTo>
                  <a:pt x="74" y="147"/>
                  <a:pt x="62" y="89"/>
                  <a:pt x="61" y="84"/>
                </a:cubicBezTo>
                <a:cubicBezTo>
                  <a:pt x="54" y="58"/>
                  <a:pt x="52" y="32"/>
                  <a:pt x="54" y="6"/>
                </a:cubicBezTo>
                <a:cubicBezTo>
                  <a:pt x="54" y="1"/>
                  <a:pt x="48" y="0"/>
                  <a:pt x="46" y="4"/>
                </a:cubicBezTo>
                <a:cubicBezTo>
                  <a:pt x="19" y="67"/>
                  <a:pt x="0" y="157"/>
                  <a:pt x="27" y="264"/>
                </a:cubicBezTo>
                <a:cubicBezTo>
                  <a:pt x="93" y="532"/>
                  <a:pt x="308" y="646"/>
                  <a:pt x="336" y="660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78"/>
          <p:cNvSpPr/>
          <p:nvPr/>
        </p:nvSpPr>
        <p:spPr>
          <a:xfrm>
            <a:off x="3922712" y="2936875"/>
            <a:ext cx="2133600" cy="3479800"/>
          </a:xfrm>
          <a:custGeom>
            <a:avLst/>
            <a:gdLst/>
            <a:ahLst/>
            <a:cxnLst/>
            <a:rect l="l" t="t" r="r" b="b"/>
            <a:pathLst>
              <a:path w="532" h="867" extrusionOk="0">
                <a:moveTo>
                  <a:pt x="383" y="10"/>
                </a:moveTo>
                <a:cubicBezTo>
                  <a:pt x="314" y="28"/>
                  <a:pt x="252" y="63"/>
                  <a:pt x="199" y="114"/>
                </a:cubicBezTo>
                <a:cubicBezTo>
                  <a:pt x="0" y="306"/>
                  <a:pt x="9" y="549"/>
                  <a:pt x="11" y="581"/>
                </a:cubicBezTo>
                <a:cubicBezTo>
                  <a:pt x="11" y="581"/>
                  <a:pt x="11" y="582"/>
                  <a:pt x="11" y="583"/>
                </a:cubicBezTo>
                <a:cubicBezTo>
                  <a:pt x="127" y="756"/>
                  <a:pt x="320" y="861"/>
                  <a:pt x="526" y="867"/>
                </a:cubicBezTo>
                <a:cubicBezTo>
                  <a:pt x="531" y="867"/>
                  <a:pt x="532" y="861"/>
                  <a:pt x="529" y="859"/>
                </a:cubicBezTo>
                <a:cubicBezTo>
                  <a:pt x="505" y="843"/>
                  <a:pt x="474" y="821"/>
                  <a:pt x="441" y="791"/>
                </a:cubicBezTo>
                <a:cubicBezTo>
                  <a:pt x="376" y="732"/>
                  <a:pt x="290" y="628"/>
                  <a:pt x="252" y="474"/>
                </a:cubicBezTo>
                <a:cubicBezTo>
                  <a:pt x="219" y="340"/>
                  <a:pt x="253" y="233"/>
                  <a:pt x="288" y="167"/>
                </a:cubicBezTo>
                <a:cubicBezTo>
                  <a:pt x="325" y="95"/>
                  <a:pt x="370" y="55"/>
                  <a:pt x="372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391" y="35"/>
                  <a:pt x="412" y="20"/>
                  <a:pt x="436" y="9"/>
                </a:cubicBezTo>
                <a:cubicBezTo>
                  <a:pt x="440" y="7"/>
                  <a:pt x="438" y="0"/>
                  <a:pt x="433" y="1"/>
                </a:cubicBezTo>
                <a:cubicBezTo>
                  <a:pt x="417" y="3"/>
                  <a:pt x="400" y="6"/>
                  <a:pt x="383" y="10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78"/>
          <p:cNvSpPr/>
          <p:nvPr/>
        </p:nvSpPr>
        <p:spPr>
          <a:xfrm>
            <a:off x="3465512" y="2298700"/>
            <a:ext cx="3216275" cy="2792412"/>
          </a:xfrm>
          <a:custGeom>
            <a:avLst/>
            <a:gdLst/>
            <a:ahLst/>
            <a:cxnLst/>
            <a:rect l="l" t="t" r="r" b="b"/>
            <a:pathLst>
              <a:path w="802" h="696" extrusionOk="0">
                <a:moveTo>
                  <a:pt x="583" y="33"/>
                </a:moveTo>
                <a:cubicBezTo>
                  <a:pt x="477" y="2"/>
                  <a:pt x="368" y="0"/>
                  <a:pt x="261" y="28"/>
                </a:cubicBezTo>
                <a:cubicBezTo>
                  <a:pt x="165" y="53"/>
                  <a:pt x="100" y="93"/>
                  <a:pt x="86" y="103"/>
                </a:cubicBezTo>
                <a:cubicBezTo>
                  <a:pt x="85" y="103"/>
                  <a:pt x="85" y="104"/>
                  <a:pt x="85" y="104"/>
                </a:cubicBezTo>
                <a:cubicBezTo>
                  <a:pt x="17" y="241"/>
                  <a:pt x="0" y="398"/>
                  <a:pt x="38" y="546"/>
                </a:cubicBezTo>
                <a:cubicBezTo>
                  <a:pt x="52" y="597"/>
                  <a:pt x="71" y="646"/>
                  <a:pt x="96" y="692"/>
                </a:cubicBezTo>
                <a:cubicBezTo>
                  <a:pt x="98" y="696"/>
                  <a:pt x="104" y="695"/>
                  <a:pt x="104" y="691"/>
                </a:cubicBezTo>
                <a:cubicBezTo>
                  <a:pt x="105" y="662"/>
                  <a:pt x="109" y="625"/>
                  <a:pt x="118" y="581"/>
                </a:cubicBezTo>
                <a:cubicBezTo>
                  <a:pt x="137" y="495"/>
                  <a:pt x="184" y="369"/>
                  <a:pt x="298" y="258"/>
                </a:cubicBezTo>
                <a:cubicBezTo>
                  <a:pt x="354" y="205"/>
                  <a:pt x="419" y="168"/>
                  <a:pt x="492" y="149"/>
                </a:cubicBezTo>
                <a:cubicBezTo>
                  <a:pt x="617" y="117"/>
                  <a:pt x="719" y="151"/>
                  <a:pt x="723" y="152"/>
                </a:cubicBezTo>
                <a:cubicBezTo>
                  <a:pt x="723" y="152"/>
                  <a:pt x="723" y="152"/>
                  <a:pt x="723" y="152"/>
                </a:cubicBezTo>
                <a:cubicBezTo>
                  <a:pt x="748" y="160"/>
                  <a:pt x="772" y="171"/>
                  <a:pt x="793" y="185"/>
                </a:cubicBezTo>
                <a:cubicBezTo>
                  <a:pt x="797" y="188"/>
                  <a:pt x="802" y="183"/>
                  <a:pt x="799" y="179"/>
                </a:cubicBezTo>
                <a:cubicBezTo>
                  <a:pt x="758" y="125"/>
                  <a:pt x="690" y="63"/>
                  <a:pt x="583" y="33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78"/>
          <p:cNvSpPr/>
          <p:nvPr/>
        </p:nvSpPr>
        <p:spPr>
          <a:xfrm>
            <a:off x="7451725" y="2459037"/>
            <a:ext cx="504825" cy="604837"/>
          </a:xfrm>
          <a:custGeom>
            <a:avLst/>
            <a:gdLst/>
            <a:ahLst/>
            <a:cxnLst/>
            <a:rect l="l" t="t" r="r" b="b"/>
            <a:pathLst>
              <a:path w="126" h="151" extrusionOk="0">
                <a:moveTo>
                  <a:pt x="85" y="146"/>
                </a:moveTo>
                <a:cubicBezTo>
                  <a:pt x="85" y="149"/>
                  <a:pt x="82" y="151"/>
                  <a:pt x="79" y="15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5" y="151"/>
                  <a:pt x="42" y="149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3"/>
                  <a:pt x="45" y="141"/>
                  <a:pt x="47" y="141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82" y="141"/>
                  <a:pt x="85" y="143"/>
                  <a:pt x="85" y="146"/>
                </a:cubicBezTo>
                <a:close/>
                <a:moveTo>
                  <a:pt x="85" y="132"/>
                </a:moveTo>
                <a:cubicBezTo>
                  <a:pt x="85" y="129"/>
                  <a:pt x="82" y="127"/>
                  <a:pt x="79" y="127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5" y="127"/>
                  <a:pt x="42" y="129"/>
                  <a:pt x="42" y="13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2" y="135"/>
                  <a:pt x="45" y="137"/>
                  <a:pt x="47" y="137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82" y="137"/>
                  <a:pt x="85" y="135"/>
                  <a:pt x="85" y="132"/>
                </a:cubicBezTo>
                <a:close/>
                <a:moveTo>
                  <a:pt x="68" y="75"/>
                </a:moveTo>
                <a:cubicBezTo>
                  <a:pt x="62" y="75"/>
                  <a:pt x="62" y="75"/>
                  <a:pt x="62" y="75"/>
                </a:cubicBezTo>
                <a:cubicBezTo>
                  <a:pt x="58" y="75"/>
                  <a:pt x="58" y="75"/>
                  <a:pt x="58" y="75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60" y="124"/>
                  <a:pt x="62" y="124"/>
                  <a:pt x="63" y="124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63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5" y="124"/>
                  <a:pt x="67" y="124"/>
                  <a:pt x="68" y="124"/>
                </a:cubicBezTo>
                <a:lnTo>
                  <a:pt x="68" y="75"/>
                </a:lnTo>
                <a:close/>
                <a:moveTo>
                  <a:pt x="46" y="54"/>
                </a:moveTo>
                <a:cubicBezTo>
                  <a:pt x="42" y="54"/>
                  <a:pt x="38" y="58"/>
                  <a:pt x="38" y="62"/>
                </a:cubicBezTo>
                <a:cubicBezTo>
                  <a:pt x="38" y="66"/>
                  <a:pt x="42" y="70"/>
                  <a:pt x="4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58"/>
                  <a:pt x="50" y="54"/>
                  <a:pt x="46" y="54"/>
                </a:cubicBezTo>
                <a:close/>
                <a:moveTo>
                  <a:pt x="88" y="62"/>
                </a:moveTo>
                <a:cubicBezTo>
                  <a:pt x="88" y="58"/>
                  <a:pt x="85" y="54"/>
                  <a:pt x="81" y="54"/>
                </a:cubicBezTo>
                <a:cubicBezTo>
                  <a:pt x="77" y="54"/>
                  <a:pt x="73" y="58"/>
                  <a:pt x="73" y="62"/>
                </a:cubicBezTo>
                <a:cubicBezTo>
                  <a:pt x="73" y="70"/>
                  <a:pt x="73" y="70"/>
                  <a:pt x="73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5" y="70"/>
                  <a:pt x="88" y="66"/>
                  <a:pt x="88" y="62"/>
                </a:cubicBezTo>
                <a:close/>
                <a:moveTo>
                  <a:pt x="105" y="48"/>
                </a:moveTo>
                <a:cubicBezTo>
                  <a:pt x="102" y="35"/>
                  <a:pt x="86" y="20"/>
                  <a:pt x="63" y="20"/>
                </a:cubicBezTo>
                <a:cubicBezTo>
                  <a:pt x="41" y="20"/>
                  <a:pt x="25" y="35"/>
                  <a:pt x="22" y="48"/>
                </a:cubicBezTo>
                <a:cubicBezTo>
                  <a:pt x="19" y="59"/>
                  <a:pt x="21" y="68"/>
                  <a:pt x="26" y="78"/>
                </a:cubicBezTo>
                <a:cubicBezTo>
                  <a:pt x="31" y="86"/>
                  <a:pt x="35" y="93"/>
                  <a:pt x="39" y="102"/>
                </a:cubicBezTo>
                <a:cubicBezTo>
                  <a:pt x="41" y="107"/>
                  <a:pt x="42" y="113"/>
                  <a:pt x="43" y="118"/>
                </a:cubicBezTo>
                <a:cubicBezTo>
                  <a:pt x="44" y="122"/>
                  <a:pt x="45" y="124"/>
                  <a:pt x="50" y="124"/>
                </a:cubicBezTo>
                <a:cubicBezTo>
                  <a:pt x="51" y="124"/>
                  <a:pt x="52" y="124"/>
                  <a:pt x="53" y="124"/>
                </a:cubicBezTo>
                <a:cubicBezTo>
                  <a:pt x="53" y="75"/>
                  <a:pt x="53" y="75"/>
                  <a:pt x="53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2" y="75"/>
                  <a:pt x="39" y="73"/>
                  <a:pt x="37" y="71"/>
                </a:cubicBezTo>
                <a:cubicBezTo>
                  <a:pt x="35" y="69"/>
                  <a:pt x="33" y="65"/>
                  <a:pt x="33" y="62"/>
                </a:cubicBezTo>
                <a:cubicBezTo>
                  <a:pt x="33" y="59"/>
                  <a:pt x="35" y="56"/>
                  <a:pt x="37" y="53"/>
                </a:cubicBezTo>
                <a:cubicBezTo>
                  <a:pt x="39" y="51"/>
                  <a:pt x="42" y="50"/>
                  <a:pt x="46" y="50"/>
                </a:cubicBezTo>
                <a:cubicBezTo>
                  <a:pt x="53" y="50"/>
                  <a:pt x="58" y="55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70"/>
                  <a:pt x="58" y="70"/>
                  <a:pt x="58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70" y="55"/>
                  <a:pt x="72" y="53"/>
                </a:cubicBezTo>
                <a:cubicBezTo>
                  <a:pt x="74" y="51"/>
                  <a:pt x="78" y="50"/>
                  <a:pt x="81" y="50"/>
                </a:cubicBezTo>
                <a:cubicBezTo>
                  <a:pt x="84" y="50"/>
                  <a:pt x="87" y="51"/>
                  <a:pt x="90" y="53"/>
                </a:cubicBezTo>
                <a:cubicBezTo>
                  <a:pt x="92" y="56"/>
                  <a:pt x="93" y="59"/>
                  <a:pt x="93" y="62"/>
                </a:cubicBezTo>
                <a:cubicBezTo>
                  <a:pt x="93" y="65"/>
                  <a:pt x="92" y="69"/>
                  <a:pt x="90" y="71"/>
                </a:cubicBezTo>
                <a:cubicBezTo>
                  <a:pt x="87" y="73"/>
                  <a:pt x="84" y="75"/>
                  <a:pt x="81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4" y="124"/>
                  <a:pt x="75" y="124"/>
                  <a:pt x="76" y="124"/>
                </a:cubicBezTo>
                <a:cubicBezTo>
                  <a:pt x="81" y="124"/>
                  <a:pt x="83" y="122"/>
                  <a:pt x="84" y="118"/>
                </a:cubicBezTo>
                <a:cubicBezTo>
                  <a:pt x="85" y="113"/>
                  <a:pt x="86" y="107"/>
                  <a:pt x="88" y="102"/>
                </a:cubicBezTo>
                <a:cubicBezTo>
                  <a:pt x="91" y="93"/>
                  <a:pt x="96" y="86"/>
                  <a:pt x="100" y="78"/>
                </a:cubicBezTo>
                <a:cubicBezTo>
                  <a:pt x="105" y="68"/>
                  <a:pt x="108" y="59"/>
                  <a:pt x="105" y="48"/>
                </a:cubicBezTo>
                <a:close/>
                <a:moveTo>
                  <a:pt x="68" y="5"/>
                </a:moveTo>
                <a:cubicBezTo>
                  <a:pt x="68" y="2"/>
                  <a:pt x="66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1" y="0"/>
                  <a:pt x="59" y="2"/>
                  <a:pt x="59" y="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6"/>
                  <a:pt x="61" y="18"/>
                  <a:pt x="63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6" y="18"/>
                  <a:pt x="68" y="16"/>
                  <a:pt x="68" y="13"/>
                </a:cubicBezTo>
                <a:lnTo>
                  <a:pt x="68" y="5"/>
                </a:lnTo>
                <a:close/>
                <a:moveTo>
                  <a:pt x="93" y="12"/>
                </a:moveTo>
                <a:cubicBezTo>
                  <a:pt x="95" y="10"/>
                  <a:pt x="94" y="7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9" y="5"/>
                  <a:pt x="87" y="6"/>
                  <a:pt x="85" y="8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8"/>
                  <a:pt x="81" y="20"/>
                  <a:pt x="83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5" y="23"/>
                  <a:pt x="88" y="22"/>
                  <a:pt x="89" y="20"/>
                </a:cubicBezTo>
                <a:lnTo>
                  <a:pt x="93" y="12"/>
                </a:lnTo>
                <a:close/>
                <a:moveTo>
                  <a:pt x="112" y="27"/>
                </a:moveTo>
                <a:cubicBezTo>
                  <a:pt x="114" y="25"/>
                  <a:pt x="114" y="22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1" y="19"/>
                  <a:pt x="108" y="18"/>
                  <a:pt x="106" y="20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98" y="28"/>
                  <a:pt x="98" y="30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1" y="34"/>
                  <a:pt x="104" y="34"/>
                  <a:pt x="106" y="33"/>
                </a:cubicBezTo>
                <a:lnTo>
                  <a:pt x="112" y="27"/>
                </a:lnTo>
                <a:close/>
                <a:moveTo>
                  <a:pt x="122" y="50"/>
                </a:moveTo>
                <a:cubicBezTo>
                  <a:pt x="125" y="49"/>
                  <a:pt x="126" y="47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5" y="42"/>
                  <a:pt x="123" y="40"/>
                  <a:pt x="121" y="41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0" y="43"/>
                  <a:pt x="108" y="45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9" y="50"/>
                  <a:pt x="111" y="52"/>
                  <a:pt x="114" y="51"/>
                </a:cubicBezTo>
                <a:lnTo>
                  <a:pt x="122" y="50"/>
                </a:lnTo>
                <a:close/>
                <a:moveTo>
                  <a:pt x="120" y="74"/>
                </a:moveTo>
                <a:cubicBezTo>
                  <a:pt x="123" y="75"/>
                  <a:pt x="125" y="73"/>
                  <a:pt x="126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8"/>
                  <a:pt x="124" y="66"/>
                  <a:pt x="122" y="65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1" y="63"/>
                  <a:pt x="109" y="65"/>
                  <a:pt x="108" y="67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8" y="70"/>
                  <a:pt x="109" y="72"/>
                  <a:pt x="112" y="73"/>
                </a:cubicBezTo>
                <a:lnTo>
                  <a:pt x="120" y="74"/>
                </a:lnTo>
                <a:close/>
                <a:moveTo>
                  <a:pt x="37" y="20"/>
                </a:moveTo>
                <a:cubicBezTo>
                  <a:pt x="38" y="22"/>
                  <a:pt x="41" y="23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5" y="20"/>
                  <a:pt x="46" y="18"/>
                  <a:pt x="45" y="15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6"/>
                  <a:pt x="37" y="5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7"/>
                  <a:pt x="31" y="10"/>
                  <a:pt x="33" y="12"/>
                </a:cubicBezTo>
                <a:lnTo>
                  <a:pt x="37" y="20"/>
                </a:lnTo>
                <a:close/>
                <a:moveTo>
                  <a:pt x="20" y="33"/>
                </a:moveTo>
                <a:cubicBezTo>
                  <a:pt x="22" y="34"/>
                  <a:pt x="25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0"/>
                  <a:pt x="28" y="28"/>
                  <a:pt x="26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9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5"/>
                  <a:pt x="14" y="27"/>
                </a:cubicBezTo>
                <a:lnTo>
                  <a:pt x="20" y="33"/>
                </a:lnTo>
                <a:close/>
                <a:moveTo>
                  <a:pt x="12" y="51"/>
                </a:moveTo>
                <a:cubicBezTo>
                  <a:pt x="15" y="52"/>
                  <a:pt x="17" y="50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5"/>
                  <a:pt x="16" y="43"/>
                  <a:pt x="14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0"/>
                  <a:pt x="1" y="42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7"/>
                  <a:pt x="1" y="49"/>
                  <a:pt x="4" y="50"/>
                </a:cubicBezTo>
                <a:lnTo>
                  <a:pt x="12" y="51"/>
                </a:lnTo>
                <a:close/>
                <a:moveTo>
                  <a:pt x="14" y="73"/>
                </a:moveTo>
                <a:cubicBezTo>
                  <a:pt x="17" y="72"/>
                  <a:pt x="18" y="70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7" y="65"/>
                  <a:pt x="15" y="63"/>
                  <a:pt x="12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2" y="66"/>
                  <a:pt x="0" y="68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3"/>
                  <a:pt x="3" y="75"/>
                  <a:pt x="6" y="74"/>
                </a:cubicBezTo>
                <a:lnTo>
                  <a:pt x="14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78"/>
          <p:cNvSpPr/>
          <p:nvPr/>
        </p:nvSpPr>
        <p:spPr>
          <a:xfrm>
            <a:off x="6096000" y="5678487"/>
            <a:ext cx="706437" cy="473075"/>
          </a:xfrm>
          <a:custGeom>
            <a:avLst/>
            <a:gdLst/>
            <a:ahLst/>
            <a:cxnLst/>
            <a:rect l="l" t="t" r="r" b="b"/>
            <a:pathLst>
              <a:path w="176" h="118" extrusionOk="0">
                <a:moveTo>
                  <a:pt x="140" y="11"/>
                </a:moveTo>
                <a:cubicBezTo>
                  <a:pt x="157" y="52"/>
                  <a:pt x="157" y="52"/>
                  <a:pt x="157" y="52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25" y="52"/>
                  <a:pt x="92" y="23"/>
                  <a:pt x="89" y="23"/>
                </a:cubicBezTo>
                <a:cubicBezTo>
                  <a:pt x="87" y="23"/>
                  <a:pt x="77" y="27"/>
                  <a:pt x="76" y="27"/>
                </a:cubicBezTo>
                <a:cubicBezTo>
                  <a:pt x="76" y="27"/>
                  <a:pt x="69" y="29"/>
                  <a:pt x="64" y="29"/>
                </a:cubicBezTo>
                <a:cubicBezTo>
                  <a:pt x="61" y="29"/>
                  <a:pt x="59" y="28"/>
                  <a:pt x="58" y="28"/>
                </a:cubicBezTo>
                <a:cubicBezTo>
                  <a:pt x="57" y="27"/>
                  <a:pt x="56" y="26"/>
                  <a:pt x="56" y="25"/>
                </a:cubicBezTo>
                <a:cubicBezTo>
                  <a:pt x="56" y="23"/>
                  <a:pt x="59" y="20"/>
                  <a:pt x="60" y="20"/>
                </a:cubicBezTo>
                <a:cubicBezTo>
                  <a:pt x="69" y="15"/>
                  <a:pt x="92" y="6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100" y="6"/>
                  <a:pt x="136" y="11"/>
                  <a:pt x="140" y="11"/>
                </a:cubicBezTo>
                <a:close/>
                <a:moveTo>
                  <a:pt x="155" y="0"/>
                </a:moveTo>
                <a:cubicBezTo>
                  <a:pt x="154" y="0"/>
                  <a:pt x="154" y="0"/>
                  <a:pt x="153" y="0"/>
                </a:cubicBezTo>
                <a:cubicBezTo>
                  <a:pt x="146" y="3"/>
                  <a:pt x="146" y="3"/>
                  <a:pt x="146" y="3"/>
                </a:cubicBezTo>
                <a:cubicBezTo>
                  <a:pt x="145" y="3"/>
                  <a:pt x="144" y="4"/>
                  <a:pt x="144" y="5"/>
                </a:cubicBezTo>
                <a:cubicBezTo>
                  <a:pt x="143" y="7"/>
                  <a:pt x="143" y="8"/>
                  <a:pt x="144" y="9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2" y="54"/>
                  <a:pt x="164" y="55"/>
                  <a:pt x="167" y="54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5" y="51"/>
                  <a:pt x="176" y="50"/>
                  <a:pt x="176" y="49"/>
                </a:cubicBezTo>
                <a:cubicBezTo>
                  <a:pt x="176" y="48"/>
                  <a:pt x="176" y="47"/>
                  <a:pt x="176" y="46"/>
                </a:cubicBezTo>
                <a:cubicBezTo>
                  <a:pt x="159" y="3"/>
                  <a:pt x="159" y="3"/>
                  <a:pt x="159" y="3"/>
                </a:cubicBezTo>
                <a:cubicBezTo>
                  <a:pt x="158" y="1"/>
                  <a:pt x="157" y="0"/>
                  <a:pt x="155" y="0"/>
                </a:cubicBezTo>
                <a:close/>
                <a:moveTo>
                  <a:pt x="0" y="59"/>
                </a:moveTo>
                <a:cubicBezTo>
                  <a:pt x="0" y="60"/>
                  <a:pt x="0" y="61"/>
                  <a:pt x="1" y="62"/>
                </a:cubicBezTo>
                <a:cubicBezTo>
                  <a:pt x="2" y="63"/>
                  <a:pt x="3" y="64"/>
                  <a:pt x="4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4" y="65"/>
                  <a:pt x="16" y="63"/>
                  <a:pt x="16" y="60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19" y="9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3" y="11"/>
                </a:cubicBezTo>
                <a:lnTo>
                  <a:pt x="0" y="59"/>
                </a:lnTo>
                <a:close/>
                <a:moveTo>
                  <a:pt x="72" y="102"/>
                </a:moveTo>
                <a:cubicBezTo>
                  <a:pt x="72" y="100"/>
                  <a:pt x="71" y="99"/>
                  <a:pt x="70" y="98"/>
                </a:cubicBezTo>
                <a:cubicBezTo>
                  <a:pt x="66" y="95"/>
                  <a:pt x="63" y="96"/>
                  <a:pt x="61" y="99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0" y="112"/>
                  <a:pt x="54" y="115"/>
                  <a:pt x="55" y="116"/>
                </a:cubicBezTo>
                <a:cubicBezTo>
                  <a:pt x="56" y="117"/>
                  <a:pt x="58" y="118"/>
                  <a:pt x="59" y="118"/>
                </a:cubicBezTo>
                <a:cubicBezTo>
                  <a:pt x="61" y="118"/>
                  <a:pt x="63" y="117"/>
                  <a:pt x="64" y="115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2" y="105"/>
                  <a:pt x="73" y="104"/>
                  <a:pt x="72" y="102"/>
                </a:cubicBezTo>
                <a:close/>
                <a:moveTo>
                  <a:pt x="38" y="99"/>
                </a:moveTo>
                <a:cubicBezTo>
                  <a:pt x="36" y="102"/>
                  <a:pt x="36" y="105"/>
                  <a:pt x="40" y="108"/>
                </a:cubicBezTo>
                <a:cubicBezTo>
                  <a:pt x="43" y="110"/>
                  <a:pt x="46" y="110"/>
                  <a:pt x="49" y="107"/>
                </a:cubicBezTo>
                <a:cubicBezTo>
                  <a:pt x="57" y="96"/>
                  <a:pt x="57" y="96"/>
                  <a:pt x="57" y="96"/>
                </a:cubicBezTo>
                <a:cubicBezTo>
                  <a:pt x="61" y="92"/>
                  <a:pt x="57" y="88"/>
                  <a:pt x="56" y="87"/>
                </a:cubicBezTo>
                <a:cubicBezTo>
                  <a:pt x="53" y="84"/>
                  <a:pt x="50" y="85"/>
                  <a:pt x="47" y="88"/>
                </a:cubicBezTo>
                <a:cubicBezTo>
                  <a:pt x="43" y="94"/>
                  <a:pt x="43" y="94"/>
                  <a:pt x="43" y="94"/>
                </a:cubicBezTo>
                <a:cubicBezTo>
                  <a:pt x="43" y="94"/>
                  <a:pt x="43" y="94"/>
                  <a:pt x="43" y="94"/>
                </a:cubicBezTo>
                <a:cubicBezTo>
                  <a:pt x="42" y="94"/>
                  <a:pt x="42" y="94"/>
                  <a:pt x="42" y="94"/>
                </a:cubicBezTo>
                <a:lnTo>
                  <a:pt x="38" y="99"/>
                </a:lnTo>
                <a:close/>
                <a:moveTo>
                  <a:pt x="26" y="87"/>
                </a:moveTo>
                <a:cubicBezTo>
                  <a:pt x="24" y="89"/>
                  <a:pt x="24" y="90"/>
                  <a:pt x="24" y="92"/>
                </a:cubicBezTo>
                <a:cubicBezTo>
                  <a:pt x="24" y="94"/>
                  <a:pt x="25" y="95"/>
                  <a:pt x="27" y="96"/>
                </a:cubicBezTo>
                <a:cubicBezTo>
                  <a:pt x="30" y="99"/>
                  <a:pt x="33" y="99"/>
                  <a:pt x="36" y="95"/>
                </a:cubicBezTo>
                <a:cubicBezTo>
                  <a:pt x="45" y="84"/>
                  <a:pt x="45" y="84"/>
                  <a:pt x="45" y="84"/>
                </a:cubicBezTo>
                <a:cubicBezTo>
                  <a:pt x="47" y="83"/>
                  <a:pt x="47" y="81"/>
                  <a:pt x="47" y="79"/>
                </a:cubicBezTo>
                <a:cubicBezTo>
                  <a:pt x="46" y="78"/>
                  <a:pt x="45" y="76"/>
                  <a:pt x="44" y="75"/>
                </a:cubicBezTo>
                <a:cubicBezTo>
                  <a:pt x="41" y="72"/>
                  <a:pt x="38" y="73"/>
                  <a:pt x="35" y="76"/>
                </a:cubicBezTo>
                <a:cubicBezTo>
                  <a:pt x="30" y="82"/>
                  <a:pt x="30" y="82"/>
                  <a:pt x="30" y="82"/>
                </a:cubicBezTo>
                <a:cubicBezTo>
                  <a:pt x="30" y="82"/>
                  <a:pt x="30" y="82"/>
                  <a:pt x="30" y="82"/>
                </a:cubicBezTo>
                <a:cubicBezTo>
                  <a:pt x="30" y="82"/>
                  <a:pt x="30" y="82"/>
                  <a:pt x="30" y="82"/>
                </a:cubicBezTo>
                <a:lnTo>
                  <a:pt x="26" y="87"/>
                </a:lnTo>
                <a:close/>
                <a:moveTo>
                  <a:pt x="24" y="83"/>
                </a:moveTo>
                <a:cubicBezTo>
                  <a:pt x="33" y="72"/>
                  <a:pt x="33" y="72"/>
                  <a:pt x="33" y="72"/>
                </a:cubicBezTo>
                <a:cubicBezTo>
                  <a:pt x="37" y="67"/>
                  <a:pt x="33" y="64"/>
                  <a:pt x="32" y="63"/>
                </a:cubicBezTo>
                <a:cubicBezTo>
                  <a:pt x="29" y="60"/>
                  <a:pt x="26" y="61"/>
                  <a:pt x="23" y="64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5" y="73"/>
                  <a:pt x="15" y="73"/>
                  <a:pt x="15" y="73"/>
                </a:cubicBezTo>
                <a:cubicBezTo>
                  <a:pt x="14" y="75"/>
                  <a:pt x="13" y="77"/>
                  <a:pt x="13" y="78"/>
                </a:cubicBezTo>
                <a:cubicBezTo>
                  <a:pt x="13" y="80"/>
                  <a:pt x="14" y="81"/>
                  <a:pt x="15" y="82"/>
                </a:cubicBezTo>
                <a:cubicBezTo>
                  <a:pt x="17" y="83"/>
                  <a:pt x="18" y="85"/>
                  <a:pt x="20" y="85"/>
                </a:cubicBezTo>
                <a:cubicBezTo>
                  <a:pt x="21" y="85"/>
                  <a:pt x="23" y="84"/>
                  <a:pt x="24" y="83"/>
                </a:cubicBezTo>
                <a:close/>
                <a:moveTo>
                  <a:pt x="134" y="74"/>
                </a:moveTo>
                <a:cubicBezTo>
                  <a:pt x="136" y="71"/>
                  <a:pt x="137" y="68"/>
                  <a:pt x="133" y="64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13" y="47"/>
                  <a:pt x="93" y="30"/>
                  <a:pt x="89" y="27"/>
                </a:cubicBezTo>
                <a:cubicBezTo>
                  <a:pt x="87" y="28"/>
                  <a:pt x="81" y="29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0" y="33"/>
                  <a:pt x="64" y="33"/>
                </a:cubicBezTo>
                <a:cubicBezTo>
                  <a:pt x="60" y="33"/>
                  <a:pt x="58" y="32"/>
                  <a:pt x="56" y="31"/>
                </a:cubicBezTo>
                <a:cubicBezTo>
                  <a:pt x="52" y="29"/>
                  <a:pt x="52" y="26"/>
                  <a:pt x="52" y="24"/>
                </a:cubicBezTo>
                <a:cubicBezTo>
                  <a:pt x="52" y="21"/>
                  <a:pt x="55" y="18"/>
                  <a:pt x="57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60"/>
                  <a:pt x="20" y="60"/>
                  <a:pt x="20" y="60"/>
                </a:cubicBezTo>
                <a:cubicBezTo>
                  <a:pt x="23" y="58"/>
                  <a:pt x="26" y="57"/>
                  <a:pt x="28" y="57"/>
                </a:cubicBezTo>
                <a:cubicBezTo>
                  <a:pt x="30" y="57"/>
                  <a:pt x="32" y="58"/>
                  <a:pt x="34" y="59"/>
                </a:cubicBezTo>
                <a:cubicBezTo>
                  <a:pt x="38" y="62"/>
                  <a:pt x="39" y="66"/>
                  <a:pt x="39" y="69"/>
                </a:cubicBezTo>
                <a:cubicBezTo>
                  <a:pt x="41" y="69"/>
                  <a:pt x="44" y="70"/>
                  <a:pt x="47" y="72"/>
                </a:cubicBezTo>
                <a:cubicBezTo>
                  <a:pt x="50" y="74"/>
                  <a:pt x="51" y="78"/>
                  <a:pt x="51" y="81"/>
                </a:cubicBezTo>
                <a:cubicBezTo>
                  <a:pt x="54" y="81"/>
                  <a:pt x="56" y="82"/>
                  <a:pt x="59" y="84"/>
                </a:cubicBezTo>
                <a:cubicBezTo>
                  <a:pt x="62" y="86"/>
                  <a:pt x="63" y="89"/>
                  <a:pt x="63" y="92"/>
                </a:cubicBezTo>
                <a:cubicBezTo>
                  <a:pt x="66" y="91"/>
                  <a:pt x="69" y="92"/>
                  <a:pt x="72" y="94"/>
                </a:cubicBezTo>
                <a:cubicBezTo>
                  <a:pt x="76" y="98"/>
                  <a:pt x="77" y="102"/>
                  <a:pt x="76" y="106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1" y="110"/>
                  <a:pt x="82" y="110"/>
                  <a:pt x="83" y="110"/>
                </a:cubicBezTo>
                <a:cubicBezTo>
                  <a:pt x="85" y="110"/>
                  <a:pt x="87" y="109"/>
                  <a:pt x="88" y="108"/>
                </a:cubicBezTo>
                <a:cubicBezTo>
                  <a:pt x="90" y="105"/>
                  <a:pt x="91" y="103"/>
                  <a:pt x="88" y="101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2" y="87"/>
                  <a:pt x="72" y="86"/>
                </a:cubicBezTo>
                <a:cubicBezTo>
                  <a:pt x="72" y="86"/>
                  <a:pt x="73" y="85"/>
                  <a:pt x="73" y="85"/>
                </a:cubicBezTo>
                <a:cubicBezTo>
                  <a:pt x="74" y="84"/>
                  <a:pt x="75" y="83"/>
                  <a:pt x="76" y="84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7" y="101"/>
                  <a:pt x="98" y="102"/>
                  <a:pt x="99" y="102"/>
                </a:cubicBezTo>
                <a:cubicBezTo>
                  <a:pt x="101" y="102"/>
                  <a:pt x="103" y="101"/>
                  <a:pt x="105" y="99"/>
                </a:cubicBezTo>
                <a:cubicBezTo>
                  <a:pt x="106" y="97"/>
                  <a:pt x="106" y="96"/>
                  <a:pt x="106" y="94"/>
                </a:cubicBezTo>
                <a:cubicBezTo>
                  <a:pt x="106" y="93"/>
                  <a:pt x="105" y="91"/>
                  <a:pt x="103" y="89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8"/>
                  <a:pt x="89" y="78"/>
                  <a:pt x="89" y="77"/>
                </a:cubicBezTo>
                <a:cubicBezTo>
                  <a:pt x="89" y="76"/>
                  <a:pt x="89" y="76"/>
                  <a:pt x="90" y="75"/>
                </a:cubicBezTo>
                <a:cubicBezTo>
                  <a:pt x="91" y="74"/>
                  <a:pt x="92" y="74"/>
                  <a:pt x="93" y="75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2" y="91"/>
                  <a:pt x="114" y="91"/>
                  <a:pt x="115" y="91"/>
                </a:cubicBezTo>
                <a:cubicBezTo>
                  <a:pt x="117" y="91"/>
                  <a:pt x="119" y="90"/>
                  <a:pt x="121" y="88"/>
                </a:cubicBezTo>
                <a:cubicBezTo>
                  <a:pt x="122" y="86"/>
                  <a:pt x="123" y="85"/>
                  <a:pt x="123" y="83"/>
                </a:cubicBezTo>
                <a:cubicBezTo>
                  <a:pt x="123" y="81"/>
                  <a:pt x="122" y="80"/>
                  <a:pt x="120" y="78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4" y="66"/>
                  <a:pt x="104" y="64"/>
                  <a:pt x="105" y="63"/>
                </a:cubicBezTo>
                <a:cubicBezTo>
                  <a:pt x="106" y="62"/>
                  <a:pt x="108" y="62"/>
                  <a:pt x="109" y="63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7" y="78"/>
                  <a:pt x="131" y="77"/>
                  <a:pt x="134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78"/>
          <p:cNvSpPr/>
          <p:nvPr/>
        </p:nvSpPr>
        <p:spPr>
          <a:xfrm>
            <a:off x="7700962" y="4381500"/>
            <a:ext cx="612775" cy="509587"/>
          </a:xfrm>
          <a:custGeom>
            <a:avLst/>
            <a:gdLst/>
            <a:ahLst/>
            <a:cxnLst/>
            <a:rect l="l" t="t" r="r" b="b"/>
            <a:pathLst>
              <a:path w="153" h="127" extrusionOk="0">
                <a:moveTo>
                  <a:pt x="21" y="104"/>
                </a:moveTo>
                <a:cubicBezTo>
                  <a:pt x="21" y="69"/>
                  <a:pt x="21" y="69"/>
                  <a:pt x="21" y="69"/>
                </a:cubicBezTo>
                <a:cubicBezTo>
                  <a:pt x="21" y="67"/>
                  <a:pt x="23" y="64"/>
                  <a:pt x="26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7" y="64"/>
                  <a:pt x="39" y="67"/>
                  <a:pt x="39" y="69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7"/>
                  <a:pt x="37" y="109"/>
                  <a:pt x="34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3" y="109"/>
                  <a:pt x="21" y="107"/>
                  <a:pt x="21" y="104"/>
                </a:cubicBezTo>
                <a:close/>
                <a:moveTo>
                  <a:pt x="56" y="52"/>
                </a:moveTo>
                <a:cubicBezTo>
                  <a:pt x="53" y="52"/>
                  <a:pt x="51" y="54"/>
                  <a:pt x="51" y="57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7"/>
                  <a:pt x="53" y="109"/>
                  <a:pt x="56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7" y="109"/>
                  <a:pt x="70" y="107"/>
                  <a:pt x="70" y="104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4"/>
                  <a:pt x="67" y="52"/>
                  <a:pt x="65" y="52"/>
                </a:cubicBezTo>
                <a:lnTo>
                  <a:pt x="56" y="52"/>
                </a:lnTo>
                <a:close/>
                <a:moveTo>
                  <a:pt x="87" y="42"/>
                </a:moveTo>
                <a:cubicBezTo>
                  <a:pt x="84" y="42"/>
                  <a:pt x="82" y="44"/>
                  <a:pt x="82" y="47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07"/>
                  <a:pt x="84" y="109"/>
                  <a:pt x="87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8" y="109"/>
                  <a:pt x="100" y="107"/>
                  <a:pt x="100" y="104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4"/>
                  <a:pt x="98" y="42"/>
                  <a:pt x="95" y="42"/>
                </a:cubicBezTo>
                <a:lnTo>
                  <a:pt x="87" y="42"/>
                </a:lnTo>
                <a:close/>
                <a:moveTo>
                  <a:pt x="117" y="31"/>
                </a:moveTo>
                <a:cubicBezTo>
                  <a:pt x="115" y="31"/>
                  <a:pt x="112" y="33"/>
                  <a:pt x="112" y="3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7"/>
                  <a:pt x="115" y="109"/>
                  <a:pt x="117" y="109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9" y="109"/>
                  <a:pt x="131" y="107"/>
                  <a:pt x="131" y="104"/>
                </a:cubicBezTo>
                <a:cubicBezTo>
                  <a:pt x="131" y="36"/>
                  <a:pt x="131" y="36"/>
                  <a:pt x="131" y="36"/>
                </a:cubicBezTo>
                <a:cubicBezTo>
                  <a:pt x="131" y="33"/>
                  <a:pt x="129" y="31"/>
                  <a:pt x="126" y="31"/>
                </a:cubicBezTo>
                <a:lnTo>
                  <a:pt x="117" y="31"/>
                </a:lnTo>
                <a:close/>
                <a:moveTo>
                  <a:pt x="23" y="51"/>
                </a:moveTo>
                <a:cubicBezTo>
                  <a:pt x="56" y="45"/>
                  <a:pt x="86" y="33"/>
                  <a:pt x="114" y="17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26" y="6"/>
                  <a:pt x="126" y="6"/>
                  <a:pt x="126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84" y="27"/>
                  <a:pt x="54" y="38"/>
                  <a:pt x="22" y="44"/>
                </a:cubicBezTo>
                <a:lnTo>
                  <a:pt x="23" y="51"/>
                </a:lnTo>
                <a:close/>
                <a:moveTo>
                  <a:pt x="153" y="119"/>
                </a:moveTo>
                <a:cubicBezTo>
                  <a:pt x="137" y="110"/>
                  <a:pt x="137" y="110"/>
                  <a:pt x="137" y="110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22"/>
                  <a:pt x="6" y="122"/>
                  <a:pt x="6" y="122"/>
                </a:cubicBezTo>
                <a:cubicBezTo>
                  <a:pt x="137" y="122"/>
                  <a:pt x="137" y="122"/>
                  <a:pt x="137" y="122"/>
                </a:cubicBezTo>
                <a:cubicBezTo>
                  <a:pt x="137" y="127"/>
                  <a:pt x="137" y="127"/>
                  <a:pt x="137" y="127"/>
                </a:cubicBezTo>
                <a:lnTo>
                  <a:pt x="153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78"/>
          <p:cNvSpPr/>
          <p:nvPr/>
        </p:nvSpPr>
        <p:spPr>
          <a:xfrm>
            <a:off x="5367337" y="1550987"/>
            <a:ext cx="901700" cy="469900"/>
          </a:xfrm>
          <a:custGeom>
            <a:avLst/>
            <a:gdLst/>
            <a:ahLst/>
            <a:cxnLst/>
            <a:rect l="l" t="t" r="r" b="b"/>
            <a:pathLst>
              <a:path w="225" h="117" extrusionOk="0">
                <a:moveTo>
                  <a:pt x="162" y="110"/>
                </a:moveTo>
                <a:cubicBezTo>
                  <a:pt x="159" y="111"/>
                  <a:pt x="156" y="112"/>
                  <a:pt x="152" y="113"/>
                </a:cubicBezTo>
                <a:cubicBezTo>
                  <a:pt x="141" y="116"/>
                  <a:pt x="130" y="116"/>
                  <a:pt x="115" y="117"/>
                </a:cubicBezTo>
                <a:cubicBezTo>
                  <a:pt x="101" y="116"/>
                  <a:pt x="90" y="116"/>
                  <a:pt x="78" y="113"/>
                </a:cubicBezTo>
                <a:cubicBezTo>
                  <a:pt x="75" y="112"/>
                  <a:pt x="71" y="111"/>
                  <a:pt x="68" y="110"/>
                </a:cubicBezTo>
                <a:cubicBezTo>
                  <a:pt x="59" y="105"/>
                  <a:pt x="59" y="97"/>
                  <a:pt x="64" y="92"/>
                </a:cubicBezTo>
                <a:cubicBezTo>
                  <a:pt x="70" y="86"/>
                  <a:pt x="77" y="82"/>
                  <a:pt x="85" y="78"/>
                </a:cubicBezTo>
                <a:cubicBezTo>
                  <a:pt x="88" y="77"/>
                  <a:pt x="92" y="75"/>
                  <a:pt x="95" y="74"/>
                </a:cubicBezTo>
                <a:cubicBezTo>
                  <a:pt x="102" y="72"/>
                  <a:pt x="103" y="65"/>
                  <a:pt x="99" y="60"/>
                </a:cubicBezTo>
                <a:cubicBezTo>
                  <a:pt x="89" y="50"/>
                  <a:pt x="85" y="38"/>
                  <a:pt x="86" y="25"/>
                </a:cubicBezTo>
                <a:cubicBezTo>
                  <a:pt x="86" y="11"/>
                  <a:pt x="94" y="4"/>
                  <a:pt x="107" y="1"/>
                </a:cubicBezTo>
                <a:cubicBezTo>
                  <a:pt x="110" y="0"/>
                  <a:pt x="113" y="0"/>
                  <a:pt x="115" y="0"/>
                </a:cubicBezTo>
                <a:cubicBezTo>
                  <a:pt x="118" y="0"/>
                  <a:pt x="121" y="0"/>
                  <a:pt x="123" y="1"/>
                </a:cubicBezTo>
                <a:cubicBezTo>
                  <a:pt x="136" y="4"/>
                  <a:pt x="144" y="11"/>
                  <a:pt x="145" y="25"/>
                </a:cubicBezTo>
                <a:cubicBezTo>
                  <a:pt x="145" y="38"/>
                  <a:pt x="142" y="50"/>
                  <a:pt x="132" y="60"/>
                </a:cubicBezTo>
                <a:cubicBezTo>
                  <a:pt x="127" y="65"/>
                  <a:pt x="129" y="72"/>
                  <a:pt x="135" y="74"/>
                </a:cubicBezTo>
                <a:cubicBezTo>
                  <a:pt x="139" y="75"/>
                  <a:pt x="142" y="77"/>
                  <a:pt x="146" y="78"/>
                </a:cubicBezTo>
                <a:cubicBezTo>
                  <a:pt x="153" y="82"/>
                  <a:pt x="161" y="86"/>
                  <a:pt x="167" y="92"/>
                </a:cubicBezTo>
                <a:cubicBezTo>
                  <a:pt x="170" y="96"/>
                  <a:pt x="172" y="105"/>
                  <a:pt x="162" y="110"/>
                </a:cubicBezTo>
                <a:close/>
                <a:moveTo>
                  <a:pt x="221" y="99"/>
                </a:moveTo>
                <a:cubicBezTo>
                  <a:pt x="217" y="95"/>
                  <a:pt x="212" y="92"/>
                  <a:pt x="207" y="90"/>
                </a:cubicBezTo>
                <a:cubicBezTo>
                  <a:pt x="204" y="89"/>
                  <a:pt x="202" y="88"/>
                  <a:pt x="199" y="87"/>
                </a:cubicBezTo>
                <a:cubicBezTo>
                  <a:pt x="195" y="85"/>
                  <a:pt x="193" y="81"/>
                  <a:pt x="197" y="77"/>
                </a:cubicBezTo>
                <a:cubicBezTo>
                  <a:pt x="204" y="71"/>
                  <a:pt x="206" y="62"/>
                  <a:pt x="206" y="53"/>
                </a:cubicBezTo>
                <a:cubicBezTo>
                  <a:pt x="205" y="43"/>
                  <a:pt x="200" y="38"/>
                  <a:pt x="191" y="36"/>
                </a:cubicBezTo>
                <a:cubicBezTo>
                  <a:pt x="189" y="36"/>
                  <a:pt x="187" y="35"/>
                  <a:pt x="185" y="35"/>
                </a:cubicBezTo>
                <a:cubicBezTo>
                  <a:pt x="183" y="35"/>
                  <a:pt x="182" y="36"/>
                  <a:pt x="180" y="36"/>
                </a:cubicBezTo>
                <a:cubicBezTo>
                  <a:pt x="171" y="38"/>
                  <a:pt x="165" y="43"/>
                  <a:pt x="165" y="53"/>
                </a:cubicBezTo>
                <a:cubicBezTo>
                  <a:pt x="164" y="62"/>
                  <a:pt x="167" y="70"/>
                  <a:pt x="174" y="77"/>
                </a:cubicBezTo>
                <a:cubicBezTo>
                  <a:pt x="177" y="81"/>
                  <a:pt x="176" y="85"/>
                  <a:pt x="171" y="87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71" y="88"/>
                  <a:pt x="172" y="88"/>
                  <a:pt x="173" y="89"/>
                </a:cubicBezTo>
                <a:cubicBezTo>
                  <a:pt x="176" y="92"/>
                  <a:pt x="177" y="97"/>
                  <a:pt x="177" y="102"/>
                </a:cubicBezTo>
                <a:cubicBezTo>
                  <a:pt x="176" y="107"/>
                  <a:pt x="172" y="111"/>
                  <a:pt x="167" y="113"/>
                </a:cubicBezTo>
                <a:cubicBezTo>
                  <a:pt x="166" y="114"/>
                  <a:pt x="165" y="114"/>
                  <a:pt x="163" y="115"/>
                </a:cubicBezTo>
                <a:cubicBezTo>
                  <a:pt x="170" y="116"/>
                  <a:pt x="177" y="116"/>
                  <a:pt x="185" y="117"/>
                </a:cubicBezTo>
                <a:cubicBezTo>
                  <a:pt x="195" y="116"/>
                  <a:pt x="203" y="116"/>
                  <a:pt x="211" y="114"/>
                </a:cubicBezTo>
                <a:cubicBezTo>
                  <a:pt x="213" y="114"/>
                  <a:pt x="216" y="113"/>
                  <a:pt x="218" y="112"/>
                </a:cubicBezTo>
                <a:cubicBezTo>
                  <a:pt x="225" y="109"/>
                  <a:pt x="224" y="102"/>
                  <a:pt x="221" y="99"/>
                </a:cubicBezTo>
                <a:close/>
                <a:moveTo>
                  <a:pt x="53" y="102"/>
                </a:moveTo>
                <a:cubicBezTo>
                  <a:pt x="52" y="97"/>
                  <a:pt x="54" y="93"/>
                  <a:pt x="58" y="89"/>
                </a:cubicBezTo>
                <a:cubicBezTo>
                  <a:pt x="59" y="88"/>
                  <a:pt x="61" y="86"/>
                  <a:pt x="62" y="85"/>
                </a:cubicBezTo>
                <a:cubicBezTo>
                  <a:pt x="61" y="85"/>
                  <a:pt x="60" y="84"/>
                  <a:pt x="59" y="84"/>
                </a:cubicBezTo>
                <a:cubicBezTo>
                  <a:pt x="54" y="82"/>
                  <a:pt x="53" y="77"/>
                  <a:pt x="57" y="73"/>
                </a:cubicBezTo>
                <a:cubicBezTo>
                  <a:pt x="64" y="66"/>
                  <a:pt x="67" y="56"/>
                  <a:pt x="67" y="46"/>
                </a:cubicBezTo>
                <a:cubicBezTo>
                  <a:pt x="66" y="36"/>
                  <a:pt x="60" y="30"/>
                  <a:pt x="50" y="27"/>
                </a:cubicBezTo>
                <a:cubicBezTo>
                  <a:pt x="48" y="27"/>
                  <a:pt x="46" y="27"/>
                  <a:pt x="44" y="27"/>
                </a:cubicBezTo>
                <a:cubicBezTo>
                  <a:pt x="42" y="27"/>
                  <a:pt x="40" y="27"/>
                  <a:pt x="38" y="27"/>
                </a:cubicBezTo>
                <a:cubicBezTo>
                  <a:pt x="28" y="30"/>
                  <a:pt x="22" y="36"/>
                  <a:pt x="21" y="46"/>
                </a:cubicBezTo>
                <a:cubicBezTo>
                  <a:pt x="21" y="56"/>
                  <a:pt x="24" y="65"/>
                  <a:pt x="31" y="73"/>
                </a:cubicBezTo>
                <a:cubicBezTo>
                  <a:pt x="35" y="77"/>
                  <a:pt x="33" y="82"/>
                  <a:pt x="28" y="84"/>
                </a:cubicBezTo>
                <a:cubicBezTo>
                  <a:pt x="26" y="85"/>
                  <a:pt x="23" y="86"/>
                  <a:pt x="20" y="87"/>
                </a:cubicBezTo>
                <a:cubicBezTo>
                  <a:pt x="15" y="90"/>
                  <a:pt x="9" y="93"/>
                  <a:pt x="4" y="98"/>
                </a:cubicBezTo>
                <a:cubicBezTo>
                  <a:pt x="0" y="102"/>
                  <a:pt x="0" y="108"/>
                  <a:pt x="8" y="111"/>
                </a:cubicBezTo>
                <a:cubicBezTo>
                  <a:pt x="10" y="112"/>
                  <a:pt x="13" y="113"/>
                  <a:pt x="15" y="114"/>
                </a:cubicBezTo>
                <a:cubicBezTo>
                  <a:pt x="24" y="116"/>
                  <a:pt x="33" y="116"/>
                  <a:pt x="44" y="117"/>
                </a:cubicBezTo>
                <a:cubicBezTo>
                  <a:pt x="53" y="116"/>
                  <a:pt x="60" y="116"/>
                  <a:pt x="67" y="115"/>
                </a:cubicBezTo>
                <a:cubicBezTo>
                  <a:pt x="66" y="115"/>
                  <a:pt x="64" y="114"/>
                  <a:pt x="63" y="113"/>
                </a:cubicBezTo>
                <a:cubicBezTo>
                  <a:pt x="57" y="111"/>
                  <a:pt x="54" y="107"/>
                  <a:pt x="53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78"/>
          <p:cNvSpPr/>
          <p:nvPr/>
        </p:nvSpPr>
        <p:spPr>
          <a:xfrm>
            <a:off x="3959225" y="2767012"/>
            <a:ext cx="544512" cy="493712"/>
          </a:xfrm>
          <a:custGeom>
            <a:avLst/>
            <a:gdLst/>
            <a:ahLst/>
            <a:cxnLst/>
            <a:rect l="l" t="t" r="r" b="b"/>
            <a:pathLst>
              <a:path w="136" h="123" extrusionOk="0">
                <a:moveTo>
                  <a:pt x="93" y="17"/>
                </a:moveTo>
                <a:cubicBezTo>
                  <a:pt x="84" y="17"/>
                  <a:pt x="84" y="17"/>
                  <a:pt x="84" y="17"/>
                </a:cubicBezTo>
                <a:cubicBezTo>
                  <a:pt x="84" y="12"/>
                  <a:pt x="80" y="8"/>
                  <a:pt x="7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56" y="8"/>
                  <a:pt x="52" y="12"/>
                  <a:pt x="52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7"/>
                  <a:pt x="50" y="0"/>
                  <a:pt x="5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6" y="0"/>
                  <a:pt x="92" y="7"/>
                  <a:pt x="93" y="17"/>
                </a:cubicBezTo>
                <a:close/>
                <a:moveTo>
                  <a:pt x="20" y="68"/>
                </a:moveTo>
                <a:cubicBezTo>
                  <a:pt x="55" y="68"/>
                  <a:pt x="55" y="68"/>
                  <a:pt x="55" y="68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0"/>
                  <a:pt x="58" y="57"/>
                  <a:pt x="6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8" y="57"/>
                  <a:pt x="81" y="60"/>
                  <a:pt x="81" y="63"/>
                </a:cubicBezTo>
                <a:cubicBezTo>
                  <a:pt x="81" y="68"/>
                  <a:pt x="81" y="68"/>
                  <a:pt x="81" y="68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26" y="68"/>
                  <a:pt x="134" y="60"/>
                  <a:pt x="136" y="49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6" y="28"/>
                  <a:pt x="129" y="20"/>
                  <a:pt x="120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60"/>
                  <a:pt x="10" y="68"/>
                  <a:pt x="20" y="68"/>
                </a:cubicBezTo>
                <a:close/>
                <a:moveTo>
                  <a:pt x="115" y="74"/>
                </a:moveTo>
                <a:cubicBezTo>
                  <a:pt x="81" y="74"/>
                  <a:pt x="81" y="74"/>
                  <a:pt x="81" y="74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3"/>
                  <a:pt x="78" y="86"/>
                  <a:pt x="75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58" y="86"/>
                  <a:pt x="55" y="83"/>
                  <a:pt x="55" y="79"/>
                </a:cubicBezTo>
                <a:cubicBezTo>
                  <a:pt x="55" y="74"/>
                  <a:pt x="55" y="74"/>
                  <a:pt x="55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2" y="74"/>
                  <a:pt x="4" y="69"/>
                  <a:pt x="0" y="6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4"/>
                  <a:pt x="7" y="123"/>
                  <a:pt x="16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20" y="123"/>
                  <a:pt x="120" y="123"/>
                  <a:pt x="120" y="123"/>
                </a:cubicBezTo>
                <a:cubicBezTo>
                  <a:pt x="129" y="123"/>
                  <a:pt x="136" y="114"/>
                  <a:pt x="136" y="104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2" y="69"/>
                  <a:pt x="124" y="74"/>
                  <a:pt x="115" y="74"/>
                </a:cubicBezTo>
                <a:close/>
                <a:moveTo>
                  <a:pt x="74" y="62"/>
                </a:moveTo>
                <a:cubicBezTo>
                  <a:pt x="62" y="62"/>
                  <a:pt x="62" y="62"/>
                  <a:pt x="62" y="62"/>
                </a:cubicBezTo>
                <a:cubicBezTo>
                  <a:pt x="60" y="62"/>
                  <a:pt x="59" y="63"/>
                  <a:pt x="59" y="64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78"/>
                  <a:pt x="59" y="78"/>
                  <a:pt x="59" y="78"/>
                </a:cubicBezTo>
                <a:cubicBezTo>
                  <a:pt x="59" y="80"/>
                  <a:pt x="60" y="81"/>
                  <a:pt x="62" y="81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1"/>
                  <a:pt x="77" y="80"/>
                  <a:pt x="77" y="78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63"/>
                  <a:pt x="76" y="62"/>
                  <a:pt x="7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6" name="Google Shape;2436;p78"/>
          <p:cNvSpPr/>
          <p:nvPr/>
        </p:nvSpPr>
        <p:spPr>
          <a:xfrm>
            <a:off x="4300537" y="4767262"/>
            <a:ext cx="404812" cy="593725"/>
          </a:xfrm>
          <a:custGeom>
            <a:avLst/>
            <a:gdLst/>
            <a:ahLst/>
            <a:cxnLst/>
            <a:rect l="l" t="t" r="r" b="b"/>
            <a:pathLst>
              <a:path w="101" h="148" extrusionOk="0">
                <a:moveTo>
                  <a:pt x="101" y="98"/>
                </a:moveTo>
                <a:cubicBezTo>
                  <a:pt x="101" y="83"/>
                  <a:pt x="89" y="71"/>
                  <a:pt x="66" y="65"/>
                </a:cubicBezTo>
                <a:cubicBezTo>
                  <a:pt x="63" y="65"/>
                  <a:pt x="50" y="61"/>
                  <a:pt x="47" y="61"/>
                </a:cubicBezTo>
                <a:cubicBezTo>
                  <a:pt x="29" y="56"/>
                  <a:pt x="24" y="53"/>
                  <a:pt x="24" y="48"/>
                </a:cubicBezTo>
                <a:cubicBezTo>
                  <a:pt x="24" y="43"/>
                  <a:pt x="31" y="37"/>
                  <a:pt x="49" y="37"/>
                </a:cubicBezTo>
                <a:cubicBezTo>
                  <a:pt x="62" y="37"/>
                  <a:pt x="75" y="47"/>
                  <a:pt x="75" y="47"/>
                </a:cubicBezTo>
                <a:cubicBezTo>
                  <a:pt x="80" y="51"/>
                  <a:pt x="84" y="50"/>
                  <a:pt x="88" y="46"/>
                </a:cubicBezTo>
                <a:cubicBezTo>
                  <a:pt x="88" y="46"/>
                  <a:pt x="93" y="42"/>
                  <a:pt x="93" y="37"/>
                </a:cubicBezTo>
                <a:cubicBezTo>
                  <a:pt x="93" y="30"/>
                  <a:pt x="78" y="21"/>
                  <a:pt x="61" y="18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3"/>
                  <a:pt x="58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0" y="3"/>
                  <a:pt x="40" y="6"/>
                </a:cubicBezTo>
                <a:cubicBezTo>
                  <a:pt x="40" y="17"/>
                  <a:pt x="40" y="17"/>
                  <a:pt x="40" y="17"/>
                </a:cubicBezTo>
                <a:cubicBezTo>
                  <a:pt x="14" y="19"/>
                  <a:pt x="0" y="33"/>
                  <a:pt x="0" y="49"/>
                </a:cubicBezTo>
                <a:cubicBezTo>
                  <a:pt x="0" y="68"/>
                  <a:pt x="18" y="76"/>
                  <a:pt x="38" y="81"/>
                </a:cubicBezTo>
                <a:cubicBezTo>
                  <a:pt x="41" y="81"/>
                  <a:pt x="56" y="85"/>
                  <a:pt x="59" y="86"/>
                </a:cubicBezTo>
                <a:cubicBezTo>
                  <a:pt x="74" y="89"/>
                  <a:pt x="77" y="95"/>
                  <a:pt x="77" y="99"/>
                </a:cubicBezTo>
                <a:cubicBezTo>
                  <a:pt x="77" y="105"/>
                  <a:pt x="70" y="111"/>
                  <a:pt x="52" y="111"/>
                </a:cubicBezTo>
                <a:cubicBezTo>
                  <a:pt x="39" y="111"/>
                  <a:pt x="21" y="100"/>
                  <a:pt x="21" y="100"/>
                </a:cubicBezTo>
                <a:cubicBezTo>
                  <a:pt x="16" y="97"/>
                  <a:pt x="11" y="97"/>
                  <a:pt x="7" y="102"/>
                </a:cubicBezTo>
                <a:cubicBezTo>
                  <a:pt x="7" y="102"/>
                  <a:pt x="4" y="106"/>
                  <a:pt x="4" y="111"/>
                </a:cubicBezTo>
                <a:cubicBezTo>
                  <a:pt x="4" y="118"/>
                  <a:pt x="22" y="127"/>
                  <a:pt x="40" y="131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40" y="145"/>
                  <a:pt x="43" y="148"/>
                  <a:pt x="47" y="148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58" y="148"/>
                  <a:pt x="61" y="145"/>
                  <a:pt x="61" y="142"/>
                </a:cubicBezTo>
                <a:cubicBezTo>
                  <a:pt x="61" y="131"/>
                  <a:pt x="61" y="131"/>
                  <a:pt x="61" y="131"/>
                </a:cubicBezTo>
                <a:cubicBezTo>
                  <a:pt x="89" y="128"/>
                  <a:pt x="101" y="114"/>
                  <a:pt x="101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7" name="Google Shape;2437;p78"/>
          <p:cNvSpPr txBox="1"/>
          <p:nvPr/>
        </p:nvSpPr>
        <p:spPr>
          <a:xfrm>
            <a:off x="420687" y="35941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38" name="Google Shape;2438;p78"/>
          <p:cNvSpPr txBox="1"/>
          <p:nvPr/>
        </p:nvSpPr>
        <p:spPr>
          <a:xfrm>
            <a:off x="941387" y="54181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39" name="Google Shape;2439;p78"/>
          <p:cNvSpPr txBox="1"/>
          <p:nvPr/>
        </p:nvSpPr>
        <p:spPr>
          <a:xfrm>
            <a:off x="10045700" y="36528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40" name="Google Shape;2440;p78"/>
          <p:cNvSpPr txBox="1"/>
          <p:nvPr/>
        </p:nvSpPr>
        <p:spPr>
          <a:xfrm>
            <a:off x="9577387" y="54181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3" name="Google Shape;2333;p76">
            <a:extLst>
              <a:ext uri="{FF2B5EF4-FFF2-40B4-BE49-F238E27FC236}">
                <a16:creationId xmlns:a16="http://schemas.microsoft.com/office/drawing/2014/main" id="{66E3CDE5-46E3-4A1B-92A8-175BCD05BC50}"/>
              </a:ext>
            </a:extLst>
          </p:cNvPr>
          <p:cNvSpPr txBox="1"/>
          <p:nvPr/>
        </p:nvSpPr>
        <p:spPr>
          <a:xfrm>
            <a:off x="3244850" y="166687"/>
            <a:ext cx="5702300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5500"/>
              <a:buFont typeface="Montserrat"/>
              <a:buNone/>
            </a:pPr>
            <a:r>
              <a:rPr lang="en-US" sz="55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SEU TÍTULO</a:t>
            </a: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79"/>
          <p:cNvSpPr txBox="1"/>
          <p:nvPr/>
        </p:nvSpPr>
        <p:spPr>
          <a:xfrm>
            <a:off x="9569450" y="14525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46" name="Google Shape;2446;p79"/>
          <p:cNvSpPr txBox="1"/>
          <p:nvPr/>
        </p:nvSpPr>
        <p:spPr>
          <a:xfrm>
            <a:off x="1427162" y="69532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47" name="Google Shape;2447;p79"/>
          <p:cNvSpPr/>
          <p:nvPr/>
        </p:nvSpPr>
        <p:spPr>
          <a:xfrm>
            <a:off x="3159125" y="5534025"/>
            <a:ext cx="765175" cy="765175"/>
          </a:xfrm>
          <a:prstGeom prst="ellipse">
            <a:avLst/>
          </a:pr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79"/>
          <p:cNvSpPr/>
          <p:nvPr/>
        </p:nvSpPr>
        <p:spPr>
          <a:xfrm>
            <a:off x="2327275" y="4019550"/>
            <a:ext cx="762000" cy="760412"/>
          </a:xfrm>
          <a:prstGeom prst="ellipse">
            <a:avLst/>
          </a:pr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79"/>
          <p:cNvSpPr/>
          <p:nvPr/>
        </p:nvSpPr>
        <p:spPr>
          <a:xfrm>
            <a:off x="2327275" y="2092325"/>
            <a:ext cx="765175" cy="765175"/>
          </a:xfrm>
          <a:prstGeom prst="ellipse">
            <a:avLst/>
          </a:pr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79"/>
          <p:cNvSpPr/>
          <p:nvPr/>
        </p:nvSpPr>
        <p:spPr>
          <a:xfrm>
            <a:off x="3209925" y="577850"/>
            <a:ext cx="765175" cy="762000"/>
          </a:xfrm>
          <a:prstGeom prst="ellipse">
            <a:avLst/>
          </a:pr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79"/>
          <p:cNvSpPr/>
          <p:nvPr/>
        </p:nvSpPr>
        <p:spPr>
          <a:xfrm>
            <a:off x="9239250" y="3070225"/>
            <a:ext cx="765175" cy="765175"/>
          </a:xfrm>
          <a:prstGeom prst="ellipse">
            <a:avLst/>
          </a:pr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79"/>
          <p:cNvSpPr/>
          <p:nvPr/>
        </p:nvSpPr>
        <p:spPr>
          <a:xfrm>
            <a:off x="8753475" y="4830762"/>
            <a:ext cx="765175" cy="765175"/>
          </a:xfrm>
          <a:prstGeom prst="ellipse">
            <a:avLst/>
          </a:pr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79"/>
          <p:cNvSpPr/>
          <p:nvPr/>
        </p:nvSpPr>
        <p:spPr>
          <a:xfrm>
            <a:off x="8753475" y="1263650"/>
            <a:ext cx="765175" cy="766762"/>
          </a:xfrm>
          <a:prstGeom prst="ellipse">
            <a:avLst/>
          </a:pr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79"/>
          <p:cNvSpPr txBox="1"/>
          <p:nvPr/>
        </p:nvSpPr>
        <p:spPr>
          <a:xfrm>
            <a:off x="1160462" y="465137"/>
            <a:ext cx="182562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55" name="Google Shape;2455;p79"/>
          <p:cNvSpPr txBox="1"/>
          <p:nvPr/>
        </p:nvSpPr>
        <p:spPr>
          <a:xfrm>
            <a:off x="1476375" y="5462587"/>
            <a:ext cx="15255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56" name="Google Shape;2456;p79"/>
          <p:cNvSpPr txBox="1"/>
          <p:nvPr/>
        </p:nvSpPr>
        <p:spPr>
          <a:xfrm>
            <a:off x="1022350" y="3935412"/>
            <a:ext cx="11303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57" name="Google Shape;2457;p79"/>
          <p:cNvSpPr txBox="1"/>
          <p:nvPr/>
        </p:nvSpPr>
        <p:spPr>
          <a:xfrm>
            <a:off x="881062" y="2030412"/>
            <a:ext cx="12795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58" name="Google Shape;2458;p79"/>
          <p:cNvSpPr txBox="1"/>
          <p:nvPr/>
        </p:nvSpPr>
        <p:spPr>
          <a:xfrm>
            <a:off x="10142537" y="2987675"/>
            <a:ext cx="11922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59" name="Google Shape;2459;p79"/>
          <p:cNvSpPr txBox="1"/>
          <p:nvPr/>
        </p:nvSpPr>
        <p:spPr>
          <a:xfrm>
            <a:off x="9655175" y="4751387"/>
            <a:ext cx="6905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60" name="Google Shape;2460;p79"/>
          <p:cNvSpPr txBox="1"/>
          <p:nvPr/>
        </p:nvSpPr>
        <p:spPr>
          <a:xfrm>
            <a:off x="9655175" y="1185862"/>
            <a:ext cx="1397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461" name="Google Shape;2461;p79"/>
          <p:cNvSpPr/>
          <p:nvPr/>
        </p:nvSpPr>
        <p:spPr>
          <a:xfrm>
            <a:off x="2555875" y="2916237"/>
            <a:ext cx="76200" cy="1039812"/>
          </a:xfrm>
          <a:custGeom>
            <a:avLst/>
            <a:gdLst/>
            <a:ahLst/>
            <a:cxnLst/>
            <a:rect l="l" t="t" r="r" b="b"/>
            <a:pathLst>
              <a:path w="18" h="250" extrusionOk="0">
                <a:moveTo>
                  <a:pt x="13" y="250"/>
                </a:moveTo>
                <a:cubicBezTo>
                  <a:pt x="11" y="250"/>
                  <a:pt x="9" y="248"/>
                  <a:pt x="9" y="246"/>
                </a:cubicBezTo>
                <a:cubicBezTo>
                  <a:pt x="3" y="206"/>
                  <a:pt x="0" y="166"/>
                  <a:pt x="0" y="125"/>
                </a:cubicBezTo>
                <a:cubicBezTo>
                  <a:pt x="0" y="85"/>
                  <a:pt x="3" y="44"/>
                  <a:pt x="9" y="4"/>
                </a:cubicBezTo>
                <a:cubicBezTo>
                  <a:pt x="9" y="1"/>
                  <a:pt x="11" y="0"/>
                  <a:pt x="14" y="0"/>
                </a:cubicBezTo>
                <a:cubicBezTo>
                  <a:pt x="16" y="0"/>
                  <a:pt x="18" y="3"/>
                  <a:pt x="18" y="5"/>
                </a:cubicBezTo>
                <a:cubicBezTo>
                  <a:pt x="12" y="45"/>
                  <a:pt x="9" y="85"/>
                  <a:pt x="9" y="125"/>
                </a:cubicBezTo>
                <a:cubicBezTo>
                  <a:pt x="9" y="165"/>
                  <a:pt x="12" y="205"/>
                  <a:pt x="18" y="245"/>
                </a:cubicBezTo>
                <a:cubicBezTo>
                  <a:pt x="18" y="247"/>
                  <a:pt x="16" y="250"/>
                  <a:pt x="14" y="250"/>
                </a:cubicBezTo>
                <a:cubicBezTo>
                  <a:pt x="14" y="250"/>
                  <a:pt x="13" y="250"/>
                  <a:pt x="13" y="250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79"/>
          <p:cNvSpPr/>
          <p:nvPr/>
        </p:nvSpPr>
        <p:spPr>
          <a:xfrm>
            <a:off x="2840037" y="1306512"/>
            <a:ext cx="457200" cy="757237"/>
          </a:xfrm>
          <a:custGeom>
            <a:avLst/>
            <a:gdLst/>
            <a:ahLst/>
            <a:cxnLst/>
            <a:rect l="l" t="t" r="r" b="b"/>
            <a:pathLst>
              <a:path w="110" h="182" extrusionOk="0">
                <a:moveTo>
                  <a:pt x="6" y="182"/>
                </a:moveTo>
                <a:cubicBezTo>
                  <a:pt x="5" y="182"/>
                  <a:pt x="4" y="182"/>
                  <a:pt x="4" y="181"/>
                </a:cubicBezTo>
                <a:cubicBezTo>
                  <a:pt x="1" y="180"/>
                  <a:pt x="0" y="178"/>
                  <a:pt x="1" y="175"/>
                </a:cubicBezTo>
                <a:cubicBezTo>
                  <a:pt x="28" y="114"/>
                  <a:pt x="61" y="56"/>
                  <a:pt x="101" y="2"/>
                </a:cubicBezTo>
                <a:cubicBezTo>
                  <a:pt x="103" y="0"/>
                  <a:pt x="106" y="0"/>
                  <a:pt x="108" y="2"/>
                </a:cubicBezTo>
                <a:cubicBezTo>
                  <a:pt x="110" y="3"/>
                  <a:pt x="110" y="6"/>
                  <a:pt x="109" y="8"/>
                </a:cubicBezTo>
                <a:cubicBezTo>
                  <a:pt x="69" y="61"/>
                  <a:pt x="36" y="118"/>
                  <a:pt x="10" y="179"/>
                </a:cubicBezTo>
                <a:cubicBezTo>
                  <a:pt x="9" y="181"/>
                  <a:pt x="7" y="182"/>
                  <a:pt x="6" y="182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79"/>
          <p:cNvSpPr/>
          <p:nvPr/>
        </p:nvSpPr>
        <p:spPr>
          <a:xfrm>
            <a:off x="2835275" y="4800600"/>
            <a:ext cx="457200" cy="757237"/>
          </a:xfrm>
          <a:custGeom>
            <a:avLst/>
            <a:gdLst/>
            <a:ahLst/>
            <a:cxnLst/>
            <a:rect l="l" t="t" r="r" b="b"/>
            <a:pathLst>
              <a:path w="110" h="182" extrusionOk="0">
                <a:moveTo>
                  <a:pt x="105" y="182"/>
                </a:moveTo>
                <a:cubicBezTo>
                  <a:pt x="104" y="182"/>
                  <a:pt x="102" y="182"/>
                  <a:pt x="101" y="180"/>
                </a:cubicBezTo>
                <a:cubicBezTo>
                  <a:pt x="61" y="127"/>
                  <a:pt x="28" y="69"/>
                  <a:pt x="1" y="7"/>
                </a:cubicBezTo>
                <a:cubicBezTo>
                  <a:pt x="0" y="5"/>
                  <a:pt x="1" y="2"/>
                  <a:pt x="4" y="1"/>
                </a:cubicBezTo>
                <a:cubicBezTo>
                  <a:pt x="6" y="0"/>
                  <a:pt x="9" y="2"/>
                  <a:pt x="10" y="4"/>
                </a:cubicBezTo>
                <a:cubicBezTo>
                  <a:pt x="36" y="64"/>
                  <a:pt x="69" y="122"/>
                  <a:pt x="109" y="175"/>
                </a:cubicBezTo>
                <a:cubicBezTo>
                  <a:pt x="110" y="177"/>
                  <a:pt x="110" y="180"/>
                  <a:pt x="108" y="181"/>
                </a:cubicBezTo>
                <a:cubicBezTo>
                  <a:pt x="107" y="182"/>
                  <a:pt x="106" y="182"/>
                  <a:pt x="105" y="182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4" name="Google Shape;2464;p79"/>
          <p:cNvSpPr/>
          <p:nvPr/>
        </p:nvSpPr>
        <p:spPr>
          <a:xfrm>
            <a:off x="9331325" y="2066925"/>
            <a:ext cx="277812" cy="911225"/>
          </a:xfrm>
          <a:custGeom>
            <a:avLst/>
            <a:gdLst/>
            <a:ahLst/>
            <a:cxnLst/>
            <a:rect l="l" t="t" r="r" b="b"/>
            <a:pathLst>
              <a:path w="67" h="219" extrusionOk="0">
                <a:moveTo>
                  <a:pt x="62" y="219"/>
                </a:moveTo>
                <a:cubicBezTo>
                  <a:pt x="59" y="219"/>
                  <a:pt x="57" y="217"/>
                  <a:pt x="57" y="215"/>
                </a:cubicBezTo>
                <a:cubicBezTo>
                  <a:pt x="47" y="144"/>
                  <a:pt x="29" y="74"/>
                  <a:pt x="1" y="7"/>
                </a:cubicBezTo>
                <a:cubicBezTo>
                  <a:pt x="0" y="5"/>
                  <a:pt x="1" y="2"/>
                  <a:pt x="4" y="1"/>
                </a:cubicBezTo>
                <a:cubicBezTo>
                  <a:pt x="6" y="0"/>
                  <a:pt x="9" y="1"/>
                  <a:pt x="10" y="4"/>
                </a:cubicBezTo>
                <a:cubicBezTo>
                  <a:pt x="37" y="71"/>
                  <a:pt x="56" y="142"/>
                  <a:pt x="66" y="214"/>
                </a:cubicBezTo>
                <a:cubicBezTo>
                  <a:pt x="67" y="216"/>
                  <a:pt x="65" y="219"/>
                  <a:pt x="62" y="219"/>
                </a:cubicBezTo>
                <a:cubicBezTo>
                  <a:pt x="62" y="219"/>
                  <a:pt x="62" y="219"/>
                  <a:pt x="62" y="219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5" name="Google Shape;2465;p79"/>
          <p:cNvSpPr/>
          <p:nvPr/>
        </p:nvSpPr>
        <p:spPr>
          <a:xfrm>
            <a:off x="9331325" y="3906837"/>
            <a:ext cx="277812" cy="911225"/>
          </a:xfrm>
          <a:custGeom>
            <a:avLst/>
            <a:gdLst/>
            <a:ahLst/>
            <a:cxnLst/>
            <a:rect l="l" t="t" r="r" b="b"/>
            <a:pathLst>
              <a:path w="67" h="219" extrusionOk="0">
                <a:moveTo>
                  <a:pt x="5" y="219"/>
                </a:moveTo>
                <a:cubicBezTo>
                  <a:pt x="5" y="219"/>
                  <a:pt x="4" y="219"/>
                  <a:pt x="4" y="218"/>
                </a:cubicBezTo>
                <a:cubicBezTo>
                  <a:pt x="1" y="217"/>
                  <a:pt x="0" y="215"/>
                  <a:pt x="1" y="212"/>
                </a:cubicBezTo>
                <a:cubicBezTo>
                  <a:pt x="29" y="146"/>
                  <a:pt x="47" y="76"/>
                  <a:pt x="57" y="4"/>
                </a:cubicBezTo>
                <a:cubicBezTo>
                  <a:pt x="57" y="2"/>
                  <a:pt x="60" y="0"/>
                  <a:pt x="62" y="1"/>
                </a:cubicBezTo>
                <a:cubicBezTo>
                  <a:pt x="65" y="1"/>
                  <a:pt x="67" y="3"/>
                  <a:pt x="66" y="6"/>
                </a:cubicBezTo>
                <a:cubicBezTo>
                  <a:pt x="56" y="78"/>
                  <a:pt x="37" y="149"/>
                  <a:pt x="10" y="216"/>
                </a:cubicBezTo>
                <a:cubicBezTo>
                  <a:pt x="9" y="218"/>
                  <a:pt x="7" y="219"/>
                  <a:pt x="5" y="219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6" name="Google Shape;2466;p79"/>
          <p:cNvSpPr/>
          <p:nvPr/>
        </p:nvSpPr>
        <p:spPr>
          <a:xfrm>
            <a:off x="4906962" y="4821237"/>
            <a:ext cx="739775" cy="720725"/>
          </a:xfrm>
          <a:custGeom>
            <a:avLst/>
            <a:gdLst/>
            <a:ahLst/>
            <a:cxnLst/>
            <a:rect l="l" t="t" r="r" b="b"/>
            <a:pathLst>
              <a:path w="178" h="173" extrusionOk="0">
                <a:moveTo>
                  <a:pt x="106" y="8"/>
                </a:moveTo>
                <a:cubicBezTo>
                  <a:pt x="107" y="8"/>
                  <a:pt x="107" y="8"/>
                  <a:pt x="107" y="8"/>
                </a:cubicBezTo>
                <a:cubicBezTo>
                  <a:pt x="139" y="12"/>
                  <a:pt x="165" y="38"/>
                  <a:pt x="170" y="71"/>
                </a:cubicBezTo>
                <a:cubicBezTo>
                  <a:pt x="170" y="71"/>
                  <a:pt x="170" y="71"/>
                  <a:pt x="169" y="72"/>
                </a:cubicBezTo>
                <a:cubicBezTo>
                  <a:pt x="169" y="72"/>
                  <a:pt x="169" y="72"/>
                  <a:pt x="168" y="72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9"/>
                  <a:pt x="106" y="8"/>
                  <a:pt x="106" y="8"/>
                </a:cubicBezTo>
                <a:moveTo>
                  <a:pt x="76" y="19"/>
                </a:moveTo>
                <a:cubicBezTo>
                  <a:pt x="77" y="19"/>
                  <a:pt x="77" y="20"/>
                  <a:pt x="77" y="21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93"/>
                  <a:pt x="84" y="100"/>
                  <a:pt x="93" y="10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1"/>
                </a:cubicBezTo>
                <a:cubicBezTo>
                  <a:pt x="158" y="101"/>
                  <a:pt x="158" y="101"/>
                  <a:pt x="158" y="102"/>
                </a:cubicBezTo>
                <a:cubicBezTo>
                  <a:pt x="153" y="138"/>
                  <a:pt x="122" y="165"/>
                  <a:pt x="86" y="165"/>
                </a:cubicBezTo>
                <a:cubicBezTo>
                  <a:pt x="83" y="165"/>
                  <a:pt x="80" y="165"/>
                  <a:pt x="77" y="165"/>
                </a:cubicBezTo>
                <a:cubicBezTo>
                  <a:pt x="44" y="161"/>
                  <a:pt x="17" y="134"/>
                  <a:pt x="13" y="100"/>
                </a:cubicBezTo>
                <a:cubicBezTo>
                  <a:pt x="8" y="61"/>
                  <a:pt x="36" y="25"/>
                  <a:pt x="75" y="20"/>
                </a:cubicBezTo>
                <a:cubicBezTo>
                  <a:pt x="76" y="19"/>
                  <a:pt x="76" y="19"/>
                  <a:pt x="76" y="19"/>
                </a:cubicBezTo>
                <a:moveTo>
                  <a:pt x="106" y="0"/>
                </a:moveTo>
                <a:cubicBezTo>
                  <a:pt x="101" y="0"/>
                  <a:pt x="97" y="4"/>
                  <a:pt x="97" y="10"/>
                </a:cubicBezTo>
                <a:cubicBezTo>
                  <a:pt x="97" y="77"/>
                  <a:pt x="97" y="77"/>
                  <a:pt x="97" y="77"/>
                </a:cubicBezTo>
                <a:cubicBezTo>
                  <a:pt x="97" y="79"/>
                  <a:pt x="99" y="81"/>
                  <a:pt x="101" y="81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74" y="81"/>
                  <a:pt x="178" y="76"/>
                  <a:pt x="178" y="70"/>
                </a:cubicBezTo>
                <a:cubicBezTo>
                  <a:pt x="173" y="33"/>
                  <a:pt x="144" y="5"/>
                  <a:pt x="108" y="0"/>
                </a:cubicBezTo>
                <a:cubicBezTo>
                  <a:pt x="107" y="0"/>
                  <a:pt x="107" y="0"/>
                  <a:pt x="106" y="0"/>
                </a:cubicBezTo>
                <a:close/>
                <a:moveTo>
                  <a:pt x="76" y="11"/>
                </a:moveTo>
                <a:cubicBezTo>
                  <a:pt x="75" y="11"/>
                  <a:pt x="75" y="11"/>
                  <a:pt x="74" y="11"/>
                </a:cubicBezTo>
                <a:cubicBezTo>
                  <a:pt x="32" y="17"/>
                  <a:pt x="0" y="56"/>
                  <a:pt x="5" y="101"/>
                </a:cubicBezTo>
                <a:cubicBezTo>
                  <a:pt x="9" y="139"/>
                  <a:pt x="39" y="169"/>
                  <a:pt x="76" y="173"/>
                </a:cubicBezTo>
                <a:cubicBezTo>
                  <a:pt x="79" y="173"/>
                  <a:pt x="83" y="173"/>
                  <a:pt x="86" y="173"/>
                </a:cubicBezTo>
                <a:cubicBezTo>
                  <a:pt x="127" y="173"/>
                  <a:pt x="161" y="143"/>
                  <a:pt x="166" y="103"/>
                </a:cubicBezTo>
                <a:cubicBezTo>
                  <a:pt x="167" y="97"/>
                  <a:pt x="163" y="92"/>
                  <a:pt x="157" y="92"/>
                </a:cubicBezTo>
                <a:cubicBezTo>
                  <a:pt x="93" y="92"/>
                  <a:pt x="93" y="92"/>
                  <a:pt x="93" y="92"/>
                </a:cubicBezTo>
                <a:cubicBezTo>
                  <a:pt x="89" y="92"/>
                  <a:pt x="86" y="89"/>
                  <a:pt x="86" y="85"/>
                </a:cubicBezTo>
                <a:cubicBezTo>
                  <a:pt x="86" y="21"/>
                  <a:pt x="86" y="21"/>
                  <a:pt x="86" y="21"/>
                </a:cubicBezTo>
                <a:cubicBezTo>
                  <a:pt x="86" y="15"/>
                  <a:pt x="81" y="11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7" name="Google Shape;2467;p79"/>
          <p:cNvSpPr txBox="1"/>
          <p:nvPr/>
        </p:nvSpPr>
        <p:spPr>
          <a:xfrm>
            <a:off x="3500437" y="652462"/>
            <a:ext cx="4699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468" name="Google Shape;2468;p79"/>
          <p:cNvSpPr txBox="1"/>
          <p:nvPr/>
        </p:nvSpPr>
        <p:spPr>
          <a:xfrm>
            <a:off x="2578100" y="2157412"/>
            <a:ext cx="5699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469" name="Google Shape;2469;p79"/>
          <p:cNvSpPr txBox="1"/>
          <p:nvPr/>
        </p:nvSpPr>
        <p:spPr>
          <a:xfrm>
            <a:off x="2573337" y="4105275"/>
            <a:ext cx="5651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470" name="Google Shape;2470;p79"/>
          <p:cNvSpPr txBox="1"/>
          <p:nvPr/>
        </p:nvSpPr>
        <p:spPr>
          <a:xfrm>
            <a:off x="3392487" y="5599112"/>
            <a:ext cx="5603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471" name="Google Shape;2471;p79"/>
          <p:cNvSpPr txBox="1"/>
          <p:nvPr/>
        </p:nvSpPr>
        <p:spPr>
          <a:xfrm>
            <a:off x="8997950" y="4913312"/>
            <a:ext cx="5651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472" name="Google Shape;2472;p79"/>
          <p:cNvSpPr txBox="1"/>
          <p:nvPr/>
        </p:nvSpPr>
        <p:spPr>
          <a:xfrm>
            <a:off x="9455150" y="3148012"/>
            <a:ext cx="5857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473" name="Google Shape;2473;p79"/>
          <p:cNvSpPr txBox="1"/>
          <p:nvPr/>
        </p:nvSpPr>
        <p:spPr>
          <a:xfrm>
            <a:off x="8997950" y="1358900"/>
            <a:ext cx="5603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474" name="Google Shape;2474;p79"/>
          <p:cNvSpPr/>
          <p:nvPr/>
        </p:nvSpPr>
        <p:spPr>
          <a:xfrm>
            <a:off x="6424612" y="665162"/>
            <a:ext cx="1954212" cy="3636962"/>
          </a:xfrm>
          <a:custGeom>
            <a:avLst/>
            <a:gdLst/>
            <a:ahLst/>
            <a:cxnLst/>
            <a:rect l="l" t="t" r="r" b="b"/>
            <a:pathLst>
              <a:path w="470" h="874" extrusionOk="0">
                <a:moveTo>
                  <a:pt x="278" y="746"/>
                </a:moveTo>
                <a:cubicBezTo>
                  <a:pt x="470" y="542"/>
                  <a:pt x="450" y="296"/>
                  <a:pt x="447" y="262"/>
                </a:cubicBezTo>
                <a:cubicBezTo>
                  <a:pt x="446" y="261"/>
                  <a:pt x="446" y="260"/>
                  <a:pt x="446" y="260"/>
                </a:cubicBezTo>
                <a:cubicBezTo>
                  <a:pt x="339" y="116"/>
                  <a:pt x="182" y="24"/>
                  <a:pt x="8" y="1"/>
                </a:cubicBezTo>
                <a:cubicBezTo>
                  <a:pt x="3" y="0"/>
                  <a:pt x="0" y="7"/>
                  <a:pt x="4" y="10"/>
                </a:cubicBezTo>
                <a:cubicBezTo>
                  <a:pt x="77" y="68"/>
                  <a:pt x="211" y="203"/>
                  <a:pt x="242" y="427"/>
                </a:cubicBezTo>
                <a:cubicBezTo>
                  <a:pt x="262" y="567"/>
                  <a:pt x="216" y="672"/>
                  <a:pt x="174" y="736"/>
                </a:cubicBezTo>
                <a:cubicBezTo>
                  <a:pt x="129" y="805"/>
                  <a:pt x="79" y="841"/>
                  <a:pt x="77" y="842"/>
                </a:cubicBezTo>
                <a:cubicBezTo>
                  <a:pt x="76" y="843"/>
                  <a:pt x="76" y="843"/>
                  <a:pt x="76" y="843"/>
                </a:cubicBezTo>
                <a:cubicBezTo>
                  <a:pt x="67" y="850"/>
                  <a:pt x="57" y="857"/>
                  <a:pt x="46" y="863"/>
                </a:cubicBezTo>
                <a:cubicBezTo>
                  <a:pt x="41" y="866"/>
                  <a:pt x="44" y="874"/>
                  <a:pt x="50" y="873"/>
                </a:cubicBezTo>
                <a:cubicBezTo>
                  <a:pt x="122" y="859"/>
                  <a:pt x="204" y="824"/>
                  <a:pt x="278" y="746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5" name="Google Shape;2475;p79"/>
          <p:cNvSpPr/>
          <p:nvPr/>
        </p:nvSpPr>
        <p:spPr>
          <a:xfrm>
            <a:off x="4203700" y="644525"/>
            <a:ext cx="3206750" cy="2900362"/>
          </a:xfrm>
          <a:custGeom>
            <a:avLst/>
            <a:gdLst/>
            <a:ahLst/>
            <a:cxnLst/>
            <a:rect l="l" t="t" r="r" b="b"/>
            <a:pathLst>
              <a:path w="771" h="697" extrusionOk="0">
                <a:moveTo>
                  <a:pt x="702" y="689"/>
                </a:moveTo>
                <a:cubicBezTo>
                  <a:pt x="702" y="695"/>
                  <a:pt x="709" y="697"/>
                  <a:pt x="712" y="692"/>
                </a:cubicBezTo>
                <a:cubicBezTo>
                  <a:pt x="744" y="631"/>
                  <a:pt x="771" y="544"/>
                  <a:pt x="755" y="435"/>
                </a:cubicBezTo>
                <a:cubicBezTo>
                  <a:pt x="733" y="281"/>
                  <a:pt x="660" y="171"/>
                  <a:pt x="602" y="106"/>
                </a:cubicBezTo>
                <a:cubicBezTo>
                  <a:pt x="547" y="44"/>
                  <a:pt x="496" y="10"/>
                  <a:pt x="482" y="1"/>
                </a:cubicBezTo>
                <a:cubicBezTo>
                  <a:pt x="481" y="1"/>
                  <a:pt x="480" y="1"/>
                  <a:pt x="479" y="1"/>
                </a:cubicBezTo>
                <a:cubicBezTo>
                  <a:pt x="471" y="0"/>
                  <a:pt x="463" y="0"/>
                  <a:pt x="456" y="0"/>
                </a:cubicBezTo>
                <a:cubicBezTo>
                  <a:pt x="287" y="0"/>
                  <a:pt x="125" y="66"/>
                  <a:pt x="4" y="182"/>
                </a:cubicBezTo>
                <a:cubicBezTo>
                  <a:pt x="0" y="185"/>
                  <a:pt x="4" y="192"/>
                  <a:pt x="9" y="191"/>
                </a:cubicBezTo>
                <a:cubicBezTo>
                  <a:pt x="45" y="183"/>
                  <a:pt x="95" y="175"/>
                  <a:pt x="155" y="175"/>
                </a:cubicBezTo>
                <a:cubicBezTo>
                  <a:pt x="273" y="175"/>
                  <a:pt x="383" y="205"/>
                  <a:pt x="484" y="264"/>
                </a:cubicBezTo>
                <a:cubicBezTo>
                  <a:pt x="605" y="335"/>
                  <a:pt x="659" y="437"/>
                  <a:pt x="683" y="510"/>
                </a:cubicBezTo>
                <a:cubicBezTo>
                  <a:pt x="708" y="587"/>
                  <a:pt x="705" y="647"/>
                  <a:pt x="705" y="652"/>
                </a:cubicBezTo>
                <a:cubicBezTo>
                  <a:pt x="705" y="665"/>
                  <a:pt x="704" y="677"/>
                  <a:pt x="702" y="689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6" name="Google Shape;2476;p79"/>
          <p:cNvSpPr/>
          <p:nvPr/>
        </p:nvSpPr>
        <p:spPr>
          <a:xfrm>
            <a:off x="5680075" y="1943100"/>
            <a:ext cx="3127375" cy="2841625"/>
          </a:xfrm>
          <a:custGeom>
            <a:avLst/>
            <a:gdLst/>
            <a:ahLst/>
            <a:cxnLst/>
            <a:rect l="l" t="t" r="r" b="b"/>
            <a:pathLst>
              <a:path w="752" h="683" extrusionOk="0">
                <a:moveTo>
                  <a:pt x="659" y="4"/>
                </a:moveTo>
                <a:cubicBezTo>
                  <a:pt x="657" y="0"/>
                  <a:pt x="650" y="2"/>
                  <a:pt x="650" y="7"/>
                </a:cubicBezTo>
                <a:cubicBezTo>
                  <a:pt x="650" y="101"/>
                  <a:pt x="628" y="289"/>
                  <a:pt x="472" y="454"/>
                </a:cubicBezTo>
                <a:cubicBezTo>
                  <a:pt x="362" y="570"/>
                  <a:pt x="234" y="595"/>
                  <a:pt x="146" y="595"/>
                </a:cubicBezTo>
                <a:cubicBezTo>
                  <a:pt x="86" y="595"/>
                  <a:pt x="46" y="584"/>
                  <a:pt x="44" y="583"/>
                </a:cubicBezTo>
                <a:cubicBezTo>
                  <a:pt x="44" y="583"/>
                  <a:pt x="44" y="583"/>
                  <a:pt x="44" y="583"/>
                </a:cubicBezTo>
                <a:cubicBezTo>
                  <a:pt x="33" y="580"/>
                  <a:pt x="21" y="577"/>
                  <a:pt x="10" y="573"/>
                </a:cubicBezTo>
                <a:cubicBezTo>
                  <a:pt x="5" y="570"/>
                  <a:pt x="0" y="578"/>
                  <a:pt x="5" y="581"/>
                </a:cubicBezTo>
                <a:cubicBezTo>
                  <a:pt x="60" y="629"/>
                  <a:pt x="138" y="672"/>
                  <a:pt x="245" y="680"/>
                </a:cubicBezTo>
                <a:cubicBezTo>
                  <a:pt x="263" y="682"/>
                  <a:pt x="281" y="683"/>
                  <a:pt x="298" y="683"/>
                </a:cubicBezTo>
                <a:cubicBezTo>
                  <a:pt x="548" y="683"/>
                  <a:pt x="707" y="532"/>
                  <a:pt x="729" y="510"/>
                </a:cubicBezTo>
                <a:cubicBezTo>
                  <a:pt x="730" y="510"/>
                  <a:pt x="730" y="509"/>
                  <a:pt x="730" y="508"/>
                </a:cubicBezTo>
                <a:cubicBezTo>
                  <a:pt x="745" y="453"/>
                  <a:pt x="752" y="397"/>
                  <a:pt x="752" y="340"/>
                </a:cubicBezTo>
                <a:cubicBezTo>
                  <a:pt x="752" y="220"/>
                  <a:pt x="720" y="105"/>
                  <a:pt x="659" y="4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7" name="Google Shape;2477;p79"/>
          <p:cNvSpPr/>
          <p:nvPr/>
        </p:nvSpPr>
        <p:spPr>
          <a:xfrm>
            <a:off x="5056187" y="3644900"/>
            <a:ext cx="3589337" cy="2200275"/>
          </a:xfrm>
          <a:custGeom>
            <a:avLst/>
            <a:gdLst/>
            <a:ahLst/>
            <a:cxnLst/>
            <a:rect l="l" t="t" r="r" b="b"/>
            <a:pathLst>
              <a:path w="863" h="529" extrusionOk="0">
                <a:moveTo>
                  <a:pt x="74" y="256"/>
                </a:moveTo>
                <a:cubicBezTo>
                  <a:pt x="230" y="489"/>
                  <a:pt x="476" y="525"/>
                  <a:pt x="509" y="528"/>
                </a:cubicBezTo>
                <a:cubicBezTo>
                  <a:pt x="510" y="529"/>
                  <a:pt x="511" y="528"/>
                  <a:pt x="512" y="528"/>
                </a:cubicBezTo>
                <a:cubicBezTo>
                  <a:pt x="673" y="457"/>
                  <a:pt x="800" y="322"/>
                  <a:pt x="861" y="158"/>
                </a:cubicBezTo>
                <a:cubicBezTo>
                  <a:pt x="863" y="153"/>
                  <a:pt x="857" y="149"/>
                  <a:pt x="853" y="152"/>
                </a:cubicBezTo>
                <a:cubicBezTo>
                  <a:pt x="786" y="205"/>
                  <a:pt x="643" y="295"/>
                  <a:pt x="448" y="295"/>
                </a:cubicBezTo>
                <a:cubicBezTo>
                  <a:pt x="430" y="295"/>
                  <a:pt x="411" y="294"/>
                  <a:pt x="393" y="293"/>
                </a:cubicBezTo>
                <a:cubicBezTo>
                  <a:pt x="285" y="284"/>
                  <a:pt x="188" y="239"/>
                  <a:pt x="113" y="163"/>
                </a:cubicBezTo>
                <a:cubicBezTo>
                  <a:pt x="56" y="105"/>
                  <a:pt x="29" y="47"/>
                  <a:pt x="26" y="40"/>
                </a:cubicBezTo>
                <a:cubicBezTo>
                  <a:pt x="20" y="29"/>
                  <a:pt x="16" y="17"/>
                  <a:pt x="12" y="6"/>
                </a:cubicBezTo>
                <a:cubicBezTo>
                  <a:pt x="11" y="0"/>
                  <a:pt x="2" y="1"/>
                  <a:pt x="2" y="7"/>
                </a:cubicBezTo>
                <a:cubicBezTo>
                  <a:pt x="0" y="80"/>
                  <a:pt x="15" y="167"/>
                  <a:pt x="74" y="256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" name="Google Shape;2478;p79"/>
          <p:cNvSpPr/>
          <p:nvPr/>
        </p:nvSpPr>
        <p:spPr>
          <a:xfrm>
            <a:off x="3387725" y="1460500"/>
            <a:ext cx="3519487" cy="2171700"/>
          </a:xfrm>
          <a:custGeom>
            <a:avLst/>
            <a:gdLst/>
            <a:ahLst/>
            <a:cxnLst/>
            <a:rect l="l" t="t" r="r" b="b"/>
            <a:pathLst>
              <a:path w="846" h="522" extrusionOk="0">
                <a:moveTo>
                  <a:pt x="669" y="86"/>
                </a:moveTo>
                <a:cubicBezTo>
                  <a:pt x="572" y="29"/>
                  <a:pt x="465" y="0"/>
                  <a:pt x="351" y="0"/>
                </a:cubicBezTo>
                <a:cubicBezTo>
                  <a:pt x="251" y="0"/>
                  <a:pt x="177" y="24"/>
                  <a:pt x="160" y="29"/>
                </a:cubicBezTo>
                <a:cubicBezTo>
                  <a:pt x="159" y="30"/>
                  <a:pt x="158" y="30"/>
                  <a:pt x="157" y="31"/>
                </a:cubicBezTo>
                <a:cubicBezTo>
                  <a:pt x="56" y="149"/>
                  <a:pt x="0" y="300"/>
                  <a:pt x="0" y="456"/>
                </a:cubicBezTo>
                <a:cubicBezTo>
                  <a:pt x="0" y="476"/>
                  <a:pt x="1" y="496"/>
                  <a:pt x="3" y="516"/>
                </a:cubicBezTo>
                <a:cubicBezTo>
                  <a:pt x="3" y="521"/>
                  <a:pt x="10" y="522"/>
                  <a:pt x="13" y="518"/>
                </a:cubicBezTo>
                <a:cubicBezTo>
                  <a:pt x="25" y="492"/>
                  <a:pt x="43" y="459"/>
                  <a:pt x="68" y="424"/>
                </a:cubicBezTo>
                <a:cubicBezTo>
                  <a:pt x="120" y="350"/>
                  <a:pt x="215" y="250"/>
                  <a:pt x="366" y="192"/>
                </a:cubicBezTo>
                <a:cubicBezTo>
                  <a:pt x="419" y="172"/>
                  <a:pt x="473" y="161"/>
                  <a:pt x="527" y="161"/>
                </a:cubicBezTo>
                <a:cubicBezTo>
                  <a:pt x="694" y="161"/>
                  <a:pt x="803" y="257"/>
                  <a:pt x="808" y="261"/>
                </a:cubicBezTo>
                <a:cubicBezTo>
                  <a:pt x="808" y="262"/>
                  <a:pt x="808" y="262"/>
                  <a:pt x="808" y="262"/>
                </a:cubicBezTo>
                <a:cubicBezTo>
                  <a:pt x="818" y="269"/>
                  <a:pt x="826" y="277"/>
                  <a:pt x="834" y="286"/>
                </a:cubicBezTo>
                <a:cubicBezTo>
                  <a:pt x="839" y="290"/>
                  <a:pt x="846" y="286"/>
                  <a:pt x="843" y="280"/>
                </a:cubicBezTo>
                <a:cubicBezTo>
                  <a:pt x="815" y="217"/>
                  <a:pt x="764" y="142"/>
                  <a:pt x="669" y="86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9" name="Google Shape;2479;p79"/>
          <p:cNvSpPr/>
          <p:nvPr/>
        </p:nvSpPr>
        <p:spPr>
          <a:xfrm>
            <a:off x="4229100" y="2728912"/>
            <a:ext cx="2735262" cy="3341687"/>
          </a:xfrm>
          <a:custGeom>
            <a:avLst/>
            <a:gdLst/>
            <a:ahLst/>
            <a:cxnLst/>
            <a:rect l="l" t="t" r="r" b="b"/>
            <a:pathLst>
              <a:path w="658" h="803" extrusionOk="0">
                <a:moveTo>
                  <a:pt x="85" y="216"/>
                </a:moveTo>
                <a:cubicBezTo>
                  <a:pt x="0" y="483"/>
                  <a:pt x="126" y="697"/>
                  <a:pt x="143" y="726"/>
                </a:cubicBezTo>
                <a:cubicBezTo>
                  <a:pt x="144" y="726"/>
                  <a:pt x="145" y="727"/>
                  <a:pt x="145" y="727"/>
                </a:cubicBezTo>
                <a:cubicBezTo>
                  <a:pt x="239" y="777"/>
                  <a:pt x="344" y="803"/>
                  <a:pt x="450" y="803"/>
                </a:cubicBezTo>
                <a:cubicBezTo>
                  <a:pt x="519" y="803"/>
                  <a:pt x="587" y="792"/>
                  <a:pt x="653" y="770"/>
                </a:cubicBezTo>
                <a:cubicBezTo>
                  <a:pt x="658" y="769"/>
                  <a:pt x="657" y="761"/>
                  <a:pt x="652" y="760"/>
                </a:cubicBezTo>
                <a:cubicBezTo>
                  <a:pt x="624" y="754"/>
                  <a:pt x="588" y="743"/>
                  <a:pt x="548" y="727"/>
                </a:cubicBezTo>
                <a:cubicBezTo>
                  <a:pt x="464" y="692"/>
                  <a:pt x="346" y="623"/>
                  <a:pt x="256" y="488"/>
                </a:cubicBezTo>
                <a:cubicBezTo>
                  <a:pt x="195" y="398"/>
                  <a:pt x="170" y="295"/>
                  <a:pt x="182" y="189"/>
                </a:cubicBezTo>
                <a:cubicBezTo>
                  <a:pt x="192" y="107"/>
                  <a:pt x="221" y="50"/>
                  <a:pt x="224" y="43"/>
                </a:cubicBezTo>
                <a:cubicBezTo>
                  <a:pt x="230" y="32"/>
                  <a:pt x="236" y="21"/>
                  <a:pt x="243" y="10"/>
                </a:cubicBezTo>
                <a:cubicBezTo>
                  <a:pt x="247" y="5"/>
                  <a:pt x="241" y="0"/>
                  <a:pt x="236" y="3"/>
                </a:cubicBezTo>
                <a:cubicBezTo>
                  <a:pt x="180" y="44"/>
                  <a:pt x="119" y="111"/>
                  <a:pt x="85" y="216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0" name="Google Shape;2480;p79"/>
          <p:cNvSpPr/>
          <p:nvPr/>
        </p:nvSpPr>
        <p:spPr>
          <a:xfrm>
            <a:off x="3433762" y="2220912"/>
            <a:ext cx="2611437" cy="3416300"/>
          </a:xfrm>
          <a:custGeom>
            <a:avLst/>
            <a:gdLst/>
            <a:ahLst/>
            <a:cxnLst/>
            <a:rect l="l" t="t" r="r" b="b"/>
            <a:pathLst>
              <a:path w="628" h="821" extrusionOk="0">
                <a:moveTo>
                  <a:pt x="586" y="29"/>
                </a:moveTo>
                <a:cubicBezTo>
                  <a:pt x="586" y="29"/>
                  <a:pt x="586" y="29"/>
                  <a:pt x="586" y="29"/>
                </a:cubicBezTo>
                <a:cubicBezTo>
                  <a:pt x="597" y="27"/>
                  <a:pt x="610" y="25"/>
                  <a:pt x="622" y="24"/>
                </a:cubicBezTo>
                <a:cubicBezTo>
                  <a:pt x="628" y="24"/>
                  <a:pt x="628" y="15"/>
                  <a:pt x="623" y="14"/>
                </a:cubicBezTo>
                <a:cubicBezTo>
                  <a:pt x="591" y="5"/>
                  <a:pt x="555" y="0"/>
                  <a:pt x="516" y="0"/>
                </a:cubicBezTo>
                <a:cubicBezTo>
                  <a:pt x="465" y="0"/>
                  <a:pt x="413" y="9"/>
                  <a:pt x="363" y="29"/>
                </a:cubicBezTo>
                <a:cubicBezTo>
                  <a:pt x="100" y="129"/>
                  <a:pt x="11" y="360"/>
                  <a:pt x="0" y="392"/>
                </a:cubicBezTo>
                <a:cubicBezTo>
                  <a:pt x="0" y="393"/>
                  <a:pt x="0" y="394"/>
                  <a:pt x="0" y="395"/>
                </a:cubicBezTo>
                <a:cubicBezTo>
                  <a:pt x="33" y="570"/>
                  <a:pt x="135" y="721"/>
                  <a:pt x="283" y="818"/>
                </a:cubicBezTo>
                <a:cubicBezTo>
                  <a:pt x="287" y="821"/>
                  <a:pt x="293" y="816"/>
                  <a:pt x="290" y="811"/>
                </a:cubicBezTo>
                <a:cubicBezTo>
                  <a:pt x="278" y="785"/>
                  <a:pt x="264" y="751"/>
                  <a:pt x="252" y="709"/>
                </a:cubicBezTo>
                <a:cubicBezTo>
                  <a:pt x="227" y="622"/>
                  <a:pt x="207" y="486"/>
                  <a:pt x="256" y="331"/>
                </a:cubicBezTo>
                <a:cubicBezTo>
                  <a:pt x="299" y="197"/>
                  <a:pt x="386" y="122"/>
                  <a:pt x="452" y="83"/>
                </a:cubicBezTo>
                <a:cubicBezTo>
                  <a:pt x="523" y="41"/>
                  <a:pt x="583" y="30"/>
                  <a:pt x="586" y="29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1" name="Google Shape;2481;p79"/>
          <p:cNvSpPr/>
          <p:nvPr/>
        </p:nvSpPr>
        <p:spPr>
          <a:xfrm>
            <a:off x="7534275" y="1792287"/>
            <a:ext cx="557212" cy="666750"/>
          </a:xfrm>
          <a:custGeom>
            <a:avLst/>
            <a:gdLst/>
            <a:ahLst/>
            <a:cxnLst/>
            <a:rect l="l" t="t" r="r" b="b"/>
            <a:pathLst>
              <a:path w="134" h="160" extrusionOk="0">
                <a:moveTo>
                  <a:pt x="90" y="154"/>
                </a:moveTo>
                <a:cubicBezTo>
                  <a:pt x="90" y="157"/>
                  <a:pt x="88" y="160"/>
                  <a:pt x="85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48" y="160"/>
                  <a:pt x="45" y="157"/>
                  <a:pt x="45" y="154"/>
                </a:cubicBezTo>
                <a:cubicBezTo>
                  <a:pt x="45" y="154"/>
                  <a:pt x="45" y="154"/>
                  <a:pt x="45" y="154"/>
                </a:cubicBezTo>
                <a:cubicBezTo>
                  <a:pt x="45" y="151"/>
                  <a:pt x="48" y="149"/>
                  <a:pt x="5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8" y="149"/>
                  <a:pt x="90" y="151"/>
                  <a:pt x="90" y="154"/>
                </a:cubicBezTo>
                <a:close/>
                <a:moveTo>
                  <a:pt x="90" y="140"/>
                </a:moveTo>
                <a:cubicBezTo>
                  <a:pt x="90" y="137"/>
                  <a:pt x="88" y="134"/>
                  <a:pt x="85" y="134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48" y="134"/>
                  <a:pt x="45" y="137"/>
                  <a:pt x="4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43"/>
                  <a:pt x="48" y="145"/>
                  <a:pt x="51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8" y="145"/>
                  <a:pt x="90" y="143"/>
                  <a:pt x="90" y="140"/>
                </a:cubicBezTo>
                <a:close/>
                <a:moveTo>
                  <a:pt x="73" y="79"/>
                </a:moveTo>
                <a:cubicBezTo>
                  <a:pt x="66" y="79"/>
                  <a:pt x="66" y="79"/>
                  <a:pt x="66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4" y="131"/>
                  <a:pt x="66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70" y="131"/>
                  <a:pt x="71" y="131"/>
                  <a:pt x="73" y="131"/>
                </a:cubicBezTo>
                <a:lnTo>
                  <a:pt x="73" y="79"/>
                </a:lnTo>
                <a:close/>
                <a:moveTo>
                  <a:pt x="49" y="57"/>
                </a:moveTo>
                <a:cubicBezTo>
                  <a:pt x="45" y="57"/>
                  <a:pt x="41" y="61"/>
                  <a:pt x="41" y="65"/>
                </a:cubicBezTo>
                <a:cubicBezTo>
                  <a:pt x="41" y="70"/>
                  <a:pt x="45" y="73"/>
                  <a:pt x="49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1"/>
                  <a:pt x="54" y="57"/>
                  <a:pt x="49" y="57"/>
                </a:cubicBezTo>
                <a:close/>
                <a:moveTo>
                  <a:pt x="94" y="65"/>
                </a:moveTo>
                <a:cubicBezTo>
                  <a:pt x="94" y="61"/>
                  <a:pt x="91" y="57"/>
                  <a:pt x="86" y="57"/>
                </a:cubicBezTo>
                <a:cubicBezTo>
                  <a:pt x="82" y="57"/>
                  <a:pt x="78" y="61"/>
                  <a:pt x="78" y="65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91" y="73"/>
                  <a:pt x="94" y="70"/>
                  <a:pt x="94" y="65"/>
                </a:cubicBezTo>
                <a:close/>
                <a:moveTo>
                  <a:pt x="112" y="51"/>
                </a:moveTo>
                <a:cubicBezTo>
                  <a:pt x="108" y="37"/>
                  <a:pt x="91" y="21"/>
                  <a:pt x="68" y="21"/>
                </a:cubicBezTo>
                <a:cubicBezTo>
                  <a:pt x="44" y="21"/>
                  <a:pt x="27" y="37"/>
                  <a:pt x="23" y="51"/>
                </a:cubicBezTo>
                <a:cubicBezTo>
                  <a:pt x="21" y="62"/>
                  <a:pt x="23" y="72"/>
                  <a:pt x="28" y="82"/>
                </a:cubicBezTo>
                <a:cubicBezTo>
                  <a:pt x="33" y="91"/>
                  <a:pt x="38" y="98"/>
                  <a:pt x="42" y="108"/>
                </a:cubicBezTo>
                <a:cubicBezTo>
                  <a:pt x="44" y="113"/>
                  <a:pt x="45" y="120"/>
                  <a:pt x="46" y="125"/>
                </a:cubicBezTo>
                <a:cubicBezTo>
                  <a:pt x="47" y="129"/>
                  <a:pt x="49" y="131"/>
                  <a:pt x="54" y="131"/>
                </a:cubicBezTo>
                <a:cubicBezTo>
                  <a:pt x="55" y="131"/>
                  <a:pt x="56" y="131"/>
                  <a:pt x="57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6" y="79"/>
                  <a:pt x="42" y="77"/>
                  <a:pt x="40" y="75"/>
                </a:cubicBezTo>
                <a:cubicBezTo>
                  <a:pt x="37" y="72"/>
                  <a:pt x="36" y="69"/>
                  <a:pt x="36" y="65"/>
                </a:cubicBezTo>
                <a:cubicBezTo>
                  <a:pt x="36" y="62"/>
                  <a:pt x="37" y="58"/>
                  <a:pt x="40" y="56"/>
                </a:cubicBezTo>
                <a:cubicBezTo>
                  <a:pt x="42" y="53"/>
                  <a:pt x="46" y="52"/>
                  <a:pt x="49" y="52"/>
                </a:cubicBezTo>
                <a:cubicBezTo>
                  <a:pt x="56" y="52"/>
                  <a:pt x="62" y="58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73"/>
                  <a:pt x="62" y="73"/>
                  <a:pt x="62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2"/>
                  <a:pt x="74" y="58"/>
                  <a:pt x="77" y="56"/>
                </a:cubicBezTo>
                <a:cubicBezTo>
                  <a:pt x="79" y="53"/>
                  <a:pt x="83" y="52"/>
                  <a:pt x="86" y="52"/>
                </a:cubicBezTo>
                <a:cubicBezTo>
                  <a:pt x="90" y="52"/>
                  <a:pt x="93" y="53"/>
                  <a:pt x="96" y="56"/>
                </a:cubicBezTo>
                <a:cubicBezTo>
                  <a:pt x="98" y="58"/>
                  <a:pt x="100" y="62"/>
                  <a:pt x="100" y="65"/>
                </a:cubicBezTo>
                <a:cubicBezTo>
                  <a:pt x="100" y="69"/>
                  <a:pt x="98" y="72"/>
                  <a:pt x="96" y="75"/>
                </a:cubicBezTo>
                <a:cubicBezTo>
                  <a:pt x="93" y="77"/>
                  <a:pt x="90" y="79"/>
                  <a:pt x="86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9" y="131"/>
                  <a:pt x="80" y="131"/>
                  <a:pt x="82" y="131"/>
                </a:cubicBezTo>
                <a:cubicBezTo>
                  <a:pt x="87" y="131"/>
                  <a:pt x="88" y="129"/>
                  <a:pt x="89" y="125"/>
                </a:cubicBezTo>
                <a:cubicBezTo>
                  <a:pt x="90" y="120"/>
                  <a:pt x="91" y="113"/>
                  <a:pt x="93" y="108"/>
                </a:cubicBezTo>
                <a:cubicBezTo>
                  <a:pt x="98" y="98"/>
                  <a:pt x="102" y="91"/>
                  <a:pt x="107" y="82"/>
                </a:cubicBezTo>
                <a:cubicBezTo>
                  <a:pt x="112" y="72"/>
                  <a:pt x="115" y="62"/>
                  <a:pt x="112" y="51"/>
                </a:cubicBezTo>
                <a:close/>
                <a:moveTo>
                  <a:pt x="73" y="5"/>
                </a:moveTo>
                <a:cubicBezTo>
                  <a:pt x="73" y="2"/>
                  <a:pt x="70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3" y="2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5" y="18"/>
                  <a:pt x="68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8"/>
                  <a:pt x="73" y="16"/>
                  <a:pt x="73" y="14"/>
                </a:cubicBezTo>
                <a:lnTo>
                  <a:pt x="73" y="5"/>
                </a:lnTo>
                <a:close/>
                <a:moveTo>
                  <a:pt x="100" y="13"/>
                </a:moveTo>
                <a:cubicBezTo>
                  <a:pt x="101" y="10"/>
                  <a:pt x="100" y="7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5" y="5"/>
                  <a:pt x="92" y="6"/>
                  <a:pt x="91" y="8"/>
                </a:cubicBezTo>
                <a:cubicBezTo>
                  <a:pt x="87" y="16"/>
                  <a:pt x="87" y="16"/>
                  <a:pt x="87" y="16"/>
                </a:cubicBezTo>
                <a:cubicBezTo>
                  <a:pt x="86" y="18"/>
                  <a:pt x="86" y="21"/>
                  <a:pt x="89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91" y="24"/>
                  <a:pt x="94" y="23"/>
                  <a:pt x="95" y="20"/>
                </a:cubicBezTo>
                <a:lnTo>
                  <a:pt x="100" y="13"/>
                </a:lnTo>
                <a:close/>
                <a:moveTo>
                  <a:pt x="120" y="28"/>
                </a:moveTo>
                <a:cubicBezTo>
                  <a:pt x="122" y="26"/>
                  <a:pt x="122" y="23"/>
                  <a:pt x="120" y="21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8" y="19"/>
                  <a:pt x="115" y="19"/>
                  <a:pt x="113" y="21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4" y="29"/>
                  <a:pt x="104" y="32"/>
                  <a:pt x="106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8" y="36"/>
                  <a:pt x="111" y="36"/>
                  <a:pt x="113" y="34"/>
                </a:cubicBezTo>
                <a:lnTo>
                  <a:pt x="120" y="28"/>
                </a:lnTo>
                <a:close/>
                <a:moveTo>
                  <a:pt x="130" y="52"/>
                </a:moveTo>
                <a:cubicBezTo>
                  <a:pt x="133" y="52"/>
                  <a:pt x="134" y="49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1" y="42"/>
                  <a:pt x="128" y="43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7" y="45"/>
                  <a:pt x="115" y="47"/>
                  <a:pt x="116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6" y="53"/>
                  <a:pt x="119" y="54"/>
                  <a:pt x="121" y="54"/>
                </a:cubicBezTo>
                <a:lnTo>
                  <a:pt x="130" y="52"/>
                </a:lnTo>
                <a:close/>
                <a:moveTo>
                  <a:pt x="128" y="78"/>
                </a:moveTo>
                <a:cubicBezTo>
                  <a:pt x="131" y="79"/>
                  <a:pt x="133" y="77"/>
                  <a:pt x="134" y="74"/>
                </a:cubicBezTo>
                <a:cubicBezTo>
                  <a:pt x="134" y="74"/>
                  <a:pt x="134" y="74"/>
                  <a:pt x="134" y="74"/>
                </a:cubicBezTo>
                <a:cubicBezTo>
                  <a:pt x="134" y="72"/>
                  <a:pt x="132" y="69"/>
                  <a:pt x="130" y="69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18" y="66"/>
                  <a:pt x="116" y="68"/>
                  <a:pt x="11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73"/>
                  <a:pt x="116" y="76"/>
                  <a:pt x="119" y="76"/>
                </a:cubicBezTo>
                <a:lnTo>
                  <a:pt x="128" y="78"/>
                </a:lnTo>
                <a:close/>
                <a:moveTo>
                  <a:pt x="40" y="20"/>
                </a:moveTo>
                <a:cubicBezTo>
                  <a:pt x="41" y="23"/>
                  <a:pt x="44" y="24"/>
                  <a:pt x="4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1"/>
                  <a:pt x="49" y="18"/>
                  <a:pt x="48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6"/>
                  <a:pt x="40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7"/>
                  <a:pt x="34" y="10"/>
                  <a:pt x="35" y="13"/>
                </a:cubicBezTo>
                <a:lnTo>
                  <a:pt x="40" y="20"/>
                </a:lnTo>
                <a:close/>
                <a:moveTo>
                  <a:pt x="22" y="34"/>
                </a:moveTo>
                <a:cubicBezTo>
                  <a:pt x="24" y="36"/>
                  <a:pt x="27" y="36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2"/>
                  <a:pt x="30" y="29"/>
                  <a:pt x="28" y="27"/>
                </a:cubicBezTo>
                <a:cubicBezTo>
                  <a:pt x="22" y="21"/>
                  <a:pt x="22" y="21"/>
                  <a:pt x="22" y="21"/>
                </a:cubicBezTo>
                <a:cubicBezTo>
                  <a:pt x="20" y="19"/>
                  <a:pt x="17" y="19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3"/>
                  <a:pt x="13" y="26"/>
                  <a:pt x="15" y="28"/>
                </a:cubicBezTo>
                <a:lnTo>
                  <a:pt x="22" y="34"/>
                </a:lnTo>
                <a:close/>
                <a:moveTo>
                  <a:pt x="14" y="54"/>
                </a:moveTo>
                <a:cubicBezTo>
                  <a:pt x="16" y="54"/>
                  <a:pt x="19" y="53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0" y="47"/>
                  <a:pt x="18" y="45"/>
                  <a:pt x="15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4" y="42"/>
                  <a:pt x="1" y="44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9"/>
                  <a:pt x="2" y="52"/>
                  <a:pt x="5" y="52"/>
                </a:cubicBezTo>
                <a:lnTo>
                  <a:pt x="14" y="54"/>
                </a:lnTo>
                <a:close/>
                <a:moveTo>
                  <a:pt x="16" y="76"/>
                </a:moveTo>
                <a:cubicBezTo>
                  <a:pt x="18" y="76"/>
                  <a:pt x="20" y="73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8"/>
                  <a:pt x="16" y="66"/>
                  <a:pt x="14" y="67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69"/>
                  <a:pt x="1" y="72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2" y="77"/>
                  <a:pt x="4" y="79"/>
                  <a:pt x="7" y="78"/>
                </a:cubicBezTo>
                <a:lnTo>
                  <a:pt x="16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2" name="Google Shape;2482;p79"/>
          <p:cNvSpPr/>
          <p:nvPr/>
        </p:nvSpPr>
        <p:spPr>
          <a:xfrm>
            <a:off x="6777037" y="5087937"/>
            <a:ext cx="777875" cy="523875"/>
          </a:xfrm>
          <a:custGeom>
            <a:avLst/>
            <a:gdLst/>
            <a:ahLst/>
            <a:cxnLst/>
            <a:rect l="l" t="t" r="r" b="b"/>
            <a:pathLst>
              <a:path w="187" h="126" extrusionOk="0">
                <a:moveTo>
                  <a:pt x="149" y="13"/>
                </a:moveTo>
                <a:cubicBezTo>
                  <a:pt x="166" y="56"/>
                  <a:pt x="166" y="56"/>
                  <a:pt x="166" y="56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33" y="55"/>
                  <a:pt x="98" y="25"/>
                  <a:pt x="95" y="25"/>
                </a:cubicBezTo>
                <a:cubicBezTo>
                  <a:pt x="92" y="25"/>
                  <a:pt x="81" y="29"/>
                  <a:pt x="80" y="29"/>
                </a:cubicBezTo>
                <a:cubicBezTo>
                  <a:pt x="80" y="29"/>
                  <a:pt x="74" y="31"/>
                  <a:pt x="68" y="31"/>
                </a:cubicBezTo>
                <a:cubicBezTo>
                  <a:pt x="65" y="31"/>
                  <a:pt x="63" y="31"/>
                  <a:pt x="62" y="30"/>
                </a:cubicBezTo>
                <a:cubicBezTo>
                  <a:pt x="60" y="29"/>
                  <a:pt x="59" y="28"/>
                  <a:pt x="59" y="27"/>
                </a:cubicBezTo>
                <a:cubicBezTo>
                  <a:pt x="60" y="24"/>
                  <a:pt x="62" y="22"/>
                  <a:pt x="63" y="21"/>
                </a:cubicBezTo>
                <a:cubicBezTo>
                  <a:pt x="73" y="16"/>
                  <a:pt x="97" y="7"/>
                  <a:pt x="100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6" y="7"/>
                  <a:pt x="144" y="12"/>
                  <a:pt x="149" y="13"/>
                </a:cubicBezTo>
                <a:close/>
                <a:moveTo>
                  <a:pt x="164" y="0"/>
                </a:moveTo>
                <a:cubicBezTo>
                  <a:pt x="163" y="0"/>
                  <a:pt x="163" y="1"/>
                  <a:pt x="162" y="1"/>
                </a:cubicBezTo>
                <a:cubicBezTo>
                  <a:pt x="155" y="4"/>
                  <a:pt x="155" y="4"/>
                  <a:pt x="155" y="4"/>
                </a:cubicBezTo>
                <a:cubicBezTo>
                  <a:pt x="154" y="4"/>
                  <a:pt x="153" y="5"/>
                  <a:pt x="152" y="6"/>
                </a:cubicBezTo>
                <a:cubicBezTo>
                  <a:pt x="152" y="7"/>
                  <a:pt x="152" y="9"/>
                  <a:pt x="152" y="10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8"/>
                  <a:pt x="174" y="59"/>
                  <a:pt x="177" y="58"/>
                </a:cubicBezTo>
                <a:cubicBezTo>
                  <a:pt x="184" y="55"/>
                  <a:pt x="184" y="55"/>
                  <a:pt x="184" y="55"/>
                </a:cubicBezTo>
                <a:cubicBezTo>
                  <a:pt x="185" y="55"/>
                  <a:pt x="186" y="54"/>
                  <a:pt x="187" y="53"/>
                </a:cubicBezTo>
                <a:cubicBezTo>
                  <a:pt x="187" y="52"/>
                  <a:pt x="187" y="50"/>
                  <a:pt x="187" y="49"/>
                </a:cubicBezTo>
                <a:cubicBezTo>
                  <a:pt x="169" y="4"/>
                  <a:pt x="169" y="4"/>
                  <a:pt x="169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0" y="63"/>
                </a:moveTo>
                <a:cubicBezTo>
                  <a:pt x="0" y="64"/>
                  <a:pt x="0" y="65"/>
                  <a:pt x="1" y="66"/>
                </a:cubicBezTo>
                <a:cubicBezTo>
                  <a:pt x="2" y="67"/>
                  <a:pt x="3" y="68"/>
                  <a:pt x="4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5" y="69"/>
                  <a:pt x="17" y="67"/>
                  <a:pt x="17" y="64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2"/>
                  <a:pt x="21" y="11"/>
                  <a:pt x="20" y="10"/>
                </a:cubicBezTo>
                <a:cubicBezTo>
                  <a:pt x="19" y="9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3"/>
                </a:lnTo>
                <a:close/>
                <a:moveTo>
                  <a:pt x="77" y="108"/>
                </a:moveTo>
                <a:cubicBezTo>
                  <a:pt x="76" y="107"/>
                  <a:pt x="75" y="105"/>
                  <a:pt x="74" y="104"/>
                </a:cubicBezTo>
                <a:cubicBezTo>
                  <a:pt x="71" y="101"/>
                  <a:pt x="67" y="102"/>
                  <a:pt x="64" y="105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0" y="110"/>
                  <a:pt x="60" y="110"/>
                  <a:pt x="60" y="110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53" y="119"/>
                  <a:pt x="57" y="123"/>
                  <a:pt x="59" y="124"/>
                </a:cubicBezTo>
                <a:cubicBezTo>
                  <a:pt x="60" y="125"/>
                  <a:pt x="61" y="126"/>
                  <a:pt x="63" y="126"/>
                </a:cubicBezTo>
                <a:cubicBezTo>
                  <a:pt x="65" y="126"/>
                  <a:pt x="66" y="125"/>
                  <a:pt x="68" y="123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6" y="112"/>
                  <a:pt x="77" y="110"/>
                  <a:pt x="77" y="108"/>
                </a:cubicBezTo>
                <a:close/>
                <a:moveTo>
                  <a:pt x="40" y="106"/>
                </a:moveTo>
                <a:cubicBezTo>
                  <a:pt x="38" y="109"/>
                  <a:pt x="38" y="111"/>
                  <a:pt x="42" y="115"/>
                </a:cubicBezTo>
                <a:cubicBezTo>
                  <a:pt x="46" y="117"/>
                  <a:pt x="49" y="117"/>
                  <a:pt x="52" y="11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5" y="98"/>
                  <a:pt x="61" y="94"/>
                  <a:pt x="60" y="93"/>
                </a:cubicBezTo>
                <a:cubicBezTo>
                  <a:pt x="56" y="90"/>
                  <a:pt x="53" y="90"/>
                  <a:pt x="50" y="94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5" y="100"/>
                  <a:pt x="45" y="100"/>
                  <a:pt x="45" y="100"/>
                </a:cubicBezTo>
                <a:lnTo>
                  <a:pt x="40" y="106"/>
                </a:lnTo>
                <a:close/>
                <a:moveTo>
                  <a:pt x="27" y="93"/>
                </a:moveTo>
                <a:cubicBezTo>
                  <a:pt x="26" y="94"/>
                  <a:pt x="25" y="96"/>
                  <a:pt x="26" y="98"/>
                </a:cubicBezTo>
                <a:cubicBezTo>
                  <a:pt x="26" y="100"/>
                  <a:pt x="27" y="101"/>
                  <a:pt x="29" y="103"/>
                </a:cubicBezTo>
                <a:cubicBezTo>
                  <a:pt x="32" y="105"/>
                  <a:pt x="35" y="105"/>
                  <a:pt x="38" y="101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88"/>
                  <a:pt x="50" y="86"/>
                  <a:pt x="50" y="84"/>
                </a:cubicBezTo>
                <a:cubicBezTo>
                  <a:pt x="49" y="83"/>
                  <a:pt x="48" y="81"/>
                  <a:pt x="47" y="80"/>
                </a:cubicBezTo>
                <a:cubicBezTo>
                  <a:pt x="43" y="77"/>
                  <a:pt x="40" y="78"/>
                  <a:pt x="37" y="81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2" y="88"/>
                  <a:pt x="32" y="88"/>
                </a:cubicBezTo>
                <a:lnTo>
                  <a:pt x="27" y="93"/>
                </a:lnTo>
                <a:close/>
                <a:moveTo>
                  <a:pt x="25" y="88"/>
                </a:moveTo>
                <a:cubicBezTo>
                  <a:pt x="35" y="77"/>
                  <a:pt x="35" y="77"/>
                  <a:pt x="35" y="77"/>
                </a:cubicBezTo>
                <a:cubicBezTo>
                  <a:pt x="39" y="72"/>
                  <a:pt x="35" y="68"/>
                  <a:pt x="34" y="67"/>
                </a:cubicBezTo>
                <a:cubicBezTo>
                  <a:pt x="31" y="64"/>
                  <a:pt x="27" y="65"/>
                  <a:pt x="24" y="68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3"/>
                  <a:pt x="21" y="73"/>
                  <a:pt x="21" y="73"/>
                </a:cubicBezTo>
                <a:cubicBezTo>
                  <a:pt x="16" y="78"/>
                  <a:pt x="16" y="78"/>
                  <a:pt x="16" y="78"/>
                </a:cubicBezTo>
                <a:cubicBezTo>
                  <a:pt x="15" y="80"/>
                  <a:pt x="14" y="82"/>
                  <a:pt x="14" y="84"/>
                </a:cubicBezTo>
                <a:cubicBezTo>
                  <a:pt x="14" y="85"/>
                  <a:pt x="15" y="87"/>
                  <a:pt x="16" y="87"/>
                </a:cubicBezTo>
                <a:cubicBezTo>
                  <a:pt x="18" y="89"/>
                  <a:pt x="20" y="90"/>
                  <a:pt x="22" y="90"/>
                </a:cubicBezTo>
                <a:cubicBezTo>
                  <a:pt x="23" y="90"/>
                  <a:pt x="24" y="90"/>
                  <a:pt x="25" y="88"/>
                </a:cubicBezTo>
                <a:close/>
                <a:moveTo>
                  <a:pt x="142" y="78"/>
                </a:moveTo>
                <a:cubicBezTo>
                  <a:pt x="144" y="76"/>
                  <a:pt x="145" y="72"/>
                  <a:pt x="141" y="68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20" y="50"/>
                  <a:pt x="99" y="32"/>
                  <a:pt x="94" y="29"/>
                </a:cubicBezTo>
                <a:cubicBezTo>
                  <a:pt x="92" y="30"/>
                  <a:pt x="86" y="32"/>
                  <a:pt x="82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4"/>
                  <a:pt x="74" y="36"/>
                  <a:pt x="68" y="36"/>
                </a:cubicBezTo>
                <a:cubicBezTo>
                  <a:pt x="64" y="36"/>
                  <a:pt x="61" y="35"/>
                  <a:pt x="59" y="34"/>
                </a:cubicBezTo>
                <a:cubicBezTo>
                  <a:pt x="55" y="31"/>
                  <a:pt x="55" y="28"/>
                  <a:pt x="55" y="26"/>
                </a:cubicBezTo>
                <a:cubicBezTo>
                  <a:pt x="55" y="22"/>
                  <a:pt x="58" y="19"/>
                  <a:pt x="61" y="18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64"/>
                  <a:pt x="22" y="64"/>
                  <a:pt x="22" y="64"/>
                </a:cubicBezTo>
                <a:cubicBezTo>
                  <a:pt x="25" y="61"/>
                  <a:pt x="28" y="61"/>
                  <a:pt x="30" y="61"/>
                </a:cubicBezTo>
                <a:cubicBezTo>
                  <a:pt x="32" y="61"/>
                  <a:pt x="34" y="62"/>
                  <a:pt x="37" y="63"/>
                </a:cubicBezTo>
                <a:cubicBezTo>
                  <a:pt x="40" y="66"/>
                  <a:pt x="42" y="70"/>
                  <a:pt x="41" y="74"/>
                </a:cubicBezTo>
                <a:cubicBezTo>
                  <a:pt x="44" y="73"/>
                  <a:pt x="47" y="74"/>
                  <a:pt x="49" y="76"/>
                </a:cubicBezTo>
                <a:cubicBezTo>
                  <a:pt x="53" y="79"/>
                  <a:pt x="54" y="83"/>
                  <a:pt x="54" y="87"/>
                </a:cubicBezTo>
                <a:cubicBezTo>
                  <a:pt x="57" y="86"/>
                  <a:pt x="60" y="87"/>
                  <a:pt x="62" y="89"/>
                </a:cubicBezTo>
                <a:cubicBezTo>
                  <a:pt x="65" y="92"/>
                  <a:pt x="67" y="95"/>
                  <a:pt x="67" y="98"/>
                </a:cubicBezTo>
                <a:cubicBezTo>
                  <a:pt x="70" y="97"/>
                  <a:pt x="74" y="98"/>
                  <a:pt x="77" y="101"/>
                </a:cubicBezTo>
                <a:cubicBezTo>
                  <a:pt x="81" y="104"/>
                  <a:pt x="82" y="109"/>
                  <a:pt x="81" y="113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90" y="117"/>
                  <a:pt x="92" y="116"/>
                  <a:pt x="93" y="115"/>
                </a:cubicBezTo>
                <a:cubicBezTo>
                  <a:pt x="95" y="112"/>
                  <a:pt x="96" y="110"/>
                  <a:pt x="94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78" y="94"/>
                  <a:pt x="78" y="94"/>
                  <a:pt x="78" y="94"/>
                </a:cubicBezTo>
                <a:cubicBezTo>
                  <a:pt x="77" y="93"/>
                  <a:pt x="77" y="93"/>
                  <a:pt x="77" y="92"/>
                </a:cubicBezTo>
                <a:cubicBezTo>
                  <a:pt x="77" y="91"/>
                  <a:pt x="77" y="91"/>
                  <a:pt x="77" y="90"/>
                </a:cubicBezTo>
                <a:cubicBezTo>
                  <a:pt x="78" y="89"/>
                  <a:pt x="80" y="89"/>
                  <a:pt x="81" y="90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3" y="108"/>
                  <a:pt x="104" y="108"/>
                  <a:pt x="105" y="108"/>
                </a:cubicBezTo>
                <a:cubicBezTo>
                  <a:pt x="107" y="108"/>
                  <a:pt x="109" y="107"/>
                  <a:pt x="111" y="105"/>
                </a:cubicBezTo>
                <a:cubicBezTo>
                  <a:pt x="112" y="104"/>
                  <a:pt x="113" y="102"/>
                  <a:pt x="113" y="100"/>
                </a:cubicBezTo>
                <a:cubicBezTo>
                  <a:pt x="112" y="99"/>
                  <a:pt x="111" y="97"/>
                  <a:pt x="109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96" y="84"/>
                  <a:pt x="96" y="84"/>
                  <a:pt x="96" y="84"/>
                </a:cubicBezTo>
                <a:cubicBezTo>
                  <a:pt x="95" y="84"/>
                  <a:pt x="95" y="83"/>
                  <a:pt x="95" y="82"/>
                </a:cubicBezTo>
                <a:cubicBezTo>
                  <a:pt x="95" y="82"/>
                  <a:pt x="95" y="81"/>
                  <a:pt x="95" y="80"/>
                </a:cubicBezTo>
                <a:cubicBezTo>
                  <a:pt x="96" y="79"/>
                  <a:pt x="98" y="79"/>
                  <a:pt x="99" y="80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9" y="97"/>
                  <a:pt x="121" y="97"/>
                  <a:pt x="122" y="97"/>
                </a:cubicBezTo>
                <a:cubicBezTo>
                  <a:pt x="124" y="97"/>
                  <a:pt x="127" y="96"/>
                  <a:pt x="128" y="94"/>
                </a:cubicBezTo>
                <a:cubicBezTo>
                  <a:pt x="130" y="92"/>
                  <a:pt x="130" y="90"/>
                  <a:pt x="130" y="89"/>
                </a:cubicBezTo>
                <a:cubicBezTo>
                  <a:pt x="130" y="87"/>
                  <a:pt x="129" y="85"/>
                  <a:pt x="127" y="84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1" y="70"/>
                  <a:pt x="111" y="69"/>
                  <a:pt x="111" y="67"/>
                </a:cubicBezTo>
                <a:cubicBezTo>
                  <a:pt x="112" y="66"/>
                  <a:pt x="114" y="66"/>
                  <a:pt x="115" y="67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5" y="83"/>
                  <a:pt x="139" y="82"/>
                  <a:pt x="142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p79"/>
          <p:cNvSpPr/>
          <p:nvPr/>
        </p:nvSpPr>
        <p:spPr>
          <a:xfrm>
            <a:off x="7954962" y="3557587"/>
            <a:ext cx="631825" cy="527050"/>
          </a:xfrm>
          <a:custGeom>
            <a:avLst/>
            <a:gdLst/>
            <a:ahLst/>
            <a:cxnLst/>
            <a:rect l="l" t="t" r="r" b="b"/>
            <a:pathLst>
              <a:path w="152" h="127" extrusionOk="0">
                <a:moveTo>
                  <a:pt x="21" y="104"/>
                </a:moveTo>
                <a:cubicBezTo>
                  <a:pt x="21" y="69"/>
                  <a:pt x="21" y="69"/>
                  <a:pt x="21" y="69"/>
                </a:cubicBezTo>
                <a:cubicBezTo>
                  <a:pt x="21" y="67"/>
                  <a:pt x="23" y="64"/>
                  <a:pt x="26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7" y="64"/>
                  <a:pt x="39" y="67"/>
                  <a:pt x="39" y="69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6"/>
                  <a:pt x="37" y="109"/>
                  <a:pt x="34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3" y="109"/>
                  <a:pt x="21" y="106"/>
                  <a:pt x="21" y="104"/>
                </a:cubicBezTo>
                <a:close/>
                <a:moveTo>
                  <a:pt x="56" y="52"/>
                </a:moveTo>
                <a:cubicBezTo>
                  <a:pt x="53" y="52"/>
                  <a:pt x="51" y="54"/>
                  <a:pt x="51" y="57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6"/>
                  <a:pt x="53" y="109"/>
                  <a:pt x="56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7" y="109"/>
                  <a:pt x="69" y="106"/>
                  <a:pt x="69" y="104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7" y="52"/>
                  <a:pt x="64" y="52"/>
                </a:cubicBezTo>
                <a:lnTo>
                  <a:pt x="56" y="52"/>
                </a:lnTo>
                <a:close/>
                <a:moveTo>
                  <a:pt x="86" y="42"/>
                </a:moveTo>
                <a:cubicBezTo>
                  <a:pt x="84" y="42"/>
                  <a:pt x="81" y="44"/>
                  <a:pt x="81" y="47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106"/>
                  <a:pt x="84" y="109"/>
                  <a:pt x="86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8" y="109"/>
                  <a:pt x="100" y="106"/>
                  <a:pt x="100" y="104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4"/>
                  <a:pt x="98" y="42"/>
                  <a:pt x="95" y="42"/>
                </a:cubicBezTo>
                <a:lnTo>
                  <a:pt x="86" y="42"/>
                </a:lnTo>
                <a:close/>
                <a:moveTo>
                  <a:pt x="117" y="31"/>
                </a:moveTo>
                <a:cubicBezTo>
                  <a:pt x="114" y="31"/>
                  <a:pt x="112" y="33"/>
                  <a:pt x="112" y="3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6"/>
                  <a:pt x="114" y="109"/>
                  <a:pt x="117" y="109"/>
                </a:cubicBezTo>
                <a:cubicBezTo>
                  <a:pt x="125" y="109"/>
                  <a:pt x="125" y="109"/>
                  <a:pt x="125" y="109"/>
                </a:cubicBezTo>
                <a:cubicBezTo>
                  <a:pt x="128" y="109"/>
                  <a:pt x="130" y="106"/>
                  <a:pt x="130" y="104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33"/>
                  <a:pt x="128" y="31"/>
                  <a:pt x="125" y="31"/>
                </a:cubicBezTo>
                <a:lnTo>
                  <a:pt x="117" y="31"/>
                </a:lnTo>
                <a:close/>
                <a:moveTo>
                  <a:pt x="23" y="51"/>
                </a:moveTo>
                <a:cubicBezTo>
                  <a:pt x="55" y="45"/>
                  <a:pt x="86" y="33"/>
                  <a:pt x="113" y="17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25" y="7"/>
                  <a:pt x="125" y="7"/>
                  <a:pt x="125" y="7"/>
                </a:cubicBezTo>
                <a:cubicBezTo>
                  <a:pt x="107" y="6"/>
                  <a:pt x="107" y="6"/>
                  <a:pt x="107" y="6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83" y="27"/>
                  <a:pt x="53" y="38"/>
                  <a:pt x="22" y="44"/>
                </a:cubicBezTo>
                <a:lnTo>
                  <a:pt x="23" y="51"/>
                </a:lnTo>
                <a:close/>
                <a:moveTo>
                  <a:pt x="152" y="118"/>
                </a:move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22"/>
                  <a:pt x="6" y="122"/>
                  <a:pt x="6" y="122"/>
                </a:cubicBezTo>
                <a:cubicBezTo>
                  <a:pt x="137" y="122"/>
                  <a:pt x="137" y="122"/>
                  <a:pt x="137" y="122"/>
                </a:cubicBezTo>
                <a:cubicBezTo>
                  <a:pt x="137" y="127"/>
                  <a:pt x="137" y="127"/>
                  <a:pt x="137" y="127"/>
                </a:cubicBezTo>
                <a:lnTo>
                  <a:pt x="152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4" name="Google Shape;2484;p79"/>
          <p:cNvSpPr/>
          <p:nvPr/>
        </p:nvSpPr>
        <p:spPr>
          <a:xfrm>
            <a:off x="5538787" y="827087"/>
            <a:ext cx="985837" cy="512762"/>
          </a:xfrm>
          <a:custGeom>
            <a:avLst/>
            <a:gdLst/>
            <a:ahLst/>
            <a:cxnLst/>
            <a:rect l="l" t="t" r="r" b="b"/>
            <a:pathLst>
              <a:path w="237" h="123" extrusionOk="0">
                <a:moveTo>
                  <a:pt x="171" y="116"/>
                </a:moveTo>
                <a:cubicBezTo>
                  <a:pt x="168" y="118"/>
                  <a:pt x="164" y="119"/>
                  <a:pt x="161" y="120"/>
                </a:cubicBezTo>
                <a:cubicBezTo>
                  <a:pt x="149" y="123"/>
                  <a:pt x="137" y="123"/>
                  <a:pt x="122" y="123"/>
                </a:cubicBezTo>
                <a:cubicBezTo>
                  <a:pt x="106" y="123"/>
                  <a:pt x="94" y="123"/>
                  <a:pt x="82" y="120"/>
                </a:cubicBezTo>
                <a:cubicBezTo>
                  <a:pt x="79" y="119"/>
                  <a:pt x="75" y="118"/>
                  <a:pt x="72" y="116"/>
                </a:cubicBezTo>
                <a:cubicBezTo>
                  <a:pt x="62" y="111"/>
                  <a:pt x="61" y="103"/>
                  <a:pt x="67" y="97"/>
                </a:cubicBezTo>
                <a:cubicBezTo>
                  <a:pt x="74" y="91"/>
                  <a:pt x="81" y="86"/>
                  <a:pt x="89" y="83"/>
                </a:cubicBezTo>
                <a:cubicBezTo>
                  <a:pt x="93" y="81"/>
                  <a:pt x="97" y="80"/>
                  <a:pt x="100" y="78"/>
                </a:cubicBezTo>
                <a:cubicBezTo>
                  <a:pt x="107" y="76"/>
                  <a:pt x="109" y="69"/>
                  <a:pt x="104" y="63"/>
                </a:cubicBezTo>
                <a:cubicBezTo>
                  <a:pt x="94" y="53"/>
                  <a:pt x="90" y="40"/>
                  <a:pt x="90" y="27"/>
                </a:cubicBezTo>
                <a:cubicBezTo>
                  <a:pt x="91" y="12"/>
                  <a:pt x="99" y="4"/>
                  <a:pt x="113" y="1"/>
                </a:cubicBezTo>
                <a:cubicBezTo>
                  <a:pt x="116" y="0"/>
                  <a:pt x="119" y="0"/>
                  <a:pt x="122" y="0"/>
                </a:cubicBezTo>
                <a:cubicBezTo>
                  <a:pt x="124" y="0"/>
                  <a:pt x="127" y="0"/>
                  <a:pt x="130" y="1"/>
                </a:cubicBezTo>
                <a:cubicBezTo>
                  <a:pt x="144" y="4"/>
                  <a:pt x="152" y="12"/>
                  <a:pt x="153" y="27"/>
                </a:cubicBezTo>
                <a:cubicBezTo>
                  <a:pt x="153" y="40"/>
                  <a:pt x="149" y="53"/>
                  <a:pt x="139" y="63"/>
                </a:cubicBezTo>
                <a:cubicBezTo>
                  <a:pt x="134" y="68"/>
                  <a:pt x="136" y="76"/>
                  <a:pt x="143" y="78"/>
                </a:cubicBezTo>
                <a:cubicBezTo>
                  <a:pt x="147" y="80"/>
                  <a:pt x="150" y="81"/>
                  <a:pt x="154" y="83"/>
                </a:cubicBezTo>
                <a:cubicBezTo>
                  <a:pt x="162" y="86"/>
                  <a:pt x="170" y="91"/>
                  <a:pt x="176" y="97"/>
                </a:cubicBezTo>
                <a:cubicBezTo>
                  <a:pt x="180" y="101"/>
                  <a:pt x="181" y="111"/>
                  <a:pt x="171" y="116"/>
                </a:cubicBezTo>
                <a:close/>
                <a:moveTo>
                  <a:pt x="234" y="105"/>
                </a:moveTo>
                <a:cubicBezTo>
                  <a:pt x="229" y="101"/>
                  <a:pt x="224" y="98"/>
                  <a:pt x="218" y="95"/>
                </a:cubicBezTo>
                <a:cubicBezTo>
                  <a:pt x="216" y="94"/>
                  <a:pt x="213" y="93"/>
                  <a:pt x="211" y="92"/>
                </a:cubicBezTo>
                <a:cubicBezTo>
                  <a:pt x="206" y="90"/>
                  <a:pt x="204" y="85"/>
                  <a:pt x="208" y="82"/>
                </a:cubicBezTo>
                <a:cubicBezTo>
                  <a:pt x="215" y="75"/>
                  <a:pt x="218" y="66"/>
                  <a:pt x="218" y="56"/>
                </a:cubicBezTo>
                <a:cubicBezTo>
                  <a:pt x="217" y="46"/>
                  <a:pt x="211" y="40"/>
                  <a:pt x="202" y="38"/>
                </a:cubicBezTo>
                <a:cubicBezTo>
                  <a:pt x="200" y="37"/>
                  <a:pt x="198" y="37"/>
                  <a:pt x="196" y="37"/>
                </a:cubicBezTo>
                <a:cubicBezTo>
                  <a:pt x="194" y="37"/>
                  <a:pt x="192" y="37"/>
                  <a:pt x="190" y="38"/>
                </a:cubicBezTo>
                <a:cubicBezTo>
                  <a:pt x="180" y="40"/>
                  <a:pt x="174" y="46"/>
                  <a:pt x="174" y="56"/>
                </a:cubicBezTo>
                <a:cubicBezTo>
                  <a:pt x="174" y="66"/>
                  <a:pt x="176" y="74"/>
                  <a:pt x="184" y="82"/>
                </a:cubicBezTo>
                <a:cubicBezTo>
                  <a:pt x="187" y="85"/>
                  <a:pt x="186" y="90"/>
                  <a:pt x="181" y="92"/>
                </a:cubicBezTo>
                <a:cubicBezTo>
                  <a:pt x="181" y="92"/>
                  <a:pt x="181" y="92"/>
                  <a:pt x="180" y="92"/>
                </a:cubicBezTo>
                <a:cubicBezTo>
                  <a:pt x="181" y="93"/>
                  <a:pt x="182" y="94"/>
                  <a:pt x="183" y="94"/>
                </a:cubicBezTo>
                <a:cubicBezTo>
                  <a:pt x="186" y="98"/>
                  <a:pt x="187" y="103"/>
                  <a:pt x="187" y="108"/>
                </a:cubicBezTo>
                <a:cubicBezTo>
                  <a:pt x="186" y="113"/>
                  <a:pt x="182" y="117"/>
                  <a:pt x="177" y="120"/>
                </a:cubicBezTo>
                <a:cubicBezTo>
                  <a:pt x="175" y="120"/>
                  <a:pt x="174" y="121"/>
                  <a:pt x="173" y="122"/>
                </a:cubicBezTo>
                <a:cubicBezTo>
                  <a:pt x="180" y="123"/>
                  <a:pt x="187" y="123"/>
                  <a:pt x="196" y="123"/>
                </a:cubicBezTo>
                <a:cubicBezTo>
                  <a:pt x="206" y="123"/>
                  <a:pt x="215" y="123"/>
                  <a:pt x="223" y="121"/>
                </a:cubicBezTo>
                <a:cubicBezTo>
                  <a:pt x="225" y="120"/>
                  <a:pt x="228" y="119"/>
                  <a:pt x="230" y="118"/>
                </a:cubicBezTo>
                <a:cubicBezTo>
                  <a:pt x="237" y="115"/>
                  <a:pt x="236" y="108"/>
                  <a:pt x="234" y="105"/>
                </a:cubicBezTo>
                <a:close/>
                <a:moveTo>
                  <a:pt x="56" y="108"/>
                </a:moveTo>
                <a:cubicBezTo>
                  <a:pt x="55" y="103"/>
                  <a:pt x="57" y="98"/>
                  <a:pt x="60" y="94"/>
                </a:cubicBezTo>
                <a:cubicBezTo>
                  <a:pt x="62" y="93"/>
                  <a:pt x="64" y="91"/>
                  <a:pt x="65" y="90"/>
                </a:cubicBezTo>
                <a:cubicBezTo>
                  <a:pt x="64" y="89"/>
                  <a:pt x="63" y="89"/>
                  <a:pt x="62" y="89"/>
                </a:cubicBezTo>
                <a:cubicBezTo>
                  <a:pt x="57" y="87"/>
                  <a:pt x="56" y="81"/>
                  <a:pt x="59" y="77"/>
                </a:cubicBezTo>
                <a:cubicBezTo>
                  <a:pt x="67" y="69"/>
                  <a:pt x="70" y="60"/>
                  <a:pt x="70" y="49"/>
                </a:cubicBezTo>
                <a:cubicBezTo>
                  <a:pt x="70" y="37"/>
                  <a:pt x="63" y="31"/>
                  <a:pt x="53" y="29"/>
                </a:cubicBezTo>
                <a:cubicBezTo>
                  <a:pt x="50" y="28"/>
                  <a:pt x="48" y="28"/>
                  <a:pt x="46" y="28"/>
                </a:cubicBezTo>
                <a:cubicBezTo>
                  <a:pt x="44" y="28"/>
                  <a:pt x="42" y="28"/>
                  <a:pt x="39" y="29"/>
                </a:cubicBezTo>
                <a:cubicBezTo>
                  <a:pt x="29" y="31"/>
                  <a:pt x="22" y="37"/>
                  <a:pt x="22" y="49"/>
                </a:cubicBezTo>
                <a:cubicBezTo>
                  <a:pt x="21" y="60"/>
                  <a:pt x="24" y="69"/>
                  <a:pt x="32" y="77"/>
                </a:cubicBezTo>
                <a:cubicBezTo>
                  <a:pt x="36" y="81"/>
                  <a:pt x="35" y="87"/>
                  <a:pt x="30" y="89"/>
                </a:cubicBezTo>
                <a:cubicBezTo>
                  <a:pt x="27" y="90"/>
                  <a:pt x="24" y="91"/>
                  <a:pt x="21" y="92"/>
                </a:cubicBezTo>
                <a:cubicBezTo>
                  <a:pt x="15" y="95"/>
                  <a:pt x="9" y="98"/>
                  <a:pt x="4" y="103"/>
                </a:cubicBezTo>
                <a:cubicBezTo>
                  <a:pt x="0" y="108"/>
                  <a:pt x="0" y="114"/>
                  <a:pt x="8" y="118"/>
                </a:cubicBezTo>
                <a:cubicBezTo>
                  <a:pt x="10" y="119"/>
                  <a:pt x="13" y="120"/>
                  <a:pt x="16" y="121"/>
                </a:cubicBezTo>
                <a:cubicBezTo>
                  <a:pt x="25" y="123"/>
                  <a:pt x="34" y="123"/>
                  <a:pt x="46" y="123"/>
                </a:cubicBezTo>
                <a:cubicBezTo>
                  <a:pt x="55" y="123"/>
                  <a:pt x="63" y="123"/>
                  <a:pt x="70" y="122"/>
                </a:cubicBezTo>
                <a:cubicBezTo>
                  <a:pt x="69" y="121"/>
                  <a:pt x="68" y="120"/>
                  <a:pt x="66" y="120"/>
                </a:cubicBezTo>
                <a:cubicBezTo>
                  <a:pt x="60" y="117"/>
                  <a:pt x="56" y="113"/>
                  <a:pt x="56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5" name="Google Shape;2485;p79"/>
          <p:cNvSpPr/>
          <p:nvPr/>
        </p:nvSpPr>
        <p:spPr>
          <a:xfrm>
            <a:off x="4119562" y="1697037"/>
            <a:ext cx="569912" cy="515937"/>
          </a:xfrm>
          <a:custGeom>
            <a:avLst/>
            <a:gdLst/>
            <a:ahLst/>
            <a:cxnLst/>
            <a:rect l="l" t="t" r="r" b="b"/>
            <a:pathLst>
              <a:path w="137" h="124" extrusionOk="0">
                <a:moveTo>
                  <a:pt x="93" y="17"/>
                </a:moveTo>
                <a:cubicBezTo>
                  <a:pt x="85" y="17"/>
                  <a:pt x="85" y="17"/>
                  <a:pt x="85" y="17"/>
                </a:cubicBezTo>
                <a:cubicBezTo>
                  <a:pt x="84" y="12"/>
                  <a:pt x="81" y="8"/>
                  <a:pt x="76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56" y="8"/>
                  <a:pt x="52" y="12"/>
                  <a:pt x="5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7"/>
                  <a:pt x="50" y="0"/>
                  <a:pt x="5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6" y="0"/>
                  <a:pt x="93" y="7"/>
                  <a:pt x="93" y="17"/>
                </a:cubicBezTo>
                <a:close/>
                <a:moveTo>
                  <a:pt x="20" y="69"/>
                </a:moveTo>
                <a:cubicBezTo>
                  <a:pt x="55" y="69"/>
                  <a:pt x="55" y="69"/>
                  <a:pt x="55" y="69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0"/>
                  <a:pt x="58" y="57"/>
                  <a:pt x="6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9" y="57"/>
                  <a:pt x="82" y="60"/>
                  <a:pt x="82" y="64"/>
                </a:cubicBezTo>
                <a:cubicBezTo>
                  <a:pt x="82" y="69"/>
                  <a:pt x="82" y="69"/>
                  <a:pt x="82" y="69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27" y="69"/>
                  <a:pt x="135" y="60"/>
                  <a:pt x="137" y="4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28"/>
                  <a:pt x="130" y="20"/>
                  <a:pt x="121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1" y="60"/>
                  <a:pt x="10" y="69"/>
                  <a:pt x="20" y="69"/>
                </a:cubicBezTo>
                <a:close/>
                <a:moveTo>
                  <a:pt x="116" y="75"/>
                </a:moveTo>
                <a:cubicBezTo>
                  <a:pt x="82" y="75"/>
                  <a:pt x="82" y="75"/>
                  <a:pt x="82" y="75"/>
                </a:cubicBezTo>
                <a:cubicBezTo>
                  <a:pt x="82" y="79"/>
                  <a:pt x="82" y="79"/>
                  <a:pt x="82" y="79"/>
                </a:cubicBezTo>
                <a:cubicBezTo>
                  <a:pt x="82" y="83"/>
                  <a:pt x="79" y="86"/>
                  <a:pt x="75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58" y="86"/>
                  <a:pt x="55" y="83"/>
                  <a:pt x="55" y="79"/>
                </a:cubicBezTo>
                <a:cubicBezTo>
                  <a:pt x="55" y="75"/>
                  <a:pt x="55" y="75"/>
                  <a:pt x="55" y="75"/>
                </a:cubicBezTo>
                <a:cubicBezTo>
                  <a:pt x="20" y="75"/>
                  <a:pt x="20" y="75"/>
                  <a:pt x="20" y="75"/>
                </a:cubicBezTo>
                <a:cubicBezTo>
                  <a:pt x="12" y="75"/>
                  <a:pt x="4" y="70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5"/>
                  <a:pt x="7" y="124"/>
                  <a:pt x="16" y="124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0" y="124"/>
                  <a:pt x="137" y="115"/>
                  <a:pt x="137" y="105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2" y="70"/>
                  <a:pt x="125" y="75"/>
                  <a:pt x="116" y="75"/>
                </a:cubicBezTo>
                <a:close/>
                <a:moveTo>
                  <a:pt x="75" y="62"/>
                </a:moveTo>
                <a:cubicBezTo>
                  <a:pt x="62" y="62"/>
                  <a:pt x="62" y="62"/>
                  <a:pt x="62" y="62"/>
                </a:cubicBezTo>
                <a:cubicBezTo>
                  <a:pt x="61" y="62"/>
                  <a:pt x="60" y="63"/>
                  <a:pt x="60" y="65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80"/>
                  <a:pt x="61" y="81"/>
                  <a:pt x="62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6" y="81"/>
                  <a:pt x="77" y="80"/>
                  <a:pt x="77" y="79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0"/>
                  <a:pt x="77" y="70"/>
                  <a:pt x="77" y="70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3"/>
                  <a:pt x="76" y="62"/>
                  <a:pt x="75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6" name="Google Shape;2486;p79"/>
          <p:cNvSpPr/>
          <p:nvPr/>
        </p:nvSpPr>
        <p:spPr>
          <a:xfrm>
            <a:off x="4894262" y="5059362"/>
            <a:ext cx="544512" cy="549275"/>
          </a:xfrm>
          <a:custGeom>
            <a:avLst/>
            <a:gdLst/>
            <a:ahLst/>
            <a:cxnLst/>
            <a:rect l="l" t="t" r="r" b="b"/>
            <a:pathLst>
              <a:path w="131" h="132" extrusionOk="0">
                <a:moveTo>
                  <a:pt x="62" y="70"/>
                </a:moveTo>
                <a:cubicBezTo>
                  <a:pt x="124" y="70"/>
                  <a:pt x="124" y="70"/>
                  <a:pt x="124" y="70"/>
                </a:cubicBezTo>
                <a:cubicBezTo>
                  <a:pt x="124" y="104"/>
                  <a:pt x="96" y="132"/>
                  <a:pt x="62" y="132"/>
                </a:cubicBezTo>
                <a:cubicBezTo>
                  <a:pt x="28" y="132"/>
                  <a:pt x="0" y="104"/>
                  <a:pt x="0" y="70"/>
                </a:cubicBezTo>
                <a:cubicBezTo>
                  <a:pt x="0" y="36"/>
                  <a:pt x="28" y="8"/>
                  <a:pt x="62" y="8"/>
                </a:cubicBezTo>
                <a:lnTo>
                  <a:pt x="62" y="70"/>
                </a:lnTo>
                <a:close/>
                <a:moveTo>
                  <a:pt x="70" y="0"/>
                </a:moveTo>
                <a:cubicBezTo>
                  <a:pt x="70" y="62"/>
                  <a:pt x="70" y="62"/>
                  <a:pt x="70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28"/>
                  <a:pt x="104" y="0"/>
                  <a:pt x="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7" name="Google Shape;2487;p79"/>
          <p:cNvSpPr/>
          <p:nvPr/>
        </p:nvSpPr>
        <p:spPr>
          <a:xfrm>
            <a:off x="3775075" y="3532187"/>
            <a:ext cx="444500" cy="649287"/>
          </a:xfrm>
          <a:custGeom>
            <a:avLst/>
            <a:gdLst/>
            <a:ahLst/>
            <a:cxnLst/>
            <a:rect l="l" t="t" r="r" b="b"/>
            <a:pathLst>
              <a:path w="107" h="156" extrusionOk="0">
                <a:moveTo>
                  <a:pt x="107" y="104"/>
                </a:moveTo>
                <a:cubicBezTo>
                  <a:pt x="107" y="88"/>
                  <a:pt x="95" y="75"/>
                  <a:pt x="70" y="69"/>
                </a:cubicBezTo>
                <a:cubicBezTo>
                  <a:pt x="67" y="68"/>
                  <a:pt x="53" y="65"/>
                  <a:pt x="50" y="64"/>
                </a:cubicBezTo>
                <a:cubicBezTo>
                  <a:pt x="31" y="59"/>
                  <a:pt x="26" y="56"/>
                  <a:pt x="26" y="51"/>
                </a:cubicBezTo>
                <a:cubicBezTo>
                  <a:pt x="26" y="45"/>
                  <a:pt x="33" y="39"/>
                  <a:pt x="52" y="39"/>
                </a:cubicBezTo>
                <a:cubicBezTo>
                  <a:pt x="66" y="39"/>
                  <a:pt x="80" y="50"/>
                  <a:pt x="80" y="50"/>
                </a:cubicBezTo>
                <a:cubicBezTo>
                  <a:pt x="85" y="53"/>
                  <a:pt x="89" y="53"/>
                  <a:pt x="93" y="49"/>
                </a:cubicBezTo>
                <a:cubicBezTo>
                  <a:pt x="93" y="49"/>
                  <a:pt x="99" y="44"/>
                  <a:pt x="99" y="39"/>
                </a:cubicBezTo>
                <a:cubicBezTo>
                  <a:pt x="99" y="32"/>
                  <a:pt x="82" y="22"/>
                  <a:pt x="65" y="18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3"/>
                  <a:pt x="62" y="0"/>
                  <a:pt x="58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0"/>
                  <a:pt x="42" y="3"/>
                  <a:pt x="42" y="6"/>
                </a:cubicBezTo>
                <a:cubicBezTo>
                  <a:pt x="42" y="17"/>
                  <a:pt x="42" y="17"/>
                  <a:pt x="42" y="17"/>
                </a:cubicBezTo>
                <a:cubicBezTo>
                  <a:pt x="15" y="20"/>
                  <a:pt x="0" y="34"/>
                  <a:pt x="0" y="52"/>
                </a:cubicBezTo>
                <a:cubicBezTo>
                  <a:pt x="0" y="72"/>
                  <a:pt x="19" y="80"/>
                  <a:pt x="40" y="85"/>
                </a:cubicBezTo>
                <a:cubicBezTo>
                  <a:pt x="43" y="86"/>
                  <a:pt x="60" y="90"/>
                  <a:pt x="62" y="91"/>
                </a:cubicBezTo>
                <a:cubicBezTo>
                  <a:pt x="78" y="94"/>
                  <a:pt x="81" y="100"/>
                  <a:pt x="81" y="104"/>
                </a:cubicBezTo>
                <a:cubicBezTo>
                  <a:pt x="81" y="111"/>
                  <a:pt x="74" y="117"/>
                  <a:pt x="55" y="117"/>
                </a:cubicBezTo>
                <a:cubicBezTo>
                  <a:pt x="41" y="117"/>
                  <a:pt x="22" y="105"/>
                  <a:pt x="22" y="105"/>
                </a:cubicBezTo>
                <a:cubicBezTo>
                  <a:pt x="17" y="102"/>
                  <a:pt x="12" y="103"/>
                  <a:pt x="8" y="108"/>
                </a:cubicBezTo>
                <a:cubicBezTo>
                  <a:pt x="8" y="108"/>
                  <a:pt x="4" y="112"/>
                  <a:pt x="4" y="117"/>
                </a:cubicBezTo>
                <a:cubicBezTo>
                  <a:pt x="4" y="124"/>
                  <a:pt x="24" y="134"/>
                  <a:pt x="42" y="138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2" y="153"/>
                  <a:pt x="46" y="156"/>
                  <a:pt x="50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62" y="156"/>
                  <a:pt x="65" y="153"/>
                  <a:pt x="65" y="150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94" y="136"/>
                  <a:pt x="107" y="120"/>
                  <a:pt x="107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8" name="Google Shape;2488;p79"/>
          <p:cNvSpPr txBox="1"/>
          <p:nvPr/>
        </p:nvSpPr>
        <p:spPr>
          <a:xfrm>
            <a:off x="547687" y="22669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89" name="Google Shape;2489;p79"/>
          <p:cNvSpPr txBox="1"/>
          <p:nvPr/>
        </p:nvSpPr>
        <p:spPr>
          <a:xfrm>
            <a:off x="538162" y="41814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90" name="Google Shape;2490;p79"/>
          <p:cNvSpPr txBox="1"/>
          <p:nvPr/>
        </p:nvSpPr>
        <p:spPr>
          <a:xfrm>
            <a:off x="1397000" y="56959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91" name="Google Shape;2491;p79"/>
          <p:cNvSpPr txBox="1"/>
          <p:nvPr/>
        </p:nvSpPr>
        <p:spPr>
          <a:xfrm>
            <a:off x="10040937" y="32639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92" name="Google Shape;2492;p79"/>
          <p:cNvSpPr txBox="1"/>
          <p:nvPr/>
        </p:nvSpPr>
        <p:spPr>
          <a:xfrm>
            <a:off x="9569450" y="50101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p80"/>
          <p:cNvSpPr txBox="1"/>
          <p:nvPr/>
        </p:nvSpPr>
        <p:spPr>
          <a:xfrm>
            <a:off x="9093200" y="8016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98" name="Google Shape;2498;p80"/>
          <p:cNvSpPr txBox="1"/>
          <p:nvPr/>
        </p:nvSpPr>
        <p:spPr>
          <a:xfrm>
            <a:off x="1384300" y="7699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99" name="Google Shape;2499;p80"/>
          <p:cNvSpPr/>
          <p:nvPr/>
        </p:nvSpPr>
        <p:spPr>
          <a:xfrm>
            <a:off x="9483725" y="2930525"/>
            <a:ext cx="73025" cy="1014412"/>
          </a:xfrm>
          <a:custGeom>
            <a:avLst/>
            <a:gdLst/>
            <a:ahLst/>
            <a:cxnLst/>
            <a:rect l="l" t="t" r="r" b="b"/>
            <a:pathLst>
              <a:path w="16" h="223" extrusionOk="0">
                <a:moveTo>
                  <a:pt x="4" y="223"/>
                </a:moveTo>
                <a:cubicBezTo>
                  <a:pt x="4" y="223"/>
                  <a:pt x="4" y="223"/>
                  <a:pt x="3" y="223"/>
                </a:cubicBezTo>
                <a:cubicBezTo>
                  <a:pt x="1" y="223"/>
                  <a:pt x="0" y="221"/>
                  <a:pt x="0" y="219"/>
                </a:cubicBezTo>
                <a:cubicBezTo>
                  <a:pt x="5" y="184"/>
                  <a:pt x="8" y="148"/>
                  <a:pt x="8" y="112"/>
                </a:cubicBezTo>
                <a:cubicBezTo>
                  <a:pt x="8" y="76"/>
                  <a:pt x="5" y="40"/>
                  <a:pt x="0" y="5"/>
                </a:cubicBezTo>
                <a:cubicBezTo>
                  <a:pt x="0" y="2"/>
                  <a:pt x="1" y="0"/>
                  <a:pt x="3" y="0"/>
                </a:cubicBezTo>
                <a:cubicBezTo>
                  <a:pt x="6" y="0"/>
                  <a:pt x="8" y="1"/>
                  <a:pt x="8" y="3"/>
                </a:cubicBezTo>
                <a:cubicBezTo>
                  <a:pt x="13" y="39"/>
                  <a:pt x="16" y="76"/>
                  <a:pt x="16" y="112"/>
                </a:cubicBezTo>
                <a:cubicBezTo>
                  <a:pt x="16" y="148"/>
                  <a:pt x="13" y="184"/>
                  <a:pt x="8" y="220"/>
                </a:cubicBezTo>
                <a:cubicBezTo>
                  <a:pt x="8" y="222"/>
                  <a:pt x="6" y="223"/>
                  <a:pt x="4" y="223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0" name="Google Shape;2500;p80"/>
          <p:cNvSpPr/>
          <p:nvPr/>
        </p:nvSpPr>
        <p:spPr>
          <a:xfrm>
            <a:off x="8829675" y="1357312"/>
            <a:ext cx="449262" cy="741362"/>
          </a:xfrm>
          <a:custGeom>
            <a:avLst/>
            <a:gdLst/>
            <a:ahLst/>
            <a:cxnLst/>
            <a:rect l="l" t="t" r="r" b="b"/>
            <a:pathLst>
              <a:path w="99" h="163" extrusionOk="0">
                <a:moveTo>
                  <a:pt x="94" y="163"/>
                </a:moveTo>
                <a:cubicBezTo>
                  <a:pt x="92" y="163"/>
                  <a:pt x="91" y="162"/>
                  <a:pt x="90" y="160"/>
                </a:cubicBezTo>
                <a:cubicBezTo>
                  <a:pt x="67" y="106"/>
                  <a:pt x="37" y="55"/>
                  <a:pt x="2" y="7"/>
                </a:cubicBezTo>
                <a:cubicBezTo>
                  <a:pt x="0" y="5"/>
                  <a:pt x="1" y="3"/>
                  <a:pt x="3" y="2"/>
                </a:cubicBezTo>
                <a:cubicBezTo>
                  <a:pt x="4" y="0"/>
                  <a:pt x="7" y="1"/>
                  <a:pt x="8" y="2"/>
                </a:cubicBezTo>
                <a:cubicBezTo>
                  <a:pt x="44" y="50"/>
                  <a:pt x="74" y="102"/>
                  <a:pt x="98" y="157"/>
                </a:cubicBezTo>
                <a:cubicBezTo>
                  <a:pt x="99" y="159"/>
                  <a:pt x="98" y="161"/>
                  <a:pt x="96" y="162"/>
                </a:cubicBezTo>
                <a:cubicBezTo>
                  <a:pt x="95" y="162"/>
                  <a:pt x="95" y="163"/>
                  <a:pt x="94" y="163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1" name="Google Shape;2501;p80"/>
          <p:cNvSpPr/>
          <p:nvPr/>
        </p:nvSpPr>
        <p:spPr>
          <a:xfrm>
            <a:off x="8829675" y="4805362"/>
            <a:ext cx="449262" cy="736600"/>
          </a:xfrm>
          <a:custGeom>
            <a:avLst/>
            <a:gdLst/>
            <a:ahLst/>
            <a:cxnLst/>
            <a:rect l="l" t="t" r="r" b="b"/>
            <a:pathLst>
              <a:path w="99" h="162" extrusionOk="0">
                <a:moveTo>
                  <a:pt x="5" y="162"/>
                </a:moveTo>
                <a:cubicBezTo>
                  <a:pt x="4" y="162"/>
                  <a:pt x="3" y="162"/>
                  <a:pt x="3" y="162"/>
                </a:cubicBezTo>
                <a:cubicBezTo>
                  <a:pt x="1" y="160"/>
                  <a:pt x="0" y="158"/>
                  <a:pt x="2" y="156"/>
                </a:cubicBezTo>
                <a:cubicBezTo>
                  <a:pt x="37" y="109"/>
                  <a:pt x="67" y="57"/>
                  <a:pt x="90" y="3"/>
                </a:cubicBezTo>
                <a:cubicBezTo>
                  <a:pt x="91" y="1"/>
                  <a:pt x="94" y="0"/>
                  <a:pt x="96" y="1"/>
                </a:cubicBezTo>
                <a:cubicBezTo>
                  <a:pt x="98" y="2"/>
                  <a:pt x="99" y="4"/>
                  <a:pt x="98" y="6"/>
                </a:cubicBezTo>
                <a:cubicBezTo>
                  <a:pt x="74" y="61"/>
                  <a:pt x="44" y="113"/>
                  <a:pt x="8" y="161"/>
                </a:cubicBezTo>
                <a:cubicBezTo>
                  <a:pt x="7" y="162"/>
                  <a:pt x="6" y="162"/>
                  <a:pt x="5" y="162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2" name="Google Shape;2502;p80"/>
          <p:cNvSpPr/>
          <p:nvPr/>
        </p:nvSpPr>
        <p:spPr>
          <a:xfrm>
            <a:off x="2638425" y="2930525"/>
            <a:ext cx="73025" cy="1014412"/>
          </a:xfrm>
          <a:custGeom>
            <a:avLst/>
            <a:gdLst/>
            <a:ahLst/>
            <a:cxnLst/>
            <a:rect l="l" t="t" r="r" b="b"/>
            <a:pathLst>
              <a:path w="16" h="223" extrusionOk="0">
                <a:moveTo>
                  <a:pt x="12" y="223"/>
                </a:moveTo>
                <a:cubicBezTo>
                  <a:pt x="10" y="223"/>
                  <a:pt x="8" y="222"/>
                  <a:pt x="8" y="220"/>
                </a:cubicBezTo>
                <a:cubicBezTo>
                  <a:pt x="3" y="184"/>
                  <a:pt x="0" y="148"/>
                  <a:pt x="0" y="112"/>
                </a:cubicBezTo>
                <a:cubicBezTo>
                  <a:pt x="0" y="76"/>
                  <a:pt x="3" y="39"/>
                  <a:pt x="8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1" y="40"/>
                  <a:pt x="8" y="76"/>
                  <a:pt x="8" y="112"/>
                </a:cubicBezTo>
                <a:cubicBezTo>
                  <a:pt x="8" y="148"/>
                  <a:pt x="11" y="184"/>
                  <a:pt x="16" y="219"/>
                </a:cubicBezTo>
                <a:cubicBezTo>
                  <a:pt x="16" y="221"/>
                  <a:pt x="14" y="223"/>
                  <a:pt x="12" y="223"/>
                </a:cubicBezTo>
                <a:cubicBezTo>
                  <a:pt x="12" y="223"/>
                  <a:pt x="12" y="223"/>
                  <a:pt x="12" y="223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3" name="Google Shape;2503;p80"/>
          <p:cNvSpPr/>
          <p:nvPr/>
        </p:nvSpPr>
        <p:spPr>
          <a:xfrm>
            <a:off x="2916237" y="1357312"/>
            <a:ext cx="446087" cy="741362"/>
          </a:xfrm>
          <a:custGeom>
            <a:avLst/>
            <a:gdLst/>
            <a:ahLst/>
            <a:cxnLst/>
            <a:rect l="l" t="t" r="r" b="b"/>
            <a:pathLst>
              <a:path w="98" h="163" extrusionOk="0">
                <a:moveTo>
                  <a:pt x="5" y="163"/>
                </a:moveTo>
                <a:cubicBezTo>
                  <a:pt x="4" y="163"/>
                  <a:pt x="4" y="162"/>
                  <a:pt x="3" y="162"/>
                </a:cubicBezTo>
                <a:cubicBezTo>
                  <a:pt x="1" y="161"/>
                  <a:pt x="0" y="159"/>
                  <a:pt x="1" y="157"/>
                </a:cubicBezTo>
                <a:cubicBezTo>
                  <a:pt x="24" y="102"/>
                  <a:pt x="55" y="50"/>
                  <a:pt x="90" y="2"/>
                </a:cubicBezTo>
                <a:cubicBezTo>
                  <a:pt x="92" y="1"/>
                  <a:pt x="94" y="0"/>
                  <a:pt x="96" y="2"/>
                </a:cubicBezTo>
                <a:cubicBezTo>
                  <a:pt x="98" y="3"/>
                  <a:pt x="98" y="5"/>
                  <a:pt x="97" y="7"/>
                </a:cubicBezTo>
                <a:cubicBezTo>
                  <a:pt x="62" y="55"/>
                  <a:pt x="32" y="106"/>
                  <a:pt x="8" y="160"/>
                </a:cubicBezTo>
                <a:cubicBezTo>
                  <a:pt x="8" y="162"/>
                  <a:pt x="6" y="163"/>
                  <a:pt x="5" y="163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4" name="Google Shape;2504;p80"/>
          <p:cNvSpPr/>
          <p:nvPr/>
        </p:nvSpPr>
        <p:spPr>
          <a:xfrm>
            <a:off x="2916237" y="4805362"/>
            <a:ext cx="446087" cy="736600"/>
          </a:xfrm>
          <a:custGeom>
            <a:avLst/>
            <a:gdLst/>
            <a:ahLst/>
            <a:cxnLst/>
            <a:rect l="l" t="t" r="r" b="b"/>
            <a:pathLst>
              <a:path w="98" h="162" extrusionOk="0">
                <a:moveTo>
                  <a:pt x="94" y="162"/>
                </a:moveTo>
                <a:cubicBezTo>
                  <a:pt x="92" y="162"/>
                  <a:pt x="91" y="162"/>
                  <a:pt x="90" y="161"/>
                </a:cubicBezTo>
                <a:cubicBezTo>
                  <a:pt x="55" y="113"/>
                  <a:pt x="24" y="61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8" y="1"/>
                  <a:pt x="8" y="3"/>
                </a:cubicBezTo>
                <a:cubicBezTo>
                  <a:pt x="32" y="57"/>
                  <a:pt x="62" y="109"/>
                  <a:pt x="97" y="156"/>
                </a:cubicBezTo>
                <a:cubicBezTo>
                  <a:pt x="98" y="158"/>
                  <a:pt x="98" y="160"/>
                  <a:pt x="96" y="162"/>
                </a:cubicBezTo>
                <a:cubicBezTo>
                  <a:pt x="95" y="162"/>
                  <a:pt x="95" y="162"/>
                  <a:pt x="94" y="162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5" name="Google Shape;2505;p80"/>
          <p:cNvSpPr/>
          <p:nvPr/>
        </p:nvSpPr>
        <p:spPr>
          <a:xfrm>
            <a:off x="3230562" y="5487987"/>
            <a:ext cx="744537" cy="746125"/>
          </a:xfrm>
          <a:prstGeom prst="ellipse">
            <a:avLst/>
          </a:pr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6" name="Google Shape;2506;p80"/>
          <p:cNvSpPr/>
          <p:nvPr/>
        </p:nvSpPr>
        <p:spPr>
          <a:xfrm>
            <a:off x="2411412" y="4005262"/>
            <a:ext cx="750887" cy="749300"/>
          </a:xfrm>
          <a:prstGeom prst="ellipse">
            <a:avLst/>
          </a:pr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7" name="Google Shape;2507;p80"/>
          <p:cNvSpPr/>
          <p:nvPr/>
        </p:nvSpPr>
        <p:spPr>
          <a:xfrm>
            <a:off x="2416175" y="2125662"/>
            <a:ext cx="746125" cy="746125"/>
          </a:xfrm>
          <a:prstGeom prst="ellipse">
            <a:avLst/>
          </a:pr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8" name="Google Shape;2508;p80"/>
          <p:cNvSpPr/>
          <p:nvPr/>
        </p:nvSpPr>
        <p:spPr>
          <a:xfrm>
            <a:off x="3275012" y="647700"/>
            <a:ext cx="750887" cy="746125"/>
          </a:xfrm>
          <a:prstGeom prst="ellipse">
            <a:avLst/>
          </a:pr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9" name="Google Shape;2509;p80"/>
          <p:cNvSpPr/>
          <p:nvPr/>
        </p:nvSpPr>
        <p:spPr>
          <a:xfrm>
            <a:off x="8220075" y="647700"/>
            <a:ext cx="744537" cy="746125"/>
          </a:xfrm>
          <a:prstGeom prst="ellipse">
            <a:avLst/>
          </a:pr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0" name="Google Shape;2510;p80"/>
          <p:cNvSpPr/>
          <p:nvPr/>
        </p:nvSpPr>
        <p:spPr>
          <a:xfrm>
            <a:off x="9032875" y="2125662"/>
            <a:ext cx="746125" cy="746125"/>
          </a:xfrm>
          <a:prstGeom prst="ellipse">
            <a:avLst/>
          </a:pr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1" name="Google Shape;2511;p80"/>
          <p:cNvSpPr/>
          <p:nvPr/>
        </p:nvSpPr>
        <p:spPr>
          <a:xfrm>
            <a:off x="9032875" y="4005262"/>
            <a:ext cx="746125" cy="749300"/>
          </a:xfrm>
          <a:prstGeom prst="ellipse">
            <a:avLst/>
          </a:pr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2" name="Google Shape;2512;p80"/>
          <p:cNvSpPr/>
          <p:nvPr/>
        </p:nvSpPr>
        <p:spPr>
          <a:xfrm>
            <a:off x="8169275" y="5487987"/>
            <a:ext cx="746125" cy="746125"/>
          </a:xfrm>
          <a:prstGeom prst="ellipse">
            <a:avLst/>
          </a:pr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3" name="Google Shape;2513;p80"/>
          <p:cNvSpPr txBox="1"/>
          <p:nvPr/>
        </p:nvSpPr>
        <p:spPr>
          <a:xfrm>
            <a:off x="9178925" y="542925"/>
            <a:ext cx="110013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14" name="Google Shape;2514;p80"/>
          <p:cNvSpPr txBox="1"/>
          <p:nvPr/>
        </p:nvSpPr>
        <p:spPr>
          <a:xfrm>
            <a:off x="1397001" y="528637"/>
            <a:ext cx="1533524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15" name="Google Shape;2515;p80"/>
          <p:cNvSpPr txBox="1"/>
          <p:nvPr/>
        </p:nvSpPr>
        <p:spPr>
          <a:xfrm>
            <a:off x="9178925" y="5410200"/>
            <a:ext cx="1905000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16" name="Google Shape;2516;p80"/>
          <p:cNvSpPr txBox="1"/>
          <p:nvPr/>
        </p:nvSpPr>
        <p:spPr>
          <a:xfrm>
            <a:off x="10010775" y="2020887"/>
            <a:ext cx="125888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17" name="Google Shape;2517;p80"/>
          <p:cNvSpPr txBox="1"/>
          <p:nvPr/>
        </p:nvSpPr>
        <p:spPr>
          <a:xfrm>
            <a:off x="10010775" y="3922712"/>
            <a:ext cx="1114425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18" name="Google Shape;2518;p80"/>
          <p:cNvSpPr txBox="1"/>
          <p:nvPr/>
        </p:nvSpPr>
        <p:spPr>
          <a:xfrm>
            <a:off x="807991" y="5410200"/>
            <a:ext cx="2132060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19" name="Google Shape;2519;p80"/>
          <p:cNvSpPr txBox="1"/>
          <p:nvPr/>
        </p:nvSpPr>
        <p:spPr>
          <a:xfrm>
            <a:off x="-269578" y="3917950"/>
            <a:ext cx="2404765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20" name="Google Shape;2520;p80"/>
          <p:cNvSpPr txBox="1"/>
          <p:nvPr/>
        </p:nvSpPr>
        <p:spPr>
          <a:xfrm>
            <a:off x="455612" y="2057400"/>
            <a:ext cx="169227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21" name="Google Shape;2521;p80"/>
          <p:cNvSpPr txBox="1"/>
          <p:nvPr/>
        </p:nvSpPr>
        <p:spPr>
          <a:xfrm>
            <a:off x="3497262" y="685800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522" name="Google Shape;2522;p80"/>
          <p:cNvSpPr txBox="1"/>
          <p:nvPr/>
        </p:nvSpPr>
        <p:spPr>
          <a:xfrm>
            <a:off x="8431212" y="700087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sp>
        <p:nvSpPr>
          <p:cNvPr id="2523" name="Google Shape;2523;p80"/>
          <p:cNvSpPr txBox="1"/>
          <p:nvPr/>
        </p:nvSpPr>
        <p:spPr>
          <a:xfrm>
            <a:off x="9275762" y="2195512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2524" name="Google Shape;2524;p80"/>
          <p:cNvSpPr txBox="1"/>
          <p:nvPr/>
        </p:nvSpPr>
        <p:spPr>
          <a:xfrm>
            <a:off x="9247187" y="4051300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sp>
        <p:nvSpPr>
          <p:cNvPr id="2525" name="Google Shape;2525;p80"/>
          <p:cNvSpPr txBox="1"/>
          <p:nvPr/>
        </p:nvSpPr>
        <p:spPr>
          <a:xfrm>
            <a:off x="8391525" y="5551487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2526" name="Google Shape;2526;p80"/>
          <p:cNvSpPr txBox="1"/>
          <p:nvPr/>
        </p:nvSpPr>
        <p:spPr>
          <a:xfrm>
            <a:off x="2636837" y="2157412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27" name="Google Shape;2527;p80"/>
          <p:cNvSpPr txBox="1"/>
          <p:nvPr/>
        </p:nvSpPr>
        <p:spPr>
          <a:xfrm>
            <a:off x="2638425" y="4051300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528" name="Google Shape;2528;p80"/>
          <p:cNvSpPr txBox="1"/>
          <p:nvPr/>
        </p:nvSpPr>
        <p:spPr>
          <a:xfrm>
            <a:off x="3432175" y="5538787"/>
            <a:ext cx="6191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29" name="Google Shape;2529;p80"/>
          <p:cNvSpPr/>
          <p:nvPr/>
        </p:nvSpPr>
        <p:spPr>
          <a:xfrm>
            <a:off x="6134100" y="869950"/>
            <a:ext cx="2012950" cy="3384550"/>
          </a:xfrm>
          <a:custGeom>
            <a:avLst/>
            <a:gdLst/>
            <a:ahLst/>
            <a:cxnLst/>
            <a:rect l="l" t="t" r="r" b="b"/>
            <a:pathLst>
              <a:path w="443" h="744" extrusionOk="0">
                <a:moveTo>
                  <a:pt x="366" y="138"/>
                </a:moveTo>
                <a:cubicBezTo>
                  <a:pt x="266" y="53"/>
                  <a:pt x="140" y="4"/>
                  <a:pt x="9" y="0"/>
                </a:cubicBezTo>
                <a:cubicBezTo>
                  <a:pt x="0" y="2"/>
                  <a:pt x="0" y="6"/>
                  <a:pt x="5" y="11"/>
                </a:cubicBezTo>
                <a:cubicBezTo>
                  <a:pt x="26" y="24"/>
                  <a:pt x="51" y="43"/>
                  <a:pt x="78" y="67"/>
                </a:cubicBezTo>
                <a:cubicBezTo>
                  <a:pt x="138" y="120"/>
                  <a:pt x="216" y="212"/>
                  <a:pt x="251" y="350"/>
                </a:cubicBezTo>
                <a:cubicBezTo>
                  <a:pt x="282" y="470"/>
                  <a:pt x="253" y="567"/>
                  <a:pt x="222" y="627"/>
                </a:cubicBezTo>
                <a:cubicBezTo>
                  <a:pt x="190" y="690"/>
                  <a:pt x="151" y="726"/>
                  <a:pt x="147" y="730"/>
                </a:cubicBezTo>
                <a:cubicBezTo>
                  <a:pt x="146" y="731"/>
                  <a:pt x="144" y="733"/>
                  <a:pt x="142" y="734"/>
                </a:cubicBezTo>
                <a:cubicBezTo>
                  <a:pt x="139" y="738"/>
                  <a:pt x="143" y="744"/>
                  <a:pt x="148" y="742"/>
                </a:cubicBezTo>
                <a:cubicBezTo>
                  <a:pt x="206" y="716"/>
                  <a:pt x="270" y="671"/>
                  <a:pt x="318" y="589"/>
                </a:cubicBezTo>
                <a:cubicBezTo>
                  <a:pt x="443" y="377"/>
                  <a:pt x="378" y="169"/>
                  <a:pt x="368" y="141"/>
                </a:cubicBezTo>
                <a:cubicBezTo>
                  <a:pt x="367" y="140"/>
                  <a:pt x="367" y="139"/>
                  <a:pt x="366" y="138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0" name="Google Shape;2530;p80"/>
          <p:cNvSpPr/>
          <p:nvPr/>
        </p:nvSpPr>
        <p:spPr>
          <a:xfrm>
            <a:off x="6034087" y="1657350"/>
            <a:ext cx="2667000" cy="2979737"/>
          </a:xfrm>
          <a:custGeom>
            <a:avLst/>
            <a:gdLst/>
            <a:ahLst/>
            <a:cxnLst/>
            <a:rect l="l" t="t" r="r" b="b"/>
            <a:pathLst>
              <a:path w="587" h="655" extrusionOk="0">
                <a:moveTo>
                  <a:pt x="21" y="621"/>
                </a:moveTo>
                <a:cubicBezTo>
                  <a:pt x="17" y="621"/>
                  <a:pt x="15" y="621"/>
                  <a:pt x="14" y="621"/>
                </a:cubicBezTo>
                <a:cubicBezTo>
                  <a:pt x="12" y="621"/>
                  <a:pt x="9" y="621"/>
                  <a:pt x="7" y="621"/>
                </a:cubicBezTo>
                <a:cubicBezTo>
                  <a:pt x="2" y="621"/>
                  <a:pt x="0" y="628"/>
                  <a:pt x="5" y="630"/>
                </a:cubicBezTo>
                <a:cubicBezTo>
                  <a:pt x="42" y="644"/>
                  <a:pt x="87" y="655"/>
                  <a:pt x="136" y="655"/>
                </a:cubicBezTo>
                <a:cubicBezTo>
                  <a:pt x="168" y="655"/>
                  <a:pt x="201" y="650"/>
                  <a:pt x="233" y="642"/>
                </a:cubicBezTo>
                <a:cubicBezTo>
                  <a:pt x="367" y="608"/>
                  <a:pt x="456" y="532"/>
                  <a:pt x="507" y="475"/>
                </a:cubicBezTo>
                <a:cubicBezTo>
                  <a:pt x="555" y="421"/>
                  <a:pt x="580" y="373"/>
                  <a:pt x="586" y="360"/>
                </a:cubicBezTo>
                <a:cubicBezTo>
                  <a:pt x="586" y="359"/>
                  <a:pt x="587" y="358"/>
                  <a:pt x="587" y="358"/>
                </a:cubicBezTo>
                <a:cubicBezTo>
                  <a:pt x="577" y="224"/>
                  <a:pt x="521" y="100"/>
                  <a:pt x="429" y="4"/>
                </a:cubicBezTo>
                <a:cubicBezTo>
                  <a:pt x="425" y="0"/>
                  <a:pt x="419" y="3"/>
                  <a:pt x="420" y="8"/>
                </a:cubicBezTo>
                <a:cubicBezTo>
                  <a:pt x="426" y="32"/>
                  <a:pt x="431" y="65"/>
                  <a:pt x="434" y="103"/>
                </a:cubicBezTo>
                <a:cubicBezTo>
                  <a:pt x="438" y="182"/>
                  <a:pt x="428" y="303"/>
                  <a:pt x="356" y="426"/>
                </a:cubicBezTo>
                <a:cubicBezTo>
                  <a:pt x="246" y="612"/>
                  <a:pt x="57" y="621"/>
                  <a:pt x="21" y="621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1" name="Google Shape;2531;p80"/>
          <p:cNvSpPr/>
          <p:nvPr/>
        </p:nvSpPr>
        <p:spPr>
          <a:xfrm>
            <a:off x="4275137" y="874712"/>
            <a:ext cx="3027362" cy="2670175"/>
          </a:xfrm>
          <a:custGeom>
            <a:avLst/>
            <a:gdLst/>
            <a:ahLst/>
            <a:cxnLst/>
            <a:rect l="l" t="t" r="r" b="b"/>
            <a:pathLst>
              <a:path w="666" h="587" extrusionOk="0">
                <a:moveTo>
                  <a:pt x="621" y="580"/>
                </a:moveTo>
                <a:cubicBezTo>
                  <a:pt x="621" y="585"/>
                  <a:pt x="628" y="587"/>
                  <a:pt x="630" y="582"/>
                </a:cubicBezTo>
                <a:cubicBezTo>
                  <a:pt x="652" y="525"/>
                  <a:pt x="666" y="447"/>
                  <a:pt x="642" y="354"/>
                </a:cubicBezTo>
                <a:cubicBezTo>
                  <a:pt x="580" y="115"/>
                  <a:pt x="388" y="14"/>
                  <a:pt x="360" y="1"/>
                </a:cubicBezTo>
                <a:cubicBezTo>
                  <a:pt x="359" y="0"/>
                  <a:pt x="359" y="0"/>
                  <a:pt x="358" y="0"/>
                </a:cubicBezTo>
                <a:cubicBezTo>
                  <a:pt x="224" y="10"/>
                  <a:pt x="100" y="66"/>
                  <a:pt x="4" y="158"/>
                </a:cubicBezTo>
                <a:cubicBezTo>
                  <a:pt x="0" y="162"/>
                  <a:pt x="3" y="167"/>
                  <a:pt x="8" y="166"/>
                </a:cubicBezTo>
                <a:cubicBezTo>
                  <a:pt x="39" y="159"/>
                  <a:pt x="84" y="152"/>
                  <a:pt x="136" y="152"/>
                </a:cubicBezTo>
                <a:cubicBezTo>
                  <a:pt x="240" y="152"/>
                  <a:pt x="337" y="179"/>
                  <a:pt x="426" y="231"/>
                </a:cubicBezTo>
                <a:cubicBezTo>
                  <a:pt x="533" y="294"/>
                  <a:pt x="580" y="384"/>
                  <a:pt x="601" y="448"/>
                </a:cubicBezTo>
                <a:cubicBezTo>
                  <a:pt x="623" y="515"/>
                  <a:pt x="621" y="568"/>
                  <a:pt x="621" y="573"/>
                </a:cubicBezTo>
                <a:cubicBezTo>
                  <a:pt x="621" y="575"/>
                  <a:pt x="621" y="578"/>
                  <a:pt x="621" y="580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2" name="Google Shape;2532;p80"/>
          <p:cNvSpPr/>
          <p:nvPr/>
        </p:nvSpPr>
        <p:spPr>
          <a:xfrm>
            <a:off x="4892675" y="3417887"/>
            <a:ext cx="3027362" cy="2665412"/>
          </a:xfrm>
          <a:custGeom>
            <a:avLst/>
            <a:gdLst/>
            <a:ahLst/>
            <a:cxnLst/>
            <a:rect l="l" t="t" r="r" b="b"/>
            <a:pathLst>
              <a:path w="666" h="586" extrusionOk="0">
                <a:moveTo>
                  <a:pt x="45" y="7"/>
                </a:moveTo>
                <a:cubicBezTo>
                  <a:pt x="45" y="1"/>
                  <a:pt x="38" y="0"/>
                  <a:pt x="36" y="5"/>
                </a:cubicBezTo>
                <a:cubicBezTo>
                  <a:pt x="14" y="62"/>
                  <a:pt x="0" y="140"/>
                  <a:pt x="24" y="233"/>
                </a:cubicBezTo>
                <a:cubicBezTo>
                  <a:pt x="86" y="472"/>
                  <a:pt x="278" y="573"/>
                  <a:pt x="306" y="586"/>
                </a:cubicBezTo>
                <a:cubicBezTo>
                  <a:pt x="307" y="586"/>
                  <a:pt x="307" y="586"/>
                  <a:pt x="308" y="586"/>
                </a:cubicBezTo>
                <a:cubicBezTo>
                  <a:pt x="442" y="576"/>
                  <a:pt x="566" y="521"/>
                  <a:pt x="662" y="429"/>
                </a:cubicBezTo>
                <a:cubicBezTo>
                  <a:pt x="666" y="425"/>
                  <a:pt x="663" y="419"/>
                  <a:pt x="658" y="420"/>
                </a:cubicBezTo>
                <a:cubicBezTo>
                  <a:pt x="627" y="427"/>
                  <a:pt x="582" y="434"/>
                  <a:pt x="530" y="434"/>
                </a:cubicBezTo>
                <a:cubicBezTo>
                  <a:pt x="426" y="434"/>
                  <a:pt x="329" y="408"/>
                  <a:pt x="240" y="356"/>
                </a:cubicBezTo>
                <a:cubicBezTo>
                  <a:pt x="133" y="293"/>
                  <a:pt x="86" y="203"/>
                  <a:pt x="65" y="139"/>
                </a:cubicBezTo>
                <a:cubicBezTo>
                  <a:pt x="43" y="71"/>
                  <a:pt x="45" y="18"/>
                  <a:pt x="45" y="14"/>
                </a:cubicBezTo>
                <a:cubicBezTo>
                  <a:pt x="45" y="11"/>
                  <a:pt x="45" y="9"/>
                  <a:pt x="45" y="7"/>
                </a:cubicBezTo>
                <a:close/>
              </a:path>
            </a:pathLst>
          </a:custGeom>
          <a:solidFill>
            <a:srgbClr val="9FDF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3" name="Google Shape;2533;p80"/>
          <p:cNvSpPr/>
          <p:nvPr/>
        </p:nvSpPr>
        <p:spPr>
          <a:xfrm>
            <a:off x="4048125" y="2703512"/>
            <a:ext cx="2022475" cy="3389312"/>
          </a:xfrm>
          <a:custGeom>
            <a:avLst/>
            <a:gdLst/>
            <a:ahLst/>
            <a:cxnLst/>
            <a:rect l="l" t="t" r="r" b="b"/>
            <a:pathLst>
              <a:path w="445" h="745" extrusionOk="0">
                <a:moveTo>
                  <a:pt x="77" y="606"/>
                </a:moveTo>
                <a:cubicBezTo>
                  <a:pt x="177" y="692"/>
                  <a:pt x="303" y="741"/>
                  <a:pt x="434" y="745"/>
                </a:cubicBezTo>
                <a:cubicBezTo>
                  <a:pt x="443" y="744"/>
                  <a:pt x="445" y="739"/>
                  <a:pt x="438" y="734"/>
                </a:cubicBezTo>
                <a:cubicBezTo>
                  <a:pt x="417" y="720"/>
                  <a:pt x="392" y="702"/>
                  <a:pt x="365" y="678"/>
                </a:cubicBezTo>
                <a:cubicBezTo>
                  <a:pt x="305" y="625"/>
                  <a:pt x="227" y="533"/>
                  <a:pt x="192" y="395"/>
                </a:cubicBezTo>
                <a:cubicBezTo>
                  <a:pt x="161" y="275"/>
                  <a:pt x="191" y="178"/>
                  <a:pt x="221" y="118"/>
                </a:cubicBezTo>
                <a:cubicBezTo>
                  <a:pt x="253" y="54"/>
                  <a:pt x="292" y="18"/>
                  <a:pt x="296" y="15"/>
                </a:cubicBezTo>
                <a:cubicBezTo>
                  <a:pt x="297" y="14"/>
                  <a:pt x="299" y="12"/>
                  <a:pt x="301" y="10"/>
                </a:cubicBezTo>
                <a:cubicBezTo>
                  <a:pt x="304" y="7"/>
                  <a:pt x="300" y="0"/>
                  <a:pt x="295" y="3"/>
                </a:cubicBezTo>
                <a:cubicBezTo>
                  <a:pt x="237" y="28"/>
                  <a:pt x="173" y="74"/>
                  <a:pt x="125" y="155"/>
                </a:cubicBezTo>
                <a:cubicBezTo>
                  <a:pt x="0" y="368"/>
                  <a:pt x="65" y="576"/>
                  <a:pt x="75" y="604"/>
                </a:cubicBezTo>
                <a:cubicBezTo>
                  <a:pt x="76" y="605"/>
                  <a:pt x="76" y="606"/>
                  <a:pt x="77" y="606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4" name="Google Shape;2534;p80"/>
          <p:cNvSpPr/>
          <p:nvPr/>
        </p:nvSpPr>
        <p:spPr>
          <a:xfrm>
            <a:off x="5319712" y="3517900"/>
            <a:ext cx="3386137" cy="1792287"/>
          </a:xfrm>
          <a:custGeom>
            <a:avLst/>
            <a:gdLst/>
            <a:ahLst/>
            <a:cxnLst/>
            <a:rect l="l" t="t" r="r" b="b"/>
            <a:pathLst>
              <a:path w="745" h="394" extrusionOk="0">
                <a:moveTo>
                  <a:pt x="395" y="251"/>
                </a:moveTo>
                <a:cubicBezTo>
                  <a:pt x="361" y="260"/>
                  <a:pt x="327" y="264"/>
                  <a:pt x="293" y="264"/>
                </a:cubicBezTo>
                <a:cubicBezTo>
                  <a:pt x="293" y="264"/>
                  <a:pt x="293" y="264"/>
                  <a:pt x="293" y="264"/>
                </a:cubicBezTo>
                <a:cubicBezTo>
                  <a:pt x="124" y="264"/>
                  <a:pt x="22" y="154"/>
                  <a:pt x="15" y="147"/>
                </a:cubicBezTo>
                <a:cubicBezTo>
                  <a:pt x="14" y="146"/>
                  <a:pt x="12" y="144"/>
                  <a:pt x="11" y="142"/>
                </a:cubicBezTo>
                <a:cubicBezTo>
                  <a:pt x="7" y="138"/>
                  <a:pt x="0" y="143"/>
                  <a:pt x="3" y="148"/>
                </a:cubicBezTo>
                <a:cubicBezTo>
                  <a:pt x="27" y="203"/>
                  <a:pt x="73" y="269"/>
                  <a:pt x="155" y="317"/>
                </a:cubicBezTo>
                <a:cubicBezTo>
                  <a:pt x="241" y="368"/>
                  <a:pt x="336" y="394"/>
                  <a:pt x="436" y="394"/>
                </a:cubicBezTo>
                <a:cubicBezTo>
                  <a:pt x="436" y="394"/>
                  <a:pt x="436" y="394"/>
                  <a:pt x="436" y="394"/>
                </a:cubicBezTo>
                <a:cubicBezTo>
                  <a:pt x="524" y="394"/>
                  <a:pt x="589" y="373"/>
                  <a:pt x="604" y="368"/>
                </a:cubicBezTo>
                <a:cubicBezTo>
                  <a:pt x="605" y="367"/>
                  <a:pt x="606" y="367"/>
                  <a:pt x="606" y="366"/>
                </a:cubicBezTo>
                <a:cubicBezTo>
                  <a:pt x="692" y="266"/>
                  <a:pt x="741" y="140"/>
                  <a:pt x="745" y="9"/>
                </a:cubicBezTo>
                <a:cubicBezTo>
                  <a:pt x="742" y="2"/>
                  <a:pt x="739" y="0"/>
                  <a:pt x="734" y="6"/>
                </a:cubicBezTo>
                <a:cubicBezTo>
                  <a:pt x="688" y="77"/>
                  <a:pt x="584" y="202"/>
                  <a:pt x="395" y="251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5" name="Google Shape;2535;p80"/>
          <p:cNvSpPr/>
          <p:nvPr/>
        </p:nvSpPr>
        <p:spPr>
          <a:xfrm>
            <a:off x="3489325" y="1652587"/>
            <a:ext cx="3386137" cy="1784350"/>
          </a:xfrm>
          <a:custGeom>
            <a:avLst/>
            <a:gdLst/>
            <a:ahLst/>
            <a:cxnLst/>
            <a:rect l="l" t="t" r="r" b="b"/>
            <a:pathLst>
              <a:path w="745" h="392" extrusionOk="0">
                <a:moveTo>
                  <a:pt x="590" y="76"/>
                </a:moveTo>
                <a:cubicBezTo>
                  <a:pt x="504" y="26"/>
                  <a:pt x="409" y="0"/>
                  <a:pt x="309" y="0"/>
                </a:cubicBezTo>
                <a:cubicBezTo>
                  <a:pt x="221" y="0"/>
                  <a:pt x="156" y="21"/>
                  <a:pt x="141" y="26"/>
                </a:cubicBezTo>
                <a:cubicBezTo>
                  <a:pt x="140" y="26"/>
                  <a:pt x="139" y="27"/>
                  <a:pt x="139" y="28"/>
                </a:cubicBezTo>
                <a:cubicBezTo>
                  <a:pt x="53" y="127"/>
                  <a:pt x="4" y="253"/>
                  <a:pt x="0" y="385"/>
                </a:cubicBezTo>
                <a:cubicBezTo>
                  <a:pt x="1" y="392"/>
                  <a:pt x="6" y="392"/>
                  <a:pt x="11" y="388"/>
                </a:cubicBezTo>
                <a:cubicBezTo>
                  <a:pt x="57" y="317"/>
                  <a:pt x="161" y="191"/>
                  <a:pt x="350" y="143"/>
                </a:cubicBezTo>
                <a:cubicBezTo>
                  <a:pt x="384" y="134"/>
                  <a:pt x="418" y="129"/>
                  <a:pt x="452" y="129"/>
                </a:cubicBezTo>
                <a:cubicBezTo>
                  <a:pt x="620" y="129"/>
                  <a:pt x="723" y="240"/>
                  <a:pt x="730" y="246"/>
                </a:cubicBezTo>
                <a:cubicBezTo>
                  <a:pt x="731" y="248"/>
                  <a:pt x="733" y="250"/>
                  <a:pt x="734" y="251"/>
                </a:cubicBezTo>
                <a:cubicBezTo>
                  <a:pt x="738" y="255"/>
                  <a:pt x="745" y="251"/>
                  <a:pt x="742" y="246"/>
                </a:cubicBezTo>
                <a:cubicBezTo>
                  <a:pt x="718" y="191"/>
                  <a:pt x="672" y="125"/>
                  <a:pt x="590" y="76"/>
                </a:cubicBezTo>
                <a:close/>
              </a:path>
            </a:pathLst>
          </a:custGeom>
          <a:solidFill>
            <a:srgbClr val="4AAD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6" name="Google Shape;2536;p80"/>
          <p:cNvSpPr/>
          <p:nvPr/>
        </p:nvSpPr>
        <p:spPr>
          <a:xfrm>
            <a:off x="3494087" y="2325687"/>
            <a:ext cx="2671762" cy="2979737"/>
          </a:xfrm>
          <a:custGeom>
            <a:avLst/>
            <a:gdLst/>
            <a:ahLst/>
            <a:cxnLst/>
            <a:rect l="l" t="t" r="r" b="b"/>
            <a:pathLst>
              <a:path w="588" h="655" extrusionOk="0">
                <a:moveTo>
                  <a:pt x="566" y="34"/>
                </a:moveTo>
                <a:cubicBezTo>
                  <a:pt x="570" y="34"/>
                  <a:pt x="572" y="34"/>
                  <a:pt x="573" y="34"/>
                </a:cubicBezTo>
                <a:cubicBezTo>
                  <a:pt x="576" y="34"/>
                  <a:pt x="578" y="34"/>
                  <a:pt x="581" y="34"/>
                </a:cubicBezTo>
                <a:cubicBezTo>
                  <a:pt x="586" y="34"/>
                  <a:pt x="588" y="27"/>
                  <a:pt x="583" y="25"/>
                </a:cubicBezTo>
                <a:cubicBezTo>
                  <a:pt x="545" y="10"/>
                  <a:pt x="501" y="0"/>
                  <a:pt x="451" y="0"/>
                </a:cubicBezTo>
                <a:cubicBezTo>
                  <a:pt x="419" y="0"/>
                  <a:pt x="386" y="4"/>
                  <a:pt x="354" y="13"/>
                </a:cubicBezTo>
                <a:cubicBezTo>
                  <a:pt x="113" y="75"/>
                  <a:pt x="14" y="266"/>
                  <a:pt x="1" y="295"/>
                </a:cubicBezTo>
                <a:cubicBezTo>
                  <a:pt x="1" y="295"/>
                  <a:pt x="0" y="296"/>
                  <a:pt x="0" y="297"/>
                </a:cubicBezTo>
                <a:cubicBezTo>
                  <a:pt x="10" y="431"/>
                  <a:pt x="66" y="555"/>
                  <a:pt x="159" y="651"/>
                </a:cubicBezTo>
                <a:cubicBezTo>
                  <a:pt x="162" y="655"/>
                  <a:pt x="168" y="652"/>
                  <a:pt x="167" y="647"/>
                </a:cubicBezTo>
                <a:cubicBezTo>
                  <a:pt x="149" y="566"/>
                  <a:pt x="131" y="399"/>
                  <a:pt x="231" y="229"/>
                </a:cubicBezTo>
                <a:cubicBezTo>
                  <a:pt x="341" y="43"/>
                  <a:pt x="530" y="34"/>
                  <a:pt x="566" y="34"/>
                </a:cubicBezTo>
                <a:close/>
              </a:path>
            </a:pathLst>
          </a:custGeom>
          <a:solidFill>
            <a:srgbClr val="5579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7" name="Google Shape;2537;p80"/>
          <p:cNvSpPr/>
          <p:nvPr/>
        </p:nvSpPr>
        <p:spPr>
          <a:xfrm>
            <a:off x="7251700" y="1639887"/>
            <a:ext cx="458787" cy="5461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8" y="116"/>
                </a:moveTo>
                <a:cubicBezTo>
                  <a:pt x="68" y="118"/>
                  <a:pt x="66" y="120"/>
                  <a:pt x="63" y="120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0"/>
                  <a:pt x="34" y="118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4" y="114"/>
                  <a:pt x="36" y="112"/>
                  <a:pt x="38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6" y="112"/>
                  <a:pt x="68" y="114"/>
                  <a:pt x="68" y="116"/>
                </a:cubicBezTo>
                <a:close/>
                <a:moveTo>
                  <a:pt x="68" y="105"/>
                </a:moveTo>
                <a:cubicBezTo>
                  <a:pt x="68" y="103"/>
                  <a:pt x="66" y="101"/>
                  <a:pt x="63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6" y="101"/>
                  <a:pt x="34" y="103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7"/>
                  <a:pt x="36" y="109"/>
                  <a:pt x="38" y="109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6" y="109"/>
                  <a:pt x="68" y="107"/>
                  <a:pt x="68" y="105"/>
                </a:cubicBezTo>
                <a:close/>
                <a:moveTo>
                  <a:pt x="55" y="59"/>
                </a:moveTo>
                <a:cubicBezTo>
                  <a:pt x="49" y="59"/>
                  <a:pt x="49" y="59"/>
                  <a:pt x="49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98"/>
                  <a:pt x="47" y="98"/>
                  <a:pt x="47" y="98"/>
                </a:cubicBezTo>
                <a:cubicBezTo>
                  <a:pt x="48" y="98"/>
                  <a:pt x="49" y="98"/>
                  <a:pt x="51" y="98"/>
                </a:cubicBezTo>
                <a:cubicBezTo>
                  <a:pt x="51" y="98"/>
                  <a:pt x="51" y="98"/>
                  <a:pt x="51" y="98"/>
                </a:cubicBezTo>
                <a:cubicBezTo>
                  <a:pt x="51" y="98"/>
                  <a:pt x="51" y="98"/>
                  <a:pt x="51" y="98"/>
                </a:cubicBezTo>
                <a:cubicBezTo>
                  <a:pt x="51" y="98"/>
                  <a:pt x="51" y="98"/>
                  <a:pt x="51" y="98"/>
                </a:cubicBezTo>
                <a:cubicBezTo>
                  <a:pt x="51" y="98"/>
                  <a:pt x="51" y="98"/>
                  <a:pt x="51" y="98"/>
                </a:cubicBezTo>
                <a:cubicBezTo>
                  <a:pt x="52" y="98"/>
                  <a:pt x="53" y="98"/>
                  <a:pt x="55" y="98"/>
                </a:cubicBezTo>
                <a:lnTo>
                  <a:pt x="55" y="59"/>
                </a:lnTo>
                <a:close/>
                <a:moveTo>
                  <a:pt x="37" y="43"/>
                </a:moveTo>
                <a:cubicBezTo>
                  <a:pt x="33" y="43"/>
                  <a:pt x="31" y="46"/>
                  <a:pt x="31" y="49"/>
                </a:cubicBezTo>
                <a:cubicBezTo>
                  <a:pt x="31" y="52"/>
                  <a:pt x="33" y="55"/>
                  <a:pt x="37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6"/>
                  <a:pt x="40" y="43"/>
                  <a:pt x="37" y="43"/>
                </a:cubicBezTo>
                <a:close/>
                <a:moveTo>
                  <a:pt x="71" y="49"/>
                </a:moveTo>
                <a:cubicBezTo>
                  <a:pt x="71" y="46"/>
                  <a:pt x="68" y="43"/>
                  <a:pt x="65" y="43"/>
                </a:cubicBezTo>
                <a:cubicBezTo>
                  <a:pt x="61" y="43"/>
                  <a:pt x="59" y="46"/>
                  <a:pt x="59" y="49"/>
                </a:cubicBezTo>
                <a:cubicBezTo>
                  <a:pt x="59" y="55"/>
                  <a:pt x="59" y="55"/>
                  <a:pt x="59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8" y="55"/>
                  <a:pt x="71" y="52"/>
                  <a:pt x="71" y="49"/>
                </a:cubicBezTo>
                <a:close/>
                <a:moveTo>
                  <a:pt x="84" y="38"/>
                </a:moveTo>
                <a:cubicBezTo>
                  <a:pt x="81" y="27"/>
                  <a:pt x="69" y="16"/>
                  <a:pt x="51" y="16"/>
                </a:cubicBezTo>
                <a:cubicBezTo>
                  <a:pt x="33" y="16"/>
                  <a:pt x="20" y="27"/>
                  <a:pt x="17" y="38"/>
                </a:cubicBezTo>
                <a:cubicBezTo>
                  <a:pt x="15" y="46"/>
                  <a:pt x="17" y="54"/>
                  <a:pt x="21" y="61"/>
                </a:cubicBezTo>
                <a:cubicBezTo>
                  <a:pt x="25" y="68"/>
                  <a:pt x="28" y="74"/>
                  <a:pt x="31" y="81"/>
                </a:cubicBezTo>
                <a:cubicBezTo>
                  <a:pt x="33" y="85"/>
                  <a:pt x="34" y="90"/>
                  <a:pt x="35" y="94"/>
                </a:cubicBezTo>
                <a:cubicBezTo>
                  <a:pt x="35" y="97"/>
                  <a:pt x="37" y="98"/>
                  <a:pt x="40" y="98"/>
                </a:cubicBezTo>
                <a:cubicBezTo>
                  <a:pt x="41" y="98"/>
                  <a:pt x="42" y="98"/>
                  <a:pt x="43" y="98"/>
                </a:cubicBezTo>
                <a:cubicBezTo>
                  <a:pt x="43" y="59"/>
                  <a:pt x="43" y="59"/>
                  <a:pt x="43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2" y="58"/>
                  <a:pt x="30" y="56"/>
                </a:cubicBezTo>
                <a:cubicBezTo>
                  <a:pt x="28" y="54"/>
                  <a:pt x="27" y="52"/>
                  <a:pt x="27" y="49"/>
                </a:cubicBezTo>
                <a:cubicBezTo>
                  <a:pt x="27" y="46"/>
                  <a:pt x="28" y="44"/>
                  <a:pt x="30" y="42"/>
                </a:cubicBezTo>
                <a:cubicBezTo>
                  <a:pt x="32" y="40"/>
                  <a:pt x="34" y="39"/>
                  <a:pt x="37" y="39"/>
                </a:cubicBezTo>
                <a:cubicBezTo>
                  <a:pt x="42" y="39"/>
                  <a:pt x="47" y="43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55"/>
                  <a:pt x="47" y="55"/>
                  <a:pt x="47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6"/>
                  <a:pt x="56" y="44"/>
                  <a:pt x="58" y="42"/>
                </a:cubicBezTo>
                <a:cubicBezTo>
                  <a:pt x="60" y="40"/>
                  <a:pt x="62" y="39"/>
                  <a:pt x="65" y="39"/>
                </a:cubicBezTo>
                <a:cubicBezTo>
                  <a:pt x="67" y="39"/>
                  <a:pt x="70" y="40"/>
                  <a:pt x="72" y="42"/>
                </a:cubicBezTo>
                <a:cubicBezTo>
                  <a:pt x="74" y="44"/>
                  <a:pt x="75" y="46"/>
                  <a:pt x="75" y="49"/>
                </a:cubicBezTo>
                <a:cubicBezTo>
                  <a:pt x="75" y="52"/>
                  <a:pt x="74" y="54"/>
                  <a:pt x="72" y="56"/>
                </a:cubicBezTo>
                <a:cubicBezTo>
                  <a:pt x="70" y="58"/>
                  <a:pt x="67" y="59"/>
                  <a:pt x="65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5" y="98"/>
                  <a:pt x="66" y="97"/>
                  <a:pt x="67" y="94"/>
                </a:cubicBezTo>
                <a:cubicBezTo>
                  <a:pt x="68" y="90"/>
                  <a:pt x="68" y="85"/>
                  <a:pt x="70" y="81"/>
                </a:cubicBezTo>
                <a:cubicBezTo>
                  <a:pt x="73" y="74"/>
                  <a:pt x="77" y="68"/>
                  <a:pt x="80" y="61"/>
                </a:cubicBezTo>
                <a:cubicBezTo>
                  <a:pt x="84" y="54"/>
                  <a:pt x="86" y="46"/>
                  <a:pt x="84" y="38"/>
                </a:cubicBezTo>
                <a:close/>
                <a:moveTo>
                  <a:pt x="54" y="3"/>
                </a:moveTo>
                <a:cubicBezTo>
                  <a:pt x="54" y="1"/>
                  <a:pt x="53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2"/>
                  <a:pt x="49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3" y="14"/>
                  <a:pt x="54" y="12"/>
                  <a:pt x="54" y="10"/>
                </a:cubicBezTo>
                <a:lnTo>
                  <a:pt x="54" y="3"/>
                </a:lnTo>
                <a:close/>
                <a:moveTo>
                  <a:pt x="75" y="9"/>
                </a:moveTo>
                <a:cubicBezTo>
                  <a:pt x="76" y="8"/>
                  <a:pt x="75" y="5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1" y="3"/>
                  <a:pt x="69" y="4"/>
                  <a:pt x="68" y="6"/>
                </a:cubicBezTo>
                <a:cubicBezTo>
                  <a:pt x="65" y="12"/>
                  <a:pt x="65" y="12"/>
                  <a:pt x="65" y="12"/>
                </a:cubicBezTo>
                <a:cubicBezTo>
                  <a:pt x="64" y="14"/>
                  <a:pt x="65" y="16"/>
                  <a:pt x="67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8" y="18"/>
                  <a:pt x="71" y="17"/>
                  <a:pt x="72" y="15"/>
                </a:cubicBezTo>
                <a:lnTo>
                  <a:pt x="75" y="9"/>
                </a:lnTo>
                <a:close/>
                <a:moveTo>
                  <a:pt x="90" y="21"/>
                </a:moveTo>
                <a:cubicBezTo>
                  <a:pt x="91" y="20"/>
                  <a:pt x="91" y="18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89" y="14"/>
                  <a:pt x="86" y="14"/>
                  <a:pt x="85" y="16"/>
                </a:cubicBezTo>
                <a:cubicBezTo>
                  <a:pt x="80" y="20"/>
                  <a:pt x="80" y="20"/>
                  <a:pt x="80" y="20"/>
                </a:cubicBezTo>
                <a:cubicBezTo>
                  <a:pt x="78" y="22"/>
                  <a:pt x="78" y="24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81" y="27"/>
                  <a:pt x="83" y="27"/>
                  <a:pt x="85" y="26"/>
                </a:cubicBezTo>
                <a:lnTo>
                  <a:pt x="90" y="21"/>
                </a:lnTo>
                <a:close/>
                <a:moveTo>
                  <a:pt x="98" y="39"/>
                </a:moveTo>
                <a:cubicBezTo>
                  <a:pt x="100" y="39"/>
                  <a:pt x="101" y="37"/>
                  <a:pt x="101" y="35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0" y="33"/>
                  <a:pt x="98" y="32"/>
                  <a:pt x="96" y="32"/>
                </a:cubicBezTo>
                <a:cubicBezTo>
                  <a:pt x="90" y="33"/>
                  <a:pt x="90" y="33"/>
                  <a:pt x="90" y="33"/>
                </a:cubicBezTo>
                <a:cubicBezTo>
                  <a:pt x="88" y="34"/>
                  <a:pt x="86" y="35"/>
                  <a:pt x="87" y="37"/>
                </a:cubicBezTo>
                <a:cubicBezTo>
                  <a:pt x="87" y="37"/>
                  <a:pt x="87" y="37"/>
                  <a:pt x="87" y="37"/>
                </a:cubicBezTo>
                <a:cubicBezTo>
                  <a:pt x="87" y="39"/>
                  <a:pt x="89" y="41"/>
                  <a:pt x="91" y="40"/>
                </a:cubicBezTo>
                <a:lnTo>
                  <a:pt x="98" y="39"/>
                </a:lnTo>
                <a:close/>
                <a:moveTo>
                  <a:pt x="96" y="59"/>
                </a:moveTo>
                <a:cubicBezTo>
                  <a:pt x="98" y="59"/>
                  <a:pt x="100" y="58"/>
                  <a:pt x="100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1" y="54"/>
                  <a:pt x="99" y="52"/>
                  <a:pt x="97" y="52"/>
                </a:cubicBezTo>
                <a:cubicBezTo>
                  <a:pt x="91" y="50"/>
                  <a:pt x="91" y="50"/>
                  <a:pt x="91" y="50"/>
                </a:cubicBezTo>
                <a:cubicBezTo>
                  <a:pt x="89" y="50"/>
                  <a:pt x="87" y="51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5"/>
                  <a:pt x="87" y="57"/>
                  <a:pt x="89" y="57"/>
                </a:cubicBezTo>
                <a:lnTo>
                  <a:pt x="96" y="59"/>
                </a:lnTo>
                <a:close/>
                <a:moveTo>
                  <a:pt x="30" y="15"/>
                </a:moveTo>
                <a:cubicBezTo>
                  <a:pt x="30" y="17"/>
                  <a:pt x="33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6" y="16"/>
                  <a:pt x="37" y="14"/>
                  <a:pt x="36" y="12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4"/>
                  <a:pt x="30" y="3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5"/>
                  <a:pt x="25" y="8"/>
                  <a:pt x="26" y="9"/>
                </a:cubicBezTo>
                <a:lnTo>
                  <a:pt x="30" y="15"/>
                </a:lnTo>
                <a:close/>
                <a:moveTo>
                  <a:pt x="16" y="26"/>
                </a:moveTo>
                <a:cubicBezTo>
                  <a:pt x="18" y="27"/>
                  <a:pt x="20" y="27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4"/>
                  <a:pt x="23" y="22"/>
                  <a:pt x="21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4"/>
                  <a:pt x="12" y="14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8"/>
                  <a:pt x="10" y="20"/>
                  <a:pt x="11" y="21"/>
                </a:cubicBezTo>
                <a:lnTo>
                  <a:pt x="16" y="26"/>
                </a:lnTo>
                <a:close/>
                <a:moveTo>
                  <a:pt x="10" y="40"/>
                </a:moveTo>
                <a:cubicBezTo>
                  <a:pt x="12" y="41"/>
                  <a:pt x="14" y="39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5"/>
                  <a:pt x="13" y="34"/>
                  <a:pt x="11" y="33"/>
                </a:cubicBezTo>
                <a:cubicBezTo>
                  <a:pt x="5" y="32"/>
                  <a:pt x="5" y="32"/>
                  <a:pt x="5" y="32"/>
                </a:cubicBezTo>
                <a:cubicBezTo>
                  <a:pt x="3" y="32"/>
                  <a:pt x="1" y="33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1" y="39"/>
                  <a:pt x="3" y="39"/>
                </a:cubicBezTo>
                <a:lnTo>
                  <a:pt x="10" y="40"/>
                </a:lnTo>
                <a:close/>
                <a:moveTo>
                  <a:pt x="12" y="57"/>
                </a:moveTo>
                <a:cubicBezTo>
                  <a:pt x="14" y="57"/>
                  <a:pt x="15" y="55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4" y="51"/>
                  <a:pt x="12" y="50"/>
                  <a:pt x="10" y="50"/>
                </a:cubicBezTo>
                <a:cubicBezTo>
                  <a:pt x="4" y="52"/>
                  <a:pt x="4" y="52"/>
                  <a:pt x="4" y="52"/>
                </a:cubicBezTo>
                <a:cubicBezTo>
                  <a:pt x="2" y="52"/>
                  <a:pt x="0" y="54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1" y="58"/>
                  <a:pt x="3" y="59"/>
                  <a:pt x="5" y="59"/>
                </a:cubicBezTo>
                <a:lnTo>
                  <a:pt x="1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8" name="Google Shape;2538;p80"/>
          <p:cNvSpPr/>
          <p:nvPr/>
        </p:nvSpPr>
        <p:spPr>
          <a:xfrm>
            <a:off x="7419975" y="4714875"/>
            <a:ext cx="636587" cy="427037"/>
          </a:xfrm>
          <a:custGeom>
            <a:avLst/>
            <a:gdLst/>
            <a:ahLst/>
            <a:cxnLst/>
            <a:rect l="l" t="t" r="r" b="b"/>
            <a:pathLst>
              <a:path w="140" h="94" extrusionOk="0">
                <a:moveTo>
                  <a:pt x="112" y="10"/>
                </a:moveTo>
                <a:cubicBezTo>
                  <a:pt x="125" y="42"/>
                  <a:pt x="125" y="42"/>
                  <a:pt x="125" y="42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0" y="42"/>
                  <a:pt x="73" y="19"/>
                  <a:pt x="71" y="19"/>
                </a:cubicBezTo>
                <a:cubicBezTo>
                  <a:pt x="69" y="19"/>
                  <a:pt x="61" y="22"/>
                  <a:pt x="60" y="22"/>
                </a:cubicBezTo>
                <a:cubicBezTo>
                  <a:pt x="60" y="22"/>
                  <a:pt x="55" y="23"/>
                  <a:pt x="51" y="23"/>
                </a:cubicBezTo>
                <a:cubicBezTo>
                  <a:pt x="49" y="23"/>
                  <a:pt x="47" y="23"/>
                  <a:pt x="46" y="22"/>
                </a:cubicBezTo>
                <a:cubicBezTo>
                  <a:pt x="45" y="22"/>
                  <a:pt x="45" y="21"/>
                  <a:pt x="45" y="20"/>
                </a:cubicBezTo>
                <a:cubicBezTo>
                  <a:pt x="45" y="18"/>
                  <a:pt x="47" y="17"/>
                  <a:pt x="48" y="16"/>
                </a:cubicBezTo>
                <a:cubicBezTo>
                  <a:pt x="55" y="12"/>
                  <a:pt x="73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80" y="5"/>
                  <a:pt x="108" y="9"/>
                  <a:pt x="112" y="10"/>
                </a:cubicBezTo>
                <a:close/>
                <a:moveTo>
                  <a:pt x="123" y="0"/>
                </a:moveTo>
                <a:cubicBezTo>
                  <a:pt x="123" y="0"/>
                  <a:pt x="122" y="1"/>
                  <a:pt x="122" y="1"/>
                </a:cubicBezTo>
                <a:cubicBezTo>
                  <a:pt x="116" y="3"/>
                  <a:pt x="116" y="3"/>
                  <a:pt x="116" y="3"/>
                </a:cubicBezTo>
                <a:cubicBezTo>
                  <a:pt x="116" y="3"/>
                  <a:pt x="115" y="4"/>
                  <a:pt x="114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29" y="44"/>
                  <a:pt x="131" y="45"/>
                  <a:pt x="133" y="44"/>
                </a:cubicBezTo>
                <a:cubicBezTo>
                  <a:pt x="138" y="42"/>
                  <a:pt x="138" y="42"/>
                  <a:pt x="138" y="42"/>
                </a:cubicBezTo>
                <a:cubicBezTo>
                  <a:pt x="139" y="41"/>
                  <a:pt x="140" y="41"/>
                  <a:pt x="140" y="40"/>
                </a:cubicBezTo>
                <a:cubicBezTo>
                  <a:pt x="140" y="39"/>
                  <a:pt x="140" y="38"/>
                  <a:pt x="140" y="37"/>
                </a:cubicBezTo>
                <a:cubicBezTo>
                  <a:pt x="127" y="3"/>
                  <a:pt x="127" y="3"/>
                  <a:pt x="127" y="3"/>
                </a:cubicBezTo>
                <a:cubicBezTo>
                  <a:pt x="126" y="1"/>
                  <a:pt x="125" y="0"/>
                  <a:pt x="123" y="0"/>
                </a:cubicBezTo>
                <a:close/>
                <a:moveTo>
                  <a:pt x="0" y="47"/>
                </a:moveTo>
                <a:cubicBezTo>
                  <a:pt x="0" y="48"/>
                  <a:pt x="0" y="49"/>
                  <a:pt x="1" y="50"/>
                </a:cubicBezTo>
                <a:cubicBezTo>
                  <a:pt x="1" y="51"/>
                  <a:pt x="2" y="51"/>
                  <a:pt x="3" y="51"/>
                </a:cubicBezTo>
                <a:cubicBezTo>
                  <a:pt x="9" y="52"/>
                  <a:pt x="9" y="52"/>
                  <a:pt x="9" y="52"/>
                </a:cubicBezTo>
                <a:cubicBezTo>
                  <a:pt x="11" y="52"/>
                  <a:pt x="13" y="50"/>
                  <a:pt x="13" y="48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5" y="8"/>
                  <a:pt x="15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4" y="6"/>
                  <a:pt x="3" y="7"/>
                  <a:pt x="3" y="9"/>
                </a:cubicBezTo>
                <a:lnTo>
                  <a:pt x="0" y="47"/>
                </a:lnTo>
                <a:close/>
                <a:moveTo>
                  <a:pt x="57" y="82"/>
                </a:moveTo>
                <a:cubicBezTo>
                  <a:pt x="57" y="80"/>
                  <a:pt x="57" y="79"/>
                  <a:pt x="55" y="78"/>
                </a:cubicBezTo>
                <a:cubicBezTo>
                  <a:pt x="53" y="76"/>
                  <a:pt x="50" y="77"/>
                  <a:pt x="48" y="79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3"/>
                  <a:pt x="45" y="83"/>
                  <a:pt x="45" y="83"/>
                </a:cubicBezTo>
                <a:cubicBezTo>
                  <a:pt x="43" y="86"/>
                  <a:pt x="43" y="86"/>
                  <a:pt x="43" y="86"/>
                </a:cubicBezTo>
                <a:cubicBezTo>
                  <a:pt x="40" y="89"/>
                  <a:pt x="43" y="92"/>
                  <a:pt x="44" y="93"/>
                </a:cubicBezTo>
                <a:cubicBezTo>
                  <a:pt x="45" y="94"/>
                  <a:pt x="46" y="94"/>
                  <a:pt x="47" y="94"/>
                </a:cubicBezTo>
                <a:cubicBezTo>
                  <a:pt x="48" y="94"/>
                  <a:pt x="50" y="94"/>
                  <a:pt x="51" y="92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87"/>
                  <a:pt x="55" y="87"/>
                  <a:pt x="55" y="87"/>
                </a:cubicBezTo>
                <a:cubicBezTo>
                  <a:pt x="56" y="86"/>
                  <a:pt x="56" y="86"/>
                  <a:pt x="56" y="86"/>
                </a:cubicBezTo>
                <a:cubicBezTo>
                  <a:pt x="57" y="84"/>
                  <a:pt x="58" y="83"/>
                  <a:pt x="57" y="82"/>
                </a:cubicBezTo>
                <a:close/>
                <a:moveTo>
                  <a:pt x="30" y="79"/>
                </a:moveTo>
                <a:cubicBezTo>
                  <a:pt x="28" y="82"/>
                  <a:pt x="29" y="84"/>
                  <a:pt x="32" y="86"/>
                </a:cubicBezTo>
                <a:cubicBezTo>
                  <a:pt x="34" y="88"/>
                  <a:pt x="37" y="88"/>
                  <a:pt x="39" y="85"/>
                </a:cubicBezTo>
                <a:cubicBezTo>
                  <a:pt x="46" y="77"/>
                  <a:pt x="46" y="77"/>
                  <a:pt x="46" y="77"/>
                </a:cubicBezTo>
                <a:cubicBezTo>
                  <a:pt x="49" y="74"/>
                  <a:pt x="46" y="71"/>
                  <a:pt x="45" y="70"/>
                </a:cubicBezTo>
                <a:cubicBezTo>
                  <a:pt x="42" y="68"/>
                  <a:pt x="40" y="68"/>
                  <a:pt x="37" y="71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3" y="76"/>
                  <a:pt x="33" y="76"/>
                  <a:pt x="33" y="76"/>
                </a:cubicBezTo>
                <a:lnTo>
                  <a:pt x="30" y="79"/>
                </a:lnTo>
                <a:close/>
                <a:moveTo>
                  <a:pt x="20" y="70"/>
                </a:moveTo>
                <a:cubicBezTo>
                  <a:pt x="19" y="71"/>
                  <a:pt x="19" y="72"/>
                  <a:pt x="19" y="74"/>
                </a:cubicBezTo>
                <a:cubicBezTo>
                  <a:pt x="19" y="75"/>
                  <a:pt x="20" y="76"/>
                  <a:pt x="21" y="77"/>
                </a:cubicBezTo>
                <a:cubicBezTo>
                  <a:pt x="24" y="79"/>
                  <a:pt x="26" y="79"/>
                  <a:pt x="28" y="76"/>
                </a:cubicBezTo>
                <a:cubicBezTo>
                  <a:pt x="36" y="68"/>
                  <a:pt x="36" y="68"/>
                  <a:pt x="36" y="68"/>
                </a:cubicBezTo>
                <a:cubicBezTo>
                  <a:pt x="37" y="66"/>
                  <a:pt x="37" y="65"/>
                  <a:pt x="37" y="63"/>
                </a:cubicBezTo>
                <a:cubicBezTo>
                  <a:pt x="37" y="62"/>
                  <a:pt x="36" y="61"/>
                  <a:pt x="35" y="60"/>
                </a:cubicBezTo>
                <a:cubicBezTo>
                  <a:pt x="32" y="58"/>
                  <a:pt x="30" y="58"/>
                  <a:pt x="28" y="61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6"/>
                  <a:pt x="24" y="66"/>
                  <a:pt x="24" y="66"/>
                </a:cubicBezTo>
                <a:lnTo>
                  <a:pt x="20" y="70"/>
                </a:lnTo>
                <a:close/>
                <a:moveTo>
                  <a:pt x="19" y="67"/>
                </a:moveTo>
                <a:cubicBezTo>
                  <a:pt x="26" y="58"/>
                  <a:pt x="26" y="58"/>
                  <a:pt x="26" y="58"/>
                </a:cubicBezTo>
                <a:cubicBezTo>
                  <a:pt x="29" y="54"/>
                  <a:pt x="26" y="51"/>
                  <a:pt x="25" y="50"/>
                </a:cubicBezTo>
                <a:cubicBezTo>
                  <a:pt x="23" y="48"/>
                  <a:pt x="20" y="49"/>
                  <a:pt x="18" y="51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5" y="55"/>
                  <a:pt x="15" y="55"/>
                  <a:pt x="15" y="55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60"/>
                  <a:pt x="10" y="62"/>
                  <a:pt x="10" y="63"/>
                </a:cubicBezTo>
                <a:cubicBezTo>
                  <a:pt x="10" y="64"/>
                  <a:pt x="11" y="65"/>
                  <a:pt x="12" y="66"/>
                </a:cubicBezTo>
                <a:cubicBezTo>
                  <a:pt x="13" y="67"/>
                  <a:pt x="15" y="68"/>
                  <a:pt x="16" y="68"/>
                </a:cubicBezTo>
                <a:cubicBezTo>
                  <a:pt x="17" y="68"/>
                  <a:pt x="18" y="67"/>
                  <a:pt x="19" y="67"/>
                </a:cubicBezTo>
                <a:close/>
                <a:moveTo>
                  <a:pt x="106" y="59"/>
                </a:moveTo>
                <a:cubicBezTo>
                  <a:pt x="108" y="57"/>
                  <a:pt x="109" y="54"/>
                  <a:pt x="106" y="52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90" y="38"/>
                  <a:pt x="74" y="24"/>
                  <a:pt x="71" y="22"/>
                </a:cubicBezTo>
                <a:cubicBezTo>
                  <a:pt x="69" y="23"/>
                  <a:pt x="65" y="24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56" y="27"/>
                  <a:pt x="51" y="27"/>
                </a:cubicBezTo>
                <a:cubicBezTo>
                  <a:pt x="48" y="27"/>
                  <a:pt x="46" y="26"/>
                  <a:pt x="44" y="25"/>
                </a:cubicBezTo>
                <a:cubicBezTo>
                  <a:pt x="41" y="24"/>
                  <a:pt x="41" y="21"/>
                  <a:pt x="41" y="20"/>
                </a:cubicBezTo>
                <a:cubicBezTo>
                  <a:pt x="41" y="17"/>
                  <a:pt x="44" y="14"/>
                  <a:pt x="46" y="13"/>
                </a:cubicBezTo>
                <a:cubicBezTo>
                  <a:pt x="19" y="10"/>
                  <a:pt x="19" y="10"/>
                  <a:pt x="19" y="10"/>
                </a:cubicBezTo>
                <a:cubicBezTo>
                  <a:pt x="16" y="49"/>
                  <a:pt x="16" y="49"/>
                  <a:pt x="16" y="49"/>
                </a:cubicBezTo>
                <a:cubicBezTo>
                  <a:pt x="18" y="46"/>
                  <a:pt x="21" y="46"/>
                  <a:pt x="22" y="46"/>
                </a:cubicBezTo>
                <a:cubicBezTo>
                  <a:pt x="24" y="46"/>
                  <a:pt x="26" y="46"/>
                  <a:pt x="27" y="48"/>
                </a:cubicBezTo>
                <a:cubicBezTo>
                  <a:pt x="30" y="50"/>
                  <a:pt x="31" y="53"/>
                  <a:pt x="31" y="56"/>
                </a:cubicBezTo>
                <a:cubicBezTo>
                  <a:pt x="33" y="55"/>
                  <a:pt x="35" y="56"/>
                  <a:pt x="37" y="58"/>
                </a:cubicBezTo>
                <a:cubicBezTo>
                  <a:pt x="40" y="60"/>
                  <a:pt x="41" y="62"/>
                  <a:pt x="40" y="65"/>
                </a:cubicBezTo>
                <a:cubicBezTo>
                  <a:pt x="43" y="65"/>
                  <a:pt x="45" y="66"/>
                  <a:pt x="47" y="67"/>
                </a:cubicBezTo>
                <a:cubicBezTo>
                  <a:pt x="49" y="69"/>
                  <a:pt x="50" y="71"/>
                  <a:pt x="50" y="74"/>
                </a:cubicBezTo>
                <a:cubicBezTo>
                  <a:pt x="53" y="73"/>
                  <a:pt x="55" y="74"/>
                  <a:pt x="57" y="76"/>
                </a:cubicBezTo>
                <a:cubicBezTo>
                  <a:pt x="60" y="78"/>
                  <a:pt x="62" y="82"/>
                  <a:pt x="60" y="85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4" y="88"/>
                  <a:pt x="65" y="88"/>
                  <a:pt x="66" y="88"/>
                </a:cubicBezTo>
                <a:cubicBezTo>
                  <a:pt x="68" y="88"/>
                  <a:pt x="69" y="87"/>
                  <a:pt x="70" y="86"/>
                </a:cubicBezTo>
                <a:cubicBezTo>
                  <a:pt x="71" y="84"/>
                  <a:pt x="72" y="83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0"/>
                  <a:pt x="58" y="70"/>
                  <a:pt x="58" y="69"/>
                </a:cubicBezTo>
                <a:cubicBezTo>
                  <a:pt x="58" y="69"/>
                  <a:pt x="58" y="68"/>
                  <a:pt x="58" y="68"/>
                </a:cubicBezTo>
                <a:cubicBezTo>
                  <a:pt x="59" y="67"/>
                  <a:pt x="60" y="67"/>
                  <a:pt x="61" y="68"/>
                </a:cubicBezTo>
                <a:cubicBezTo>
                  <a:pt x="76" y="81"/>
                  <a:pt x="76" y="81"/>
                  <a:pt x="76" y="81"/>
                </a:cubicBezTo>
                <a:cubicBezTo>
                  <a:pt x="77" y="81"/>
                  <a:pt x="78" y="82"/>
                  <a:pt x="79" y="82"/>
                </a:cubicBezTo>
                <a:cubicBezTo>
                  <a:pt x="80" y="82"/>
                  <a:pt x="82" y="81"/>
                  <a:pt x="83" y="79"/>
                </a:cubicBezTo>
                <a:cubicBezTo>
                  <a:pt x="84" y="78"/>
                  <a:pt x="85" y="77"/>
                  <a:pt x="84" y="76"/>
                </a:cubicBezTo>
                <a:cubicBezTo>
                  <a:pt x="84" y="74"/>
                  <a:pt x="84" y="73"/>
                  <a:pt x="82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72" y="63"/>
                  <a:pt x="72" y="63"/>
                  <a:pt x="72" y="63"/>
                </a:cubicBezTo>
                <a:cubicBezTo>
                  <a:pt x="71" y="63"/>
                  <a:pt x="71" y="62"/>
                  <a:pt x="71" y="62"/>
                </a:cubicBezTo>
                <a:cubicBezTo>
                  <a:pt x="71" y="61"/>
                  <a:pt x="71" y="61"/>
                  <a:pt x="71" y="61"/>
                </a:cubicBezTo>
                <a:cubicBezTo>
                  <a:pt x="72" y="60"/>
                  <a:pt x="73" y="60"/>
                  <a:pt x="74" y="60"/>
                </a:cubicBezTo>
                <a:cubicBezTo>
                  <a:pt x="88" y="72"/>
                  <a:pt x="88" y="72"/>
                  <a:pt x="88" y="72"/>
                </a:cubicBezTo>
                <a:cubicBezTo>
                  <a:pt x="89" y="73"/>
                  <a:pt x="90" y="73"/>
                  <a:pt x="92" y="73"/>
                </a:cubicBezTo>
                <a:cubicBezTo>
                  <a:pt x="93" y="73"/>
                  <a:pt x="95" y="72"/>
                  <a:pt x="96" y="70"/>
                </a:cubicBezTo>
                <a:cubicBezTo>
                  <a:pt x="97" y="69"/>
                  <a:pt x="98" y="68"/>
                  <a:pt x="98" y="67"/>
                </a:cubicBezTo>
                <a:cubicBezTo>
                  <a:pt x="98" y="65"/>
                  <a:pt x="97" y="64"/>
                  <a:pt x="96" y="63"/>
                </a:cubicBezTo>
                <a:cubicBezTo>
                  <a:pt x="91" y="60"/>
                  <a:pt x="91" y="60"/>
                  <a:pt x="91" y="60"/>
                </a:cubicBezTo>
                <a:cubicBezTo>
                  <a:pt x="91" y="60"/>
                  <a:pt x="91" y="60"/>
                  <a:pt x="9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3" y="52"/>
                  <a:pt x="84" y="51"/>
                </a:cubicBezTo>
                <a:cubicBezTo>
                  <a:pt x="84" y="50"/>
                  <a:pt x="86" y="50"/>
                  <a:pt x="86" y="51"/>
                </a:cubicBezTo>
                <a:cubicBezTo>
                  <a:pt x="98" y="60"/>
                  <a:pt x="98" y="60"/>
                  <a:pt x="98" y="60"/>
                </a:cubicBezTo>
                <a:cubicBezTo>
                  <a:pt x="101" y="62"/>
                  <a:pt x="104" y="62"/>
                  <a:pt x="106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9" name="Google Shape;2539;p80"/>
          <p:cNvSpPr/>
          <p:nvPr/>
        </p:nvSpPr>
        <p:spPr>
          <a:xfrm>
            <a:off x="8034337" y="2922587"/>
            <a:ext cx="512762" cy="431800"/>
          </a:xfrm>
          <a:custGeom>
            <a:avLst/>
            <a:gdLst/>
            <a:ahLst/>
            <a:cxnLst/>
            <a:rect l="l" t="t" r="r" b="b"/>
            <a:pathLst>
              <a:path w="113" h="95" extrusionOk="0">
                <a:moveTo>
                  <a:pt x="15" y="77"/>
                </a:moveTo>
                <a:cubicBezTo>
                  <a:pt x="15" y="52"/>
                  <a:pt x="15" y="52"/>
                  <a:pt x="15" y="52"/>
                </a:cubicBezTo>
                <a:cubicBezTo>
                  <a:pt x="15" y="50"/>
                  <a:pt x="17" y="48"/>
                  <a:pt x="19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48"/>
                  <a:pt x="29" y="50"/>
                  <a:pt x="29" y="52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9"/>
                  <a:pt x="27" y="81"/>
                  <a:pt x="25" y="81"/>
                </a:cubicBezTo>
                <a:cubicBezTo>
                  <a:pt x="19" y="81"/>
                  <a:pt x="19" y="81"/>
                  <a:pt x="19" y="81"/>
                </a:cubicBezTo>
                <a:cubicBezTo>
                  <a:pt x="17" y="81"/>
                  <a:pt x="15" y="79"/>
                  <a:pt x="15" y="77"/>
                </a:cubicBezTo>
                <a:close/>
                <a:moveTo>
                  <a:pt x="41" y="39"/>
                </a:moveTo>
                <a:cubicBezTo>
                  <a:pt x="39" y="39"/>
                  <a:pt x="38" y="41"/>
                  <a:pt x="38" y="43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9"/>
                  <a:pt x="39" y="81"/>
                  <a:pt x="41" y="81"/>
                </a:cubicBezTo>
                <a:cubicBezTo>
                  <a:pt x="47" y="81"/>
                  <a:pt x="47" y="81"/>
                  <a:pt x="47" y="81"/>
                </a:cubicBezTo>
                <a:cubicBezTo>
                  <a:pt x="50" y="81"/>
                  <a:pt x="51" y="79"/>
                  <a:pt x="51" y="77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1"/>
                  <a:pt x="50" y="39"/>
                  <a:pt x="47" y="39"/>
                </a:cubicBezTo>
                <a:lnTo>
                  <a:pt x="41" y="39"/>
                </a:lnTo>
                <a:close/>
                <a:moveTo>
                  <a:pt x="64" y="31"/>
                </a:moveTo>
                <a:cubicBezTo>
                  <a:pt x="62" y="31"/>
                  <a:pt x="60" y="33"/>
                  <a:pt x="60" y="35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9"/>
                  <a:pt x="62" y="81"/>
                  <a:pt x="64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72" y="81"/>
                  <a:pt x="74" y="79"/>
                  <a:pt x="74" y="77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3"/>
                  <a:pt x="72" y="31"/>
                  <a:pt x="70" y="31"/>
                </a:cubicBezTo>
                <a:lnTo>
                  <a:pt x="64" y="31"/>
                </a:lnTo>
                <a:close/>
                <a:moveTo>
                  <a:pt x="87" y="23"/>
                </a:moveTo>
                <a:cubicBezTo>
                  <a:pt x="85" y="23"/>
                  <a:pt x="83" y="25"/>
                  <a:pt x="83" y="27"/>
                </a:cubicBezTo>
                <a:cubicBezTo>
                  <a:pt x="83" y="77"/>
                  <a:pt x="83" y="77"/>
                  <a:pt x="83" y="77"/>
                </a:cubicBezTo>
                <a:cubicBezTo>
                  <a:pt x="83" y="79"/>
                  <a:pt x="85" y="81"/>
                  <a:pt x="87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95" y="81"/>
                  <a:pt x="97" y="79"/>
                  <a:pt x="97" y="7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5"/>
                  <a:pt x="95" y="23"/>
                  <a:pt x="93" y="23"/>
                </a:cubicBezTo>
                <a:lnTo>
                  <a:pt x="87" y="23"/>
                </a:lnTo>
                <a:close/>
                <a:moveTo>
                  <a:pt x="17" y="38"/>
                </a:moveTo>
                <a:cubicBezTo>
                  <a:pt x="41" y="34"/>
                  <a:pt x="63" y="25"/>
                  <a:pt x="84" y="13"/>
                </a:cubicBezTo>
                <a:cubicBezTo>
                  <a:pt x="86" y="16"/>
                  <a:pt x="86" y="16"/>
                  <a:pt x="86" y="16"/>
                </a:cubicBezTo>
                <a:cubicBezTo>
                  <a:pt x="93" y="5"/>
                  <a:pt x="93" y="5"/>
                  <a:pt x="93" y="5"/>
                </a:cubicBezTo>
                <a:cubicBezTo>
                  <a:pt x="80" y="4"/>
                  <a:pt x="80" y="4"/>
                  <a:pt x="80" y="4"/>
                </a:cubicBezTo>
                <a:cubicBezTo>
                  <a:pt x="82" y="8"/>
                  <a:pt x="82" y="8"/>
                  <a:pt x="82" y="8"/>
                </a:cubicBezTo>
                <a:cubicBezTo>
                  <a:pt x="62" y="20"/>
                  <a:pt x="39" y="29"/>
                  <a:pt x="16" y="33"/>
                </a:cubicBezTo>
                <a:lnTo>
                  <a:pt x="17" y="38"/>
                </a:lnTo>
                <a:close/>
                <a:moveTo>
                  <a:pt x="113" y="88"/>
                </a:moveTo>
                <a:cubicBezTo>
                  <a:pt x="101" y="81"/>
                  <a:pt x="101" y="81"/>
                  <a:pt x="101" y="81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12"/>
                  <a:pt x="9" y="12"/>
                  <a:pt x="9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6" y="0"/>
                  <a:pt x="6" y="0"/>
                  <a:pt x="6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86"/>
                  <a:pt x="4" y="86"/>
                  <a:pt x="4" y="86"/>
                </a:cubicBezTo>
                <a:cubicBezTo>
                  <a:pt x="4" y="88"/>
                  <a:pt x="4" y="88"/>
                  <a:pt x="4" y="88"/>
                </a:cubicBezTo>
                <a:cubicBezTo>
                  <a:pt x="4" y="91"/>
                  <a:pt x="4" y="91"/>
                  <a:pt x="4" y="91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1" y="95"/>
                  <a:pt x="101" y="95"/>
                  <a:pt x="101" y="95"/>
                </a:cubicBezTo>
                <a:lnTo>
                  <a:pt x="113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0" name="Google Shape;2540;p80"/>
          <p:cNvSpPr/>
          <p:nvPr/>
        </p:nvSpPr>
        <p:spPr>
          <a:xfrm>
            <a:off x="5392737" y="1074737"/>
            <a:ext cx="814387" cy="423862"/>
          </a:xfrm>
          <a:custGeom>
            <a:avLst/>
            <a:gdLst/>
            <a:ahLst/>
            <a:cxnLst/>
            <a:rect l="l" t="t" r="r" b="b"/>
            <a:pathLst>
              <a:path w="179" h="93" extrusionOk="0">
                <a:moveTo>
                  <a:pt x="129" y="88"/>
                </a:moveTo>
                <a:cubicBezTo>
                  <a:pt x="126" y="89"/>
                  <a:pt x="124" y="90"/>
                  <a:pt x="121" y="91"/>
                </a:cubicBezTo>
                <a:cubicBezTo>
                  <a:pt x="112" y="93"/>
                  <a:pt x="103" y="93"/>
                  <a:pt x="91" y="93"/>
                </a:cubicBezTo>
                <a:cubicBezTo>
                  <a:pt x="80" y="93"/>
                  <a:pt x="71" y="93"/>
                  <a:pt x="62" y="91"/>
                </a:cubicBezTo>
                <a:cubicBezTo>
                  <a:pt x="59" y="90"/>
                  <a:pt x="57" y="89"/>
                  <a:pt x="54" y="88"/>
                </a:cubicBezTo>
                <a:cubicBezTo>
                  <a:pt x="46" y="84"/>
                  <a:pt x="46" y="78"/>
                  <a:pt x="51" y="74"/>
                </a:cubicBezTo>
                <a:cubicBezTo>
                  <a:pt x="55" y="69"/>
                  <a:pt x="61" y="66"/>
                  <a:pt x="67" y="63"/>
                </a:cubicBezTo>
                <a:cubicBezTo>
                  <a:pt x="70" y="62"/>
                  <a:pt x="73" y="61"/>
                  <a:pt x="75" y="60"/>
                </a:cubicBezTo>
                <a:cubicBezTo>
                  <a:pt x="81" y="58"/>
                  <a:pt x="82" y="52"/>
                  <a:pt x="78" y="48"/>
                </a:cubicBezTo>
                <a:cubicBezTo>
                  <a:pt x="70" y="41"/>
                  <a:pt x="68" y="31"/>
                  <a:pt x="68" y="21"/>
                </a:cubicBezTo>
                <a:cubicBezTo>
                  <a:pt x="68" y="10"/>
                  <a:pt x="75" y="4"/>
                  <a:pt x="85" y="1"/>
                </a:cubicBezTo>
                <a:cubicBezTo>
                  <a:pt x="87" y="1"/>
                  <a:pt x="89" y="0"/>
                  <a:pt x="91" y="0"/>
                </a:cubicBezTo>
                <a:cubicBezTo>
                  <a:pt x="94" y="0"/>
                  <a:pt x="96" y="1"/>
                  <a:pt x="98" y="1"/>
                </a:cubicBezTo>
                <a:cubicBezTo>
                  <a:pt x="108" y="4"/>
                  <a:pt x="115" y="10"/>
                  <a:pt x="115" y="21"/>
                </a:cubicBezTo>
                <a:cubicBezTo>
                  <a:pt x="115" y="31"/>
                  <a:pt x="112" y="41"/>
                  <a:pt x="105" y="48"/>
                </a:cubicBezTo>
                <a:cubicBezTo>
                  <a:pt x="101" y="52"/>
                  <a:pt x="102" y="58"/>
                  <a:pt x="107" y="60"/>
                </a:cubicBezTo>
                <a:cubicBezTo>
                  <a:pt x="110" y="61"/>
                  <a:pt x="113" y="62"/>
                  <a:pt x="116" y="63"/>
                </a:cubicBezTo>
                <a:cubicBezTo>
                  <a:pt x="122" y="66"/>
                  <a:pt x="128" y="69"/>
                  <a:pt x="132" y="74"/>
                </a:cubicBezTo>
                <a:cubicBezTo>
                  <a:pt x="135" y="77"/>
                  <a:pt x="137" y="84"/>
                  <a:pt x="129" y="88"/>
                </a:cubicBezTo>
                <a:close/>
                <a:moveTo>
                  <a:pt x="176" y="80"/>
                </a:moveTo>
                <a:cubicBezTo>
                  <a:pt x="172" y="76"/>
                  <a:pt x="168" y="74"/>
                  <a:pt x="164" y="72"/>
                </a:cubicBezTo>
                <a:cubicBezTo>
                  <a:pt x="162" y="71"/>
                  <a:pt x="160" y="71"/>
                  <a:pt x="158" y="70"/>
                </a:cubicBezTo>
                <a:cubicBezTo>
                  <a:pt x="155" y="68"/>
                  <a:pt x="154" y="65"/>
                  <a:pt x="156" y="62"/>
                </a:cubicBezTo>
                <a:cubicBezTo>
                  <a:pt x="162" y="57"/>
                  <a:pt x="164" y="50"/>
                  <a:pt x="164" y="43"/>
                </a:cubicBezTo>
                <a:cubicBezTo>
                  <a:pt x="163" y="35"/>
                  <a:pt x="159" y="31"/>
                  <a:pt x="152" y="29"/>
                </a:cubicBezTo>
                <a:cubicBezTo>
                  <a:pt x="150" y="29"/>
                  <a:pt x="149" y="29"/>
                  <a:pt x="147" y="29"/>
                </a:cubicBezTo>
                <a:cubicBezTo>
                  <a:pt x="146" y="29"/>
                  <a:pt x="144" y="29"/>
                  <a:pt x="143" y="29"/>
                </a:cubicBezTo>
                <a:cubicBezTo>
                  <a:pt x="136" y="31"/>
                  <a:pt x="131" y="35"/>
                  <a:pt x="131" y="43"/>
                </a:cubicBezTo>
                <a:cubicBezTo>
                  <a:pt x="131" y="50"/>
                  <a:pt x="133" y="57"/>
                  <a:pt x="138" y="62"/>
                </a:cubicBezTo>
                <a:cubicBezTo>
                  <a:pt x="141" y="65"/>
                  <a:pt x="140" y="68"/>
                  <a:pt x="136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36" y="71"/>
                  <a:pt x="137" y="71"/>
                  <a:pt x="137" y="72"/>
                </a:cubicBezTo>
                <a:cubicBezTo>
                  <a:pt x="140" y="74"/>
                  <a:pt x="141" y="78"/>
                  <a:pt x="140" y="82"/>
                </a:cubicBezTo>
                <a:cubicBezTo>
                  <a:pt x="140" y="86"/>
                  <a:pt x="137" y="89"/>
                  <a:pt x="133" y="91"/>
                </a:cubicBezTo>
                <a:cubicBezTo>
                  <a:pt x="132" y="91"/>
                  <a:pt x="131" y="92"/>
                  <a:pt x="130" y="92"/>
                </a:cubicBezTo>
                <a:cubicBezTo>
                  <a:pt x="135" y="93"/>
                  <a:pt x="141" y="93"/>
                  <a:pt x="147" y="93"/>
                </a:cubicBezTo>
                <a:cubicBezTo>
                  <a:pt x="155" y="93"/>
                  <a:pt x="161" y="93"/>
                  <a:pt x="168" y="92"/>
                </a:cubicBezTo>
                <a:cubicBezTo>
                  <a:pt x="170" y="91"/>
                  <a:pt x="172" y="90"/>
                  <a:pt x="173" y="90"/>
                </a:cubicBezTo>
                <a:cubicBezTo>
                  <a:pt x="179" y="87"/>
                  <a:pt x="178" y="82"/>
                  <a:pt x="176" y="80"/>
                </a:cubicBezTo>
                <a:close/>
                <a:moveTo>
                  <a:pt x="42" y="82"/>
                </a:moveTo>
                <a:cubicBezTo>
                  <a:pt x="41" y="78"/>
                  <a:pt x="43" y="74"/>
                  <a:pt x="46" y="72"/>
                </a:cubicBezTo>
                <a:cubicBezTo>
                  <a:pt x="47" y="70"/>
                  <a:pt x="48" y="69"/>
                  <a:pt x="49" y="68"/>
                </a:cubicBezTo>
                <a:cubicBezTo>
                  <a:pt x="49" y="68"/>
                  <a:pt x="48" y="68"/>
                  <a:pt x="47" y="67"/>
                </a:cubicBezTo>
                <a:cubicBezTo>
                  <a:pt x="43" y="66"/>
                  <a:pt x="42" y="62"/>
                  <a:pt x="45" y="59"/>
                </a:cubicBezTo>
                <a:cubicBezTo>
                  <a:pt x="51" y="53"/>
                  <a:pt x="53" y="45"/>
                  <a:pt x="53" y="37"/>
                </a:cubicBezTo>
                <a:cubicBezTo>
                  <a:pt x="52" y="29"/>
                  <a:pt x="47" y="24"/>
                  <a:pt x="40" y="22"/>
                </a:cubicBezTo>
                <a:cubicBezTo>
                  <a:pt x="38" y="22"/>
                  <a:pt x="36" y="22"/>
                  <a:pt x="35" y="22"/>
                </a:cubicBezTo>
                <a:cubicBezTo>
                  <a:pt x="33" y="22"/>
                  <a:pt x="31" y="22"/>
                  <a:pt x="30" y="22"/>
                </a:cubicBezTo>
                <a:cubicBezTo>
                  <a:pt x="22" y="24"/>
                  <a:pt x="17" y="29"/>
                  <a:pt x="17" y="37"/>
                </a:cubicBezTo>
                <a:cubicBezTo>
                  <a:pt x="16" y="45"/>
                  <a:pt x="18" y="53"/>
                  <a:pt x="24" y="59"/>
                </a:cubicBezTo>
                <a:cubicBezTo>
                  <a:pt x="27" y="62"/>
                  <a:pt x="26" y="66"/>
                  <a:pt x="22" y="67"/>
                </a:cubicBezTo>
                <a:cubicBezTo>
                  <a:pt x="20" y="68"/>
                  <a:pt x="18" y="69"/>
                  <a:pt x="16" y="70"/>
                </a:cubicBezTo>
                <a:cubicBezTo>
                  <a:pt x="11" y="72"/>
                  <a:pt x="7" y="75"/>
                  <a:pt x="3" y="78"/>
                </a:cubicBezTo>
                <a:cubicBezTo>
                  <a:pt x="0" y="82"/>
                  <a:pt x="0" y="86"/>
                  <a:pt x="6" y="89"/>
                </a:cubicBezTo>
                <a:cubicBezTo>
                  <a:pt x="8" y="90"/>
                  <a:pt x="10" y="91"/>
                  <a:pt x="12" y="91"/>
                </a:cubicBezTo>
                <a:cubicBezTo>
                  <a:pt x="19" y="93"/>
                  <a:pt x="26" y="93"/>
                  <a:pt x="35" y="93"/>
                </a:cubicBezTo>
                <a:cubicBezTo>
                  <a:pt x="42" y="93"/>
                  <a:pt x="48" y="93"/>
                  <a:pt x="53" y="92"/>
                </a:cubicBezTo>
                <a:cubicBezTo>
                  <a:pt x="52" y="92"/>
                  <a:pt x="51" y="91"/>
                  <a:pt x="50" y="91"/>
                </a:cubicBezTo>
                <a:cubicBezTo>
                  <a:pt x="45" y="89"/>
                  <a:pt x="43" y="85"/>
                  <a:pt x="42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1" name="Google Shape;2541;p80"/>
          <p:cNvSpPr/>
          <p:nvPr/>
        </p:nvSpPr>
        <p:spPr>
          <a:xfrm>
            <a:off x="4206875" y="1852612"/>
            <a:ext cx="490537" cy="441325"/>
          </a:xfrm>
          <a:custGeom>
            <a:avLst/>
            <a:gdLst/>
            <a:ahLst/>
            <a:cxnLst/>
            <a:rect l="l" t="t" r="r" b="b"/>
            <a:pathLst>
              <a:path w="108" h="97" extrusionOk="0">
                <a:moveTo>
                  <a:pt x="74" y="13"/>
                </a:moveTo>
                <a:cubicBezTo>
                  <a:pt x="67" y="13"/>
                  <a:pt x="67" y="13"/>
                  <a:pt x="67" y="13"/>
                </a:cubicBezTo>
                <a:cubicBezTo>
                  <a:pt x="67" y="9"/>
                  <a:pt x="64" y="6"/>
                  <a:pt x="60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4" y="6"/>
                  <a:pt x="41" y="9"/>
                  <a:pt x="41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6"/>
                  <a:pt x="40" y="0"/>
                  <a:pt x="4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8" y="0"/>
                  <a:pt x="73" y="6"/>
                  <a:pt x="74" y="13"/>
                </a:cubicBezTo>
                <a:close/>
                <a:moveTo>
                  <a:pt x="16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47"/>
                  <a:pt x="46" y="45"/>
                  <a:pt x="4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7"/>
                  <a:pt x="65" y="50"/>
                </a:cubicBezTo>
                <a:cubicBezTo>
                  <a:pt x="65" y="54"/>
                  <a:pt x="65" y="54"/>
                  <a:pt x="65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100" y="54"/>
                  <a:pt x="107" y="47"/>
                  <a:pt x="108" y="39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22"/>
                  <a:pt x="103" y="16"/>
                  <a:pt x="96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5" y="16"/>
                  <a:pt x="0" y="22"/>
                  <a:pt x="0" y="30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47"/>
                  <a:pt x="8" y="54"/>
                  <a:pt x="16" y="54"/>
                </a:cubicBezTo>
                <a:close/>
                <a:moveTo>
                  <a:pt x="92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5"/>
                  <a:pt x="62" y="68"/>
                  <a:pt x="59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6" y="68"/>
                  <a:pt x="44" y="65"/>
                  <a:pt x="44" y="62"/>
                </a:cubicBezTo>
                <a:cubicBezTo>
                  <a:pt x="44" y="58"/>
                  <a:pt x="44" y="58"/>
                  <a:pt x="4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9" y="58"/>
                  <a:pt x="3" y="55"/>
                  <a:pt x="0" y="49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91"/>
                  <a:pt x="5" y="97"/>
                  <a:pt x="12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82" y="97"/>
                  <a:pt x="82" y="97"/>
                  <a:pt x="82" y="97"/>
                </a:cubicBezTo>
                <a:cubicBezTo>
                  <a:pt x="87" y="97"/>
                  <a:pt x="87" y="97"/>
                  <a:pt x="87" y="97"/>
                </a:cubicBezTo>
                <a:cubicBezTo>
                  <a:pt x="90" y="97"/>
                  <a:pt x="90" y="97"/>
                  <a:pt x="90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103" y="97"/>
                  <a:pt x="108" y="91"/>
                  <a:pt x="108" y="83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5" y="55"/>
                  <a:pt x="99" y="58"/>
                  <a:pt x="92" y="58"/>
                </a:cubicBezTo>
                <a:close/>
                <a:moveTo>
                  <a:pt x="59" y="49"/>
                </a:moveTo>
                <a:cubicBezTo>
                  <a:pt x="49" y="49"/>
                  <a:pt x="49" y="49"/>
                  <a:pt x="49" y="49"/>
                </a:cubicBezTo>
                <a:cubicBezTo>
                  <a:pt x="48" y="49"/>
                  <a:pt x="47" y="50"/>
                  <a:pt x="47" y="51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8"/>
                  <a:pt x="47" y="58"/>
                  <a:pt x="47" y="58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8" y="64"/>
                  <a:pt x="4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59"/>
                  <a:pt x="61" y="59"/>
                  <a:pt x="61" y="59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50"/>
                  <a:pt x="60" y="49"/>
                  <a:pt x="59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2" name="Google Shape;2542;p80"/>
          <p:cNvSpPr/>
          <p:nvPr/>
        </p:nvSpPr>
        <p:spPr>
          <a:xfrm>
            <a:off x="3752850" y="3476625"/>
            <a:ext cx="444500" cy="446087"/>
          </a:xfrm>
          <a:custGeom>
            <a:avLst/>
            <a:gdLst/>
            <a:ahLst/>
            <a:cxnLst/>
            <a:rect l="l" t="t" r="r" b="b"/>
            <a:pathLst>
              <a:path w="98" h="98" extrusionOk="0">
                <a:moveTo>
                  <a:pt x="46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77"/>
                  <a:pt x="72" y="98"/>
                  <a:pt x="46" y="98"/>
                </a:cubicBezTo>
                <a:cubicBezTo>
                  <a:pt x="21" y="98"/>
                  <a:pt x="0" y="77"/>
                  <a:pt x="0" y="52"/>
                </a:cubicBezTo>
                <a:cubicBezTo>
                  <a:pt x="0" y="26"/>
                  <a:pt x="21" y="5"/>
                  <a:pt x="46" y="5"/>
                </a:cubicBezTo>
                <a:lnTo>
                  <a:pt x="46" y="52"/>
                </a:lnTo>
                <a:close/>
                <a:moveTo>
                  <a:pt x="52" y="0"/>
                </a:moveTo>
                <a:cubicBezTo>
                  <a:pt x="52" y="46"/>
                  <a:pt x="52" y="46"/>
                  <a:pt x="52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20"/>
                  <a:pt x="78" y="0"/>
                  <a:pt x="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3" name="Google Shape;2543;p80"/>
          <p:cNvSpPr/>
          <p:nvPr/>
        </p:nvSpPr>
        <p:spPr>
          <a:xfrm>
            <a:off x="4538662" y="4891087"/>
            <a:ext cx="363537" cy="533400"/>
          </a:xfrm>
          <a:custGeom>
            <a:avLst/>
            <a:gdLst/>
            <a:ahLst/>
            <a:cxnLst/>
            <a:rect l="l" t="t" r="r" b="b"/>
            <a:pathLst>
              <a:path w="80" h="117" extrusionOk="0">
                <a:moveTo>
                  <a:pt x="80" y="78"/>
                </a:moveTo>
                <a:cubicBezTo>
                  <a:pt x="80" y="66"/>
                  <a:pt x="71" y="56"/>
                  <a:pt x="52" y="51"/>
                </a:cubicBezTo>
                <a:cubicBezTo>
                  <a:pt x="50" y="51"/>
                  <a:pt x="40" y="48"/>
                  <a:pt x="38" y="48"/>
                </a:cubicBezTo>
                <a:cubicBezTo>
                  <a:pt x="23" y="44"/>
                  <a:pt x="19" y="42"/>
                  <a:pt x="19" y="38"/>
                </a:cubicBezTo>
                <a:cubicBezTo>
                  <a:pt x="19" y="34"/>
                  <a:pt x="24" y="29"/>
                  <a:pt x="39" y="29"/>
                </a:cubicBezTo>
                <a:cubicBezTo>
                  <a:pt x="49" y="29"/>
                  <a:pt x="60" y="37"/>
                  <a:pt x="60" y="37"/>
                </a:cubicBezTo>
                <a:cubicBezTo>
                  <a:pt x="64" y="40"/>
                  <a:pt x="66" y="39"/>
                  <a:pt x="70" y="36"/>
                </a:cubicBezTo>
                <a:cubicBezTo>
                  <a:pt x="70" y="36"/>
                  <a:pt x="74" y="32"/>
                  <a:pt x="74" y="29"/>
                </a:cubicBezTo>
                <a:cubicBezTo>
                  <a:pt x="74" y="24"/>
                  <a:pt x="62" y="16"/>
                  <a:pt x="48" y="1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"/>
                  <a:pt x="46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3"/>
                  <a:pt x="32" y="13"/>
                  <a:pt x="32" y="13"/>
                </a:cubicBezTo>
                <a:cubicBezTo>
                  <a:pt x="11" y="15"/>
                  <a:pt x="0" y="26"/>
                  <a:pt x="0" y="38"/>
                </a:cubicBezTo>
                <a:cubicBezTo>
                  <a:pt x="0" y="54"/>
                  <a:pt x="14" y="60"/>
                  <a:pt x="30" y="64"/>
                </a:cubicBezTo>
                <a:cubicBezTo>
                  <a:pt x="32" y="64"/>
                  <a:pt x="45" y="67"/>
                  <a:pt x="47" y="68"/>
                </a:cubicBezTo>
                <a:cubicBezTo>
                  <a:pt x="58" y="71"/>
                  <a:pt x="61" y="75"/>
                  <a:pt x="61" y="78"/>
                </a:cubicBezTo>
                <a:cubicBezTo>
                  <a:pt x="61" y="83"/>
                  <a:pt x="56" y="88"/>
                  <a:pt x="41" y="88"/>
                </a:cubicBezTo>
                <a:cubicBezTo>
                  <a:pt x="30" y="88"/>
                  <a:pt x="16" y="79"/>
                  <a:pt x="16" y="79"/>
                </a:cubicBezTo>
                <a:cubicBezTo>
                  <a:pt x="12" y="76"/>
                  <a:pt x="9" y="77"/>
                  <a:pt x="5" y="81"/>
                </a:cubicBezTo>
                <a:cubicBezTo>
                  <a:pt x="5" y="81"/>
                  <a:pt x="3" y="84"/>
                  <a:pt x="3" y="88"/>
                </a:cubicBezTo>
                <a:cubicBezTo>
                  <a:pt x="3" y="93"/>
                  <a:pt x="18" y="101"/>
                  <a:pt x="32" y="10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5"/>
                  <a:pt x="34" y="117"/>
                  <a:pt x="37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6" y="117"/>
                  <a:pt x="48" y="115"/>
                  <a:pt x="48" y="113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70" y="102"/>
                  <a:pt x="80" y="90"/>
                  <a:pt x="80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80"/>
          <p:cNvSpPr/>
          <p:nvPr/>
        </p:nvSpPr>
        <p:spPr>
          <a:xfrm>
            <a:off x="6165850" y="5429250"/>
            <a:ext cx="468312" cy="473075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1" y="45"/>
                </a:moveTo>
                <a:cubicBezTo>
                  <a:pt x="88" y="43"/>
                  <a:pt x="88" y="43"/>
                  <a:pt x="88" y="43"/>
                </a:cubicBezTo>
                <a:cubicBezTo>
                  <a:pt x="88" y="39"/>
                  <a:pt x="86" y="36"/>
                  <a:pt x="84" y="33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1"/>
                  <a:pt x="93" y="20"/>
                  <a:pt x="92" y="19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1"/>
                  <a:pt x="82" y="11"/>
                  <a:pt x="81" y="12"/>
                </a:cubicBezTo>
                <a:cubicBezTo>
                  <a:pt x="71" y="19"/>
                  <a:pt x="71" y="19"/>
                  <a:pt x="71" y="19"/>
                </a:cubicBezTo>
                <a:cubicBezTo>
                  <a:pt x="68" y="18"/>
                  <a:pt x="65" y="16"/>
                  <a:pt x="61" y="15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8" y="0"/>
                  <a:pt x="5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2" y="15"/>
                  <a:pt x="42" y="15"/>
                  <a:pt x="42" y="15"/>
                </a:cubicBezTo>
                <a:cubicBezTo>
                  <a:pt x="39" y="16"/>
                  <a:pt x="35" y="18"/>
                  <a:pt x="32" y="19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1"/>
                  <a:pt x="20" y="11"/>
                  <a:pt x="19" y="12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0" y="21"/>
                  <a:pt x="11" y="22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6"/>
                  <a:pt x="16" y="39"/>
                  <a:pt x="15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6"/>
                  <a:pt x="0" y="4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1" y="59"/>
                  <a:pt x="2" y="60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5"/>
                  <a:pt x="17" y="68"/>
                  <a:pt x="19" y="72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3"/>
                  <a:pt x="11" y="84"/>
                  <a:pt x="11" y="85"/>
                </a:cubicBezTo>
                <a:cubicBezTo>
                  <a:pt x="19" y="92"/>
                  <a:pt x="19" y="92"/>
                  <a:pt x="19" y="92"/>
                </a:cubicBezTo>
                <a:cubicBezTo>
                  <a:pt x="20" y="93"/>
                  <a:pt x="21" y="93"/>
                  <a:pt x="22" y="93"/>
                </a:cubicBezTo>
                <a:cubicBezTo>
                  <a:pt x="32" y="85"/>
                  <a:pt x="32" y="85"/>
                  <a:pt x="32" y="85"/>
                </a:cubicBezTo>
                <a:cubicBezTo>
                  <a:pt x="35" y="87"/>
                  <a:pt x="39" y="88"/>
                  <a:pt x="42" y="89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103"/>
                  <a:pt x="45" y="104"/>
                  <a:pt x="46" y="104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8" y="104"/>
                  <a:pt x="59" y="103"/>
                  <a:pt x="59" y="102"/>
                </a:cubicBezTo>
                <a:cubicBezTo>
                  <a:pt x="61" y="89"/>
                  <a:pt x="61" y="89"/>
                  <a:pt x="61" y="89"/>
                </a:cubicBezTo>
                <a:cubicBezTo>
                  <a:pt x="65" y="88"/>
                  <a:pt x="68" y="87"/>
                  <a:pt x="71" y="85"/>
                </a:cubicBezTo>
                <a:cubicBezTo>
                  <a:pt x="81" y="93"/>
                  <a:pt x="81" y="93"/>
                  <a:pt x="81" y="93"/>
                </a:cubicBezTo>
                <a:cubicBezTo>
                  <a:pt x="82" y="93"/>
                  <a:pt x="84" y="93"/>
                  <a:pt x="84" y="92"/>
                </a:cubicBezTo>
                <a:cubicBezTo>
                  <a:pt x="92" y="85"/>
                  <a:pt x="92" y="85"/>
                  <a:pt x="92" y="85"/>
                </a:cubicBezTo>
                <a:cubicBezTo>
                  <a:pt x="93" y="84"/>
                  <a:pt x="93" y="83"/>
                  <a:pt x="92" y="82"/>
                </a:cubicBezTo>
                <a:cubicBezTo>
                  <a:pt x="84" y="72"/>
                  <a:pt x="84" y="72"/>
                  <a:pt x="84" y="72"/>
                </a:cubicBezTo>
                <a:cubicBezTo>
                  <a:pt x="86" y="68"/>
                  <a:pt x="88" y="65"/>
                  <a:pt x="88" y="62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02" y="59"/>
                  <a:pt x="103" y="58"/>
                  <a:pt x="103" y="5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6"/>
                  <a:pt x="102" y="45"/>
                  <a:pt x="101" y="45"/>
                </a:cubicBezTo>
                <a:close/>
                <a:moveTo>
                  <a:pt x="52" y="71"/>
                </a:moveTo>
                <a:cubicBezTo>
                  <a:pt x="41" y="71"/>
                  <a:pt x="33" y="63"/>
                  <a:pt x="33" y="52"/>
                </a:cubicBezTo>
                <a:cubicBezTo>
                  <a:pt x="33" y="42"/>
                  <a:pt x="41" y="33"/>
                  <a:pt x="52" y="33"/>
                </a:cubicBezTo>
                <a:cubicBezTo>
                  <a:pt x="62" y="33"/>
                  <a:pt x="71" y="42"/>
                  <a:pt x="71" y="52"/>
                </a:cubicBezTo>
                <a:cubicBezTo>
                  <a:pt x="71" y="63"/>
                  <a:pt x="62" y="71"/>
                  <a:pt x="52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5" name="Google Shape;2545;p80"/>
          <p:cNvSpPr txBox="1"/>
          <p:nvPr/>
        </p:nvSpPr>
        <p:spPr>
          <a:xfrm>
            <a:off x="593725" y="23114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546" name="Google Shape;2546;p80"/>
          <p:cNvSpPr txBox="1"/>
          <p:nvPr/>
        </p:nvSpPr>
        <p:spPr>
          <a:xfrm>
            <a:off x="555625" y="41608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547" name="Google Shape;2547;p80"/>
          <p:cNvSpPr txBox="1"/>
          <p:nvPr/>
        </p:nvSpPr>
        <p:spPr>
          <a:xfrm>
            <a:off x="1352550" y="5649912"/>
            <a:ext cx="16922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548" name="Google Shape;2548;p80"/>
          <p:cNvSpPr txBox="1"/>
          <p:nvPr/>
        </p:nvSpPr>
        <p:spPr>
          <a:xfrm>
            <a:off x="9939337" y="22939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549" name="Google Shape;2549;p80"/>
          <p:cNvSpPr txBox="1"/>
          <p:nvPr/>
        </p:nvSpPr>
        <p:spPr>
          <a:xfrm>
            <a:off x="9921875" y="41783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550" name="Google Shape;2550;p80"/>
          <p:cNvSpPr txBox="1"/>
          <p:nvPr/>
        </p:nvSpPr>
        <p:spPr>
          <a:xfrm>
            <a:off x="9110662" y="56911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81"/>
          <p:cNvSpPr txBox="1"/>
          <p:nvPr/>
        </p:nvSpPr>
        <p:spPr>
          <a:xfrm>
            <a:off x="9639300" y="122555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556" name="Google Shape;2556;p81"/>
          <p:cNvSpPr txBox="1"/>
          <p:nvPr/>
        </p:nvSpPr>
        <p:spPr>
          <a:xfrm>
            <a:off x="9715500" y="877887"/>
            <a:ext cx="15732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64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57" name="Google Shape;2557;p81"/>
          <p:cNvSpPr txBox="1"/>
          <p:nvPr/>
        </p:nvSpPr>
        <p:spPr>
          <a:xfrm>
            <a:off x="9705975" y="4619625"/>
            <a:ext cx="1689100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0652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58" name="Google Shape;2558;p81"/>
          <p:cNvSpPr txBox="1"/>
          <p:nvPr/>
        </p:nvSpPr>
        <p:spPr>
          <a:xfrm>
            <a:off x="508001" y="2757487"/>
            <a:ext cx="2022474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34B2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59" name="Google Shape;2559;p81"/>
          <p:cNvSpPr txBox="1"/>
          <p:nvPr/>
        </p:nvSpPr>
        <p:spPr>
          <a:xfrm>
            <a:off x="8659812" y="579437"/>
            <a:ext cx="958850" cy="195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12700"/>
              <a:buFont typeface="Montserrat"/>
              <a:buNone/>
            </a:pPr>
            <a:r>
              <a:rPr lang="en-US" sz="12700" b="0" i="0" u="none">
                <a:solidFill>
                  <a:srgbClr val="64D1D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560" name="Google Shape;2560;p81"/>
          <p:cNvSpPr txBox="1"/>
          <p:nvPr/>
        </p:nvSpPr>
        <p:spPr>
          <a:xfrm>
            <a:off x="8691562" y="4311650"/>
            <a:ext cx="9350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12600"/>
              <a:buFont typeface="Montserrat"/>
              <a:buNone/>
            </a:pPr>
            <a:r>
              <a:rPr lang="en-US" sz="12600" b="0" i="0" u="none">
                <a:solidFill>
                  <a:srgbClr val="06528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561" name="Google Shape;2561;p81"/>
          <p:cNvSpPr txBox="1"/>
          <p:nvPr/>
        </p:nvSpPr>
        <p:spPr>
          <a:xfrm>
            <a:off x="2636837" y="2414587"/>
            <a:ext cx="639762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13100"/>
              <a:buFont typeface="Montserrat"/>
              <a:buNone/>
            </a:pPr>
            <a:r>
              <a:rPr lang="en-US" sz="13100" b="0" i="0" u="none">
                <a:solidFill>
                  <a:srgbClr val="34B2E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562" name="Google Shape;2562;p81"/>
          <p:cNvSpPr txBox="1"/>
          <p:nvPr/>
        </p:nvSpPr>
        <p:spPr>
          <a:xfrm>
            <a:off x="9639300" y="496570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563" name="Google Shape;2563;p81"/>
          <p:cNvSpPr txBox="1"/>
          <p:nvPr/>
        </p:nvSpPr>
        <p:spPr>
          <a:xfrm>
            <a:off x="296862" y="309880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564" name="Google Shape;2564;p81"/>
          <p:cNvSpPr/>
          <p:nvPr/>
        </p:nvSpPr>
        <p:spPr>
          <a:xfrm>
            <a:off x="5003800" y="3468687"/>
            <a:ext cx="3427412" cy="2417762"/>
          </a:xfrm>
          <a:custGeom>
            <a:avLst/>
            <a:gdLst/>
            <a:ahLst/>
            <a:cxnLst/>
            <a:rect l="l" t="t" r="r" b="b"/>
            <a:pathLst>
              <a:path w="824" h="581" extrusionOk="0">
                <a:moveTo>
                  <a:pt x="510" y="9"/>
                </a:moveTo>
                <a:cubicBezTo>
                  <a:pt x="505" y="88"/>
                  <a:pt x="462" y="161"/>
                  <a:pt x="394" y="203"/>
                </a:cubicBezTo>
                <a:cubicBezTo>
                  <a:pt x="322" y="248"/>
                  <a:pt x="231" y="253"/>
                  <a:pt x="155" y="217"/>
                </a:cubicBezTo>
                <a:cubicBezTo>
                  <a:pt x="0" y="312"/>
                  <a:pt x="0" y="312"/>
                  <a:pt x="0" y="312"/>
                </a:cubicBezTo>
                <a:cubicBezTo>
                  <a:pt x="7" y="493"/>
                  <a:pt x="7" y="493"/>
                  <a:pt x="7" y="493"/>
                </a:cubicBezTo>
                <a:cubicBezTo>
                  <a:pt x="182" y="581"/>
                  <a:pt x="393" y="572"/>
                  <a:pt x="559" y="468"/>
                </a:cubicBezTo>
                <a:cubicBezTo>
                  <a:pt x="721" y="367"/>
                  <a:pt x="821" y="190"/>
                  <a:pt x="824" y="0"/>
                </a:cubicBezTo>
                <a:cubicBezTo>
                  <a:pt x="671" y="97"/>
                  <a:pt x="671" y="97"/>
                  <a:pt x="671" y="97"/>
                </a:cubicBezTo>
                <a:lnTo>
                  <a:pt x="510" y="9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5" name="Google Shape;2565;p81"/>
          <p:cNvSpPr/>
          <p:nvPr/>
        </p:nvSpPr>
        <p:spPr>
          <a:xfrm>
            <a:off x="4954587" y="787400"/>
            <a:ext cx="3473450" cy="2925762"/>
          </a:xfrm>
          <a:custGeom>
            <a:avLst/>
            <a:gdLst/>
            <a:ahLst/>
            <a:cxnLst/>
            <a:rect l="l" t="t" r="r" b="b"/>
            <a:pathLst>
              <a:path w="835" h="703" extrusionOk="0">
                <a:moveTo>
                  <a:pt x="835" y="606"/>
                </a:moveTo>
                <a:cubicBezTo>
                  <a:pt x="830" y="511"/>
                  <a:pt x="801" y="419"/>
                  <a:pt x="750" y="338"/>
                </a:cubicBezTo>
                <a:cubicBezTo>
                  <a:pt x="591" y="83"/>
                  <a:pt x="260" y="0"/>
                  <a:pt x="0" y="145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65" y="412"/>
                  <a:pt x="165" y="412"/>
                  <a:pt x="165" y="412"/>
                </a:cubicBezTo>
                <a:cubicBezTo>
                  <a:pt x="278" y="357"/>
                  <a:pt x="417" y="395"/>
                  <a:pt x="485" y="504"/>
                </a:cubicBezTo>
                <a:cubicBezTo>
                  <a:pt x="506" y="538"/>
                  <a:pt x="519" y="577"/>
                  <a:pt x="522" y="616"/>
                </a:cubicBezTo>
                <a:cubicBezTo>
                  <a:pt x="682" y="703"/>
                  <a:pt x="682" y="703"/>
                  <a:pt x="682" y="703"/>
                </a:cubicBezTo>
                <a:lnTo>
                  <a:pt x="835" y="606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6" name="Google Shape;2566;p81"/>
          <p:cNvSpPr/>
          <p:nvPr/>
        </p:nvSpPr>
        <p:spPr>
          <a:xfrm>
            <a:off x="3435350" y="1473200"/>
            <a:ext cx="2076450" cy="3968750"/>
          </a:xfrm>
          <a:custGeom>
            <a:avLst/>
            <a:gdLst/>
            <a:ahLst/>
            <a:cxnLst/>
            <a:rect l="l" t="t" r="r" b="b"/>
            <a:pathLst>
              <a:path w="499" h="953" extrusionOk="0">
                <a:moveTo>
                  <a:pt x="493" y="84"/>
                </a:moveTo>
                <a:cubicBezTo>
                  <a:pt x="333" y="0"/>
                  <a:pt x="333" y="0"/>
                  <a:pt x="333" y="0"/>
                </a:cubicBezTo>
                <a:cubicBezTo>
                  <a:pt x="77" y="166"/>
                  <a:pt x="0" y="509"/>
                  <a:pt x="163" y="768"/>
                </a:cubicBezTo>
                <a:cubicBezTo>
                  <a:pt x="210" y="844"/>
                  <a:pt x="275" y="908"/>
                  <a:pt x="351" y="953"/>
                </a:cubicBezTo>
                <a:cubicBezTo>
                  <a:pt x="344" y="773"/>
                  <a:pt x="344" y="773"/>
                  <a:pt x="344" y="773"/>
                </a:cubicBezTo>
                <a:cubicBezTo>
                  <a:pt x="499" y="677"/>
                  <a:pt x="499" y="677"/>
                  <a:pt x="499" y="677"/>
                </a:cubicBezTo>
                <a:cubicBezTo>
                  <a:pt x="471" y="658"/>
                  <a:pt x="446" y="632"/>
                  <a:pt x="428" y="603"/>
                </a:cubicBezTo>
                <a:cubicBezTo>
                  <a:pt x="357" y="490"/>
                  <a:pt x="389" y="340"/>
                  <a:pt x="498" y="266"/>
                </a:cubicBezTo>
                <a:lnTo>
                  <a:pt x="493" y="84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7" name="Google Shape;2567;p81"/>
          <p:cNvSpPr/>
          <p:nvPr/>
        </p:nvSpPr>
        <p:spPr>
          <a:xfrm>
            <a:off x="4164012" y="2976562"/>
            <a:ext cx="644525" cy="774700"/>
          </a:xfrm>
          <a:custGeom>
            <a:avLst/>
            <a:gdLst/>
            <a:ahLst/>
            <a:cxnLst/>
            <a:rect l="l" t="t" r="r" b="b"/>
            <a:pathLst>
              <a:path w="155" h="186" extrusionOk="0">
                <a:moveTo>
                  <a:pt x="104" y="179"/>
                </a:moveTo>
                <a:cubicBezTo>
                  <a:pt x="104" y="183"/>
                  <a:pt x="101" y="186"/>
                  <a:pt x="97" y="186"/>
                </a:cubicBezTo>
                <a:cubicBezTo>
                  <a:pt x="58" y="186"/>
                  <a:pt x="58" y="186"/>
                  <a:pt x="58" y="186"/>
                </a:cubicBezTo>
                <a:cubicBezTo>
                  <a:pt x="55" y="186"/>
                  <a:pt x="52" y="183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2" y="176"/>
                  <a:pt x="55" y="173"/>
                  <a:pt x="58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3"/>
                  <a:pt x="104" y="176"/>
                  <a:pt x="104" y="179"/>
                </a:cubicBezTo>
                <a:close/>
                <a:moveTo>
                  <a:pt x="104" y="162"/>
                </a:moveTo>
                <a:cubicBezTo>
                  <a:pt x="104" y="159"/>
                  <a:pt x="101" y="156"/>
                  <a:pt x="97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5" y="156"/>
                  <a:pt x="52" y="159"/>
                  <a:pt x="52" y="162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52" y="166"/>
                  <a:pt x="55" y="169"/>
                  <a:pt x="58" y="169"/>
                </a:cubicBezTo>
                <a:cubicBezTo>
                  <a:pt x="97" y="169"/>
                  <a:pt x="97" y="169"/>
                  <a:pt x="97" y="169"/>
                </a:cubicBezTo>
                <a:cubicBezTo>
                  <a:pt x="101" y="169"/>
                  <a:pt x="104" y="166"/>
                  <a:pt x="104" y="162"/>
                </a:cubicBezTo>
                <a:close/>
                <a:moveTo>
                  <a:pt x="84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4" y="152"/>
                  <a:pt x="75" y="152"/>
                  <a:pt x="77" y="152"/>
                </a:cubicBezTo>
                <a:cubicBezTo>
                  <a:pt x="77" y="152"/>
                  <a:pt x="77" y="152"/>
                  <a:pt x="77" y="152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0" y="152"/>
                  <a:pt x="82" y="152"/>
                  <a:pt x="84" y="152"/>
                </a:cubicBezTo>
                <a:lnTo>
                  <a:pt x="84" y="92"/>
                </a:lnTo>
                <a:close/>
                <a:moveTo>
                  <a:pt x="56" y="67"/>
                </a:moveTo>
                <a:cubicBezTo>
                  <a:pt x="51" y="67"/>
                  <a:pt x="47" y="71"/>
                  <a:pt x="47" y="76"/>
                </a:cubicBezTo>
                <a:cubicBezTo>
                  <a:pt x="47" y="81"/>
                  <a:pt x="51" y="85"/>
                  <a:pt x="56" y="85"/>
                </a:cubicBezTo>
                <a:cubicBezTo>
                  <a:pt x="65" y="85"/>
                  <a:pt x="65" y="85"/>
                  <a:pt x="65" y="85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71"/>
                  <a:pt x="61" y="67"/>
                  <a:pt x="56" y="67"/>
                </a:cubicBezTo>
                <a:close/>
                <a:moveTo>
                  <a:pt x="109" y="76"/>
                </a:moveTo>
                <a:cubicBezTo>
                  <a:pt x="109" y="71"/>
                  <a:pt x="104" y="67"/>
                  <a:pt x="99" y="67"/>
                </a:cubicBezTo>
                <a:cubicBezTo>
                  <a:pt x="94" y="67"/>
                  <a:pt x="90" y="71"/>
                  <a:pt x="90" y="76"/>
                </a:cubicBezTo>
                <a:cubicBezTo>
                  <a:pt x="90" y="85"/>
                  <a:pt x="90" y="85"/>
                  <a:pt x="90" y="85"/>
                </a:cubicBezTo>
                <a:cubicBezTo>
                  <a:pt x="99" y="85"/>
                  <a:pt x="99" y="85"/>
                  <a:pt x="99" y="85"/>
                </a:cubicBezTo>
                <a:cubicBezTo>
                  <a:pt x="104" y="85"/>
                  <a:pt x="109" y="81"/>
                  <a:pt x="109" y="76"/>
                </a:cubicBezTo>
                <a:close/>
                <a:moveTo>
                  <a:pt x="129" y="59"/>
                </a:moveTo>
                <a:cubicBezTo>
                  <a:pt x="125" y="43"/>
                  <a:pt x="105" y="25"/>
                  <a:pt x="78" y="25"/>
                </a:cubicBezTo>
                <a:cubicBezTo>
                  <a:pt x="50" y="25"/>
                  <a:pt x="31" y="43"/>
                  <a:pt x="26" y="59"/>
                </a:cubicBezTo>
                <a:cubicBezTo>
                  <a:pt x="23" y="72"/>
                  <a:pt x="26" y="84"/>
                  <a:pt x="32" y="95"/>
                </a:cubicBezTo>
                <a:cubicBezTo>
                  <a:pt x="38" y="106"/>
                  <a:pt x="43" y="114"/>
                  <a:pt x="48" y="125"/>
                </a:cubicBezTo>
                <a:cubicBezTo>
                  <a:pt x="50" y="131"/>
                  <a:pt x="51" y="139"/>
                  <a:pt x="53" y="145"/>
                </a:cubicBezTo>
                <a:cubicBezTo>
                  <a:pt x="54" y="150"/>
                  <a:pt x="56" y="152"/>
                  <a:pt x="62" y="152"/>
                </a:cubicBezTo>
                <a:cubicBezTo>
                  <a:pt x="63" y="152"/>
                  <a:pt x="64" y="152"/>
                  <a:pt x="65" y="152"/>
                </a:cubicBezTo>
                <a:cubicBezTo>
                  <a:pt x="65" y="92"/>
                  <a:pt x="65" y="92"/>
                  <a:pt x="65" y="92"/>
                </a:cubicBezTo>
                <a:cubicBezTo>
                  <a:pt x="56" y="92"/>
                  <a:pt x="56" y="92"/>
                  <a:pt x="56" y="92"/>
                </a:cubicBezTo>
                <a:cubicBezTo>
                  <a:pt x="52" y="92"/>
                  <a:pt x="48" y="90"/>
                  <a:pt x="45" y="87"/>
                </a:cubicBezTo>
                <a:cubicBezTo>
                  <a:pt x="42" y="84"/>
                  <a:pt x="41" y="80"/>
                  <a:pt x="41" y="76"/>
                </a:cubicBezTo>
                <a:cubicBezTo>
                  <a:pt x="41" y="72"/>
                  <a:pt x="42" y="68"/>
                  <a:pt x="45" y="65"/>
                </a:cubicBezTo>
                <a:cubicBezTo>
                  <a:pt x="48" y="62"/>
                  <a:pt x="52" y="61"/>
                  <a:pt x="56" y="61"/>
                </a:cubicBezTo>
                <a:cubicBezTo>
                  <a:pt x="65" y="61"/>
                  <a:pt x="71" y="6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5"/>
                  <a:pt x="72" y="85"/>
                  <a:pt x="72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2"/>
                  <a:pt x="86" y="68"/>
                  <a:pt x="88" y="65"/>
                </a:cubicBezTo>
                <a:cubicBezTo>
                  <a:pt x="91" y="62"/>
                  <a:pt x="95" y="61"/>
                  <a:pt x="99" y="61"/>
                </a:cubicBezTo>
                <a:cubicBezTo>
                  <a:pt x="103" y="61"/>
                  <a:pt x="107" y="62"/>
                  <a:pt x="110" y="65"/>
                </a:cubicBezTo>
                <a:cubicBezTo>
                  <a:pt x="113" y="68"/>
                  <a:pt x="115" y="72"/>
                  <a:pt x="115" y="76"/>
                </a:cubicBezTo>
                <a:cubicBezTo>
                  <a:pt x="115" y="80"/>
                  <a:pt x="113" y="84"/>
                  <a:pt x="110" y="87"/>
                </a:cubicBezTo>
                <a:cubicBezTo>
                  <a:pt x="107" y="90"/>
                  <a:pt x="103" y="92"/>
                  <a:pt x="99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91" y="152"/>
                  <a:pt x="92" y="152"/>
                  <a:pt x="94" y="152"/>
                </a:cubicBezTo>
                <a:cubicBezTo>
                  <a:pt x="100" y="152"/>
                  <a:pt x="102" y="150"/>
                  <a:pt x="103" y="145"/>
                </a:cubicBezTo>
                <a:cubicBezTo>
                  <a:pt x="104" y="139"/>
                  <a:pt x="105" y="131"/>
                  <a:pt x="108" y="125"/>
                </a:cubicBezTo>
                <a:cubicBezTo>
                  <a:pt x="112" y="114"/>
                  <a:pt x="118" y="106"/>
                  <a:pt x="123" y="95"/>
                </a:cubicBezTo>
                <a:cubicBezTo>
                  <a:pt x="129" y="84"/>
                  <a:pt x="132" y="72"/>
                  <a:pt x="129" y="59"/>
                </a:cubicBezTo>
                <a:close/>
                <a:moveTo>
                  <a:pt x="83" y="6"/>
                </a:moveTo>
                <a:cubicBezTo>
                  <a:pt x="83" y="3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5" y="0"/>
                  <a:pt x="72" y="3"/>
                  <a:pt x="72" y="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9"/>
                  <a:pt x="75" y="22"/>
                  <a:pt x="78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81" y="22"/>
                  <a:pt x="83" y="19"/>
                  <a:pt x="83" y="16"/>
                </a:cubicBezTo>
                <a:lnTo>
                  <a:pt x="83" y="6"/>
                </a:lnTo>
                <a:close/>
                <a:moveTo>
                  <a:pt x="115" y="15"/>
                </a:moveTo>
                <a:cubicBezTo>
                  <a:pt x="116" y="12"/>
                  <a:pt x="115" y="9"/>
                  <a:pt x="112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0" y="6"/>
                  <a:pt x="106" y="7"/>
                  <a:pt x="105" y="1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8" y="21"/>
                  <a:pt x="99" y="25"/>
                  <a:pt x="102" y="2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5" y="28"/>
                  <a:pt x="108" y="27"/>
                  <a:pt x="110" y="24"/>
                </a:cubicBezTo>
                <a:lnTo>
                  <a:pt x="115" y="15"/>
                </a:lnTo>
                <a:close/>
                <a:moveTo>
                  <a:pt x="138" y="33"/>
                </a:moveTo>
                <a:cubicBezTo>
                  <a:pt x="140" y="31"/>
                  <a:pt x="140" y="28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6" y="23"/>
                  <a:pt x="133" y="23"/>
                  <a:pt x="130" y="25"/>
                </a:cubicBezTo>
                <a:cubicBezTo>
                  <a:pt x="123" y="32"/>
                  <a:pt x="123" y="32"/>
                  <a:pt x="123" y="32"/>
                </a:cubicBezTo>
                <a:cubicBezTo>
                  <a:pt x="120" y="34"/>
                  <a:pt x="120" y="37"/>
                  <a:pt x="122" y="40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4" y="42"/>
                  <a:pt x="128" y="42"/>
                  <a:pt x="130" y="40"/>
                </a:cubicBezTo>
                <a:lnTo>
                  <a:pt x="138" y="33"/>
                </a:lnTo>
                <a:close/>
                <a:moveTo>
                  <a:pt x="150" y="61"/>
                </a:moveTo>
                <a:cubicBezTo>
                  <a:pt x="153" y="60"/>
                  <a:pt x="155" y="57"/>
                  <a:pt x="155" y="54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4" y="51"/>
                  <a:pt x="151" y="49"/>
                  <a:pt x="148" y="50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5" y="52"/>
                  <a:pt x="133" y="55"/>
                  <a:pt x="133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4" y="61"/>
                  <a:pt x="137" y="63"/>
                  <a:pt x="140" y="63"/>
                </a:cubicBezTo>
                <a:lnTo>
                  <a:pt x="150" y="61"/>
                </a:lnTo>
                <a:close/>
                <a:moveTo>
                  <a:pt x="148" y="91"/>
                </a:moveTo>
                <a:cubicBezTo>
                  <a:pt x="151" y="92"/>
                  <a:pt x="154" y="90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5" y="84"/>
                  <a:pt x="153" y="81"/>
                  <a:pt x="150" y="80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36" y="77"/>
                  <a:pt x="133" y="79"/>
                  <a:pt x="133" y="82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2" y="85"/>
                  <a:pt x="134" y="88"/>
                  <a:pt x="137" y="89"/>
                </a:cubicBezTo>
                <a:lnTo>
                  <a:pt x="148" y="91"/>
                </a:lnTo>
                <a:close/>
                <a:moveTo>
                  <a:pt x="45" y="24"/>
                </a:moveTo>
                <a:cubicBezTo>
                  <a:pt x="46" y="27"/>
                  <a:pt x="50" y="28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5" y="25"/>
                  <a:pt x="56" y="21"/>
                  <a:pt x="55" y="19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7"/>
                  <a:pt x="45" y="6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9"/>
                  <a:pt x="38" y="12"/>
                  <a:pt x="40" y="15"/>
                </a:cubicBezTo>
                <a:lnTo>
                  <a:pt x="45" y="24"/>
                </a:lnTo>
                <a:close/>
                <a:moveTo>
                  <a:pt x="25" y="40"/>
                </a:moveTo>
                <a:cubicBezTo>
                  <a:pt x="27" y="42"/>
                  <a:pt x="31" y="42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37"/>
                  <a:pt x="35" y="34"/>
                  <a:pt x="32" y="32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23"/>
                  <a:pt x="18" y="23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4" y="28"/>
                  <a:pt x="15" y="31"/>
                  <a:pt x="17" y="33"/>
                </a:cubicBezTo>
                <a:lnTo>
                  <a:pt x="25" y="40"/>
                </a:lnTo>
                <a:close/>
                <a:moveTo>
                  <a:pt x="15" y="63"/>
                </a:moveTo>
                <a:cubicBezTo>
                  <a:pt x="18" y="63"/>
                  <a:pt x="21" y="61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5"/>
                  <a:pt x="20" y="52"/>
                  <a:pt x="17" y="52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49"/>
                  <a:pt x="1" y="51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7"/>
                  <a:pt x="2" y="60"/>
                  <a:pt x="5" y="61"/>
                </a:cubicBezTo>
                <a:lnTo>
                  <a:pt x="15" y="63"/>
                </a:lnTo>
                <a:close/>
                <a:moveTo>
                  <a:pt x="17" y="89"/>
                </a:moveTo>
                <a:cubicBezTo>
                  <a:pt x="20" y="88"/>
                  <a:pt x="22" y="85"/>
                  <a:pt x="22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1" y="79"/>
                  <a:pt x="18" y="77"/>
                  <a:pt x="15" y="78"/>
                </a:cubicBezTo>
                <a:cubicBezTo>
                  <a:pt x="5" y="80"/>
                  <a:pt x="5" y="80"/>
                  <a:pt x="5" y="80"/>
                </a:cubicBezTo>
                <a:cubicBezTo>
                  <a:pt x="2" y="81"/>
                  <a:pt x="0" y="84"/>
                  <a:pt x="1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0"/>
                  <a:pt x="4" y="92"/>
                  <a:pt x="7" y="91"/>
                </a:cubicBezTo>
                <a:lnTo>
                  <a:pt x="17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8" name="Google Shape;2568;p81"/>
          <p:cNvSpPr/>
          <p:nvPr/>
        </p:nvSpPr>
        <p:spPr>
          <a:xfrm>
            <a:off x="6446837" y="4495800"/>
            <a:ext cx="733425" cy="612775"/>
          </a:xfrm>
          <a:custGeom>
            <a:avLst/>
            <a:gdLst/>
            <a:ahLst/>
            <a:cxnLst/>
            <a:rect l="l" t="t" r="r" b="b"/>
            <a:pathLst>
              <a:path w="176" h="147" extrusionOk="0">
                <a:moveTo>
                  <a:pt x="24" y="120"/>
                </a:moveTo>
                <a:cubicBezTo>
                  <a:pt x="24" y="80"/>
                  <a:pt x="24" y="80"/>
                  <a:pt x="24" y="80"/>
                </a:cubicBezTo>
                <a:cubicBezTo>
                  <a:pt x="24" y="77"/>
                  <a:pt x="26" y="75"/>
                  <a:pt x="30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42" y="75"/>
                  <a:pt x="45" y="77"/>
                  <a:pt x="45" y="8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5" y="123"/>
                  <a:pt x="42" y="126"/>
                  <a:pt x="39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26" y="126"/>
                  <a:pt x="24" y="123"/>
                  <a:pt x="24" y="120"/>
                </a:cubicBezTo>
                <a:close/>
                <a:moveTo>
                  <a:pt x="65" y="61"/>
                </a:moveTo>
                <a:cubicBezTo>
                  <a:pt x="61" y="61"/>
                  <a:pt x="59" y="63"/>
                  <a:pt x="59" y="66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3"/>
                  <a:pt x="61" y="126"/>
                  <a:pt x="65" y="12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7" y="126"/>
                  <a:pt x="80" y="123"/>
                  <a:pt x="80" y="120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3"/>
                  <a:pt x="77" y="61"/>
                  <a:pt x="74" y="61"/>
                </a:cubicBezTo>
                <a:lnTo>
                  <a:pt x="65" y="61"/>
                </a:lnTo>
                <a:close/>
                <a:moveTo>
                  <a:pt x="100" y="49"/>
                </a:moveTo>
                <a:cubicBezTo>
                  <a:pt x="97" y="49"/>
                  <a:pt x="94" y="51"/>
                  <a:pt x="94" y="54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94" y="123"/>
                  <a:pt x="97" y="126"/>
                  <a:pt x="10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13" y="126"/>
                  <a:pt x="115" y="123"/>
                  <a:pt x="115" y="12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5" y="51"/>
                  <a:pt x="113" y="49"/>
                  <a:pt x="109" y="49"/>
                </a:cubicBezTo>
                <a:lnTo>
                  <a:pt x="100" y="49"/>
                </a:lnTo>
                <a:close/>
                <a:moveTo>
                  <a:pt x="135" y="36"/>
                </a:moveTo>
                <a:cubicBezTo>
                  <a:pt x="132" y="36"/>
                  <a:pt x="129" y="39"/>
                  <a:pt x="129" y="42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29" y="123"/>
                  <a:pt x="132" y="126"/>
                  <a:pt x="135" y="126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8" y="126"/>
                  <a:pt x="150" y="123"/>
                  <a:pt x="150" y="120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0" y="39"/>
                  <a:pt x="148" y="36"/>
                  <a:pt x="145" y="36"/>
                </a:cubicBezTo>
                <a:lnTo>
                  <a:pt x="135" y="36"/>
                </a:lnTo>
                <a:close/>
                <a:moveTo>
                  <a:pt x="26" y="59"/>
                </a:moveTo>
                <a:cubicBezTo>
                  <a:pt x="64" y="52"/>
                  <a:pt x="99" y="39"/>
                  <a:pt x="131" y="20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45" y="8"/>
                  <a:pt x="145" y="8"/>
                  <a:pt x="145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96" y="32"/>
                  <a:pt x="62" y="45"/>
                  <a:pt x="25" y="52"/>
                </a:cubicBezTo>
                <a:lnTo>
                  <a:pt x="26" y="59"/>
                </a:lnTo>
                <a:close/>
                <a:moveTo>
                  <a:pt x="176" y="137"/>
                </a:moveTo>
                <a:cubicBezTo>
                  <a:pt x="158" y="127"/>
                  <a:pt x="158" y="127"/>
                  <a:pt x="158" y="127"/>
                </a:cubicBezTo>
                <a:cubicBezTo>
                  <a:pt x="158" y="133"/>
                  <a:pt x="158" y="133"/>
                  <a:pt x="158" y="133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3"/>
                  <a:pt x="7" y="133"/>
                  <a:pt x="7" y="133"/>
                </a:cubicBezTo>
                <a:cubicBezTo>
                  <a:pt x="7" y="137"/>
                  <a:pt x="7" y="137"/>
                  <a:pt x="7" y="137"/>
                </a:cubicBezTo>
                <a:cubicBezTo>
                  <a:pt x="7" y="141"/>
                  <a:pt x="7" y="141"/>
                  <a:pt x="7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7"/>
                  <a:pt x="158" y="147"/>
                  <a:pt x="158" y="147"/>
                </a:cubicBezTo>
                <a:lnTo>
                  <a:pt x="176" y="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9" name="Google Shape;2569;p81"/>
          <p:cNvSpPr/>
          <p:nvPr/>
        </p:nvSpPr>
        <p:spPr>
          <a:xfrm>
            <a:off x="6659562" y="1652587"/>
            <a:ext cx="669925" cy="603250"/>
          </a:xfrm>
          <a:custGeom>
            <a:avLst/>
            <a:gdLst/>
            <a:ahLst/>
            <a:cxnLst/>
            <a:rect l="l" t="t" r="r" b="b"/>
            <a:pathLst>
              <a:path w="161" h="145" extrusionOk="0">
                <a:moveTo>
                  <a:pt x="110" y="19"/>
                </a:moveTo>
                <a:cubicBezTo>
                  <a:pt x="100" y="19"/>
                  <a:pt x="100" y="19"/>
                  <a:pt x="100" y="19"/>
                </a:cubicBezTo>
                <a:cubicBezTo>
                  <a:pt x="100" y="13"/>
                  <a:pt x="95" y="9"/>
                  <a:pt x="90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66" y="9"/>
                  <a:pt x="62" y="13"/>
                  <a:pt x="6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8"/>
                  <a:pt x="60" y="0"/>
                  <a:pt x="6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2" y="0"/>
                  <a:pt x="109" y="8"/>
                  <a:pt x="110" y="19"/>
                </a:cubicBezTo>
                <a:close/>
                <a:moveTo>
                  <a:pt x="25" y="80"/>
                </a:moveTo>
                <a:cubicBezTo>
                  <a:pt x="65" y="80"/>
                  <a:pt x="65" y="80"/>
                  <a:pt x="65" y="80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0"/>
                  <a:pt x="69" y="67"/>
                  <a:pt x="73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93" y="67"/>
                  <a:pt x="96" y="70"/>
                  <a:pt x="96" y="74"/>
                </a:cubicBezTo>
                <a:cubicBezTo>
                  <a:pt x="96" y="80"/>
                  <a:pt x="96" y="80"/>
                  <a:pt x="96" y="8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49" y="80"/>
                  <a:pt x="159" y="70"/>
                  <a:pt x="161" y="57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1" y="33"/>
                  <a:pt x="153" y="23"/>
                  <a:pt x="143" y="23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9" y="23"/>
                  <a:pt x="0" y="33"/>
                  <a:pt x="0" y="4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80"/>
                  <a:pt x="25" y="80"/>
                </a:cubicBezTo>
                <a:close/>
                <a:moveTo>
                  <a:pt x="137" y="87"/>
                </a:moveTo>
                <a:cubicBezTo>
                  <a:pt x="96" y="87"/>
                  <a:pt x="96" y="87"/>
                  <a:pt x="96" y="87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7"/>
                  <a:pt x="93" y="101"/>
                  <a:pt x="89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9" y="101"/>
                  <a:pt x="65" y="97"/>
                  <a:pt x="65" y="93"/>
                </a:cubicBezTo>
                <a:cubicBezTo>
                  <a:pt x="65" y="87"/>
                  <a:pt x="65" y="87"/>
                  <a:pt x="65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14" y="87"/>
                  <a:pt x="6" y="81"/>
                  <a:pt x="0" y="7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5"/>
                  <a:pt x="9" y="145"/>
                  <a:pt x="19" y="145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33" y="145"/>
                  <a:pt x="133" y="145"/>
                  <a:pt x="13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53" y="145"/>
                  <a:pt x="161" y="135"/>
                  <a:pt x="161" y="123"/>
                </a:cubicBezTo>
                <a:cubicBezTo>
                  <a:pt x="161" y="73"/>
                  <a:pt x="161" y="73"/>
                  <a:pt x="161" y="73"/>
                </a:cubicBezTo>
                <a:cubicBezTo>
                  <a:pt x="156" y="81"/>
                  <a:pt x="147" y="87"/>
                  <a:pt x="137" y="87"/>
                </a:cubicBezTo>
                <a:close/>
                <a:moveTo>
                  <a:pt x="88" y="72"/>
                </a:move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1" y="74"/>
                  <a:pt x="71" y="76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6"/>
                  <a:pt x="71" y="86"/>
                  <a:pt x="71" y="86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4"/>
                  <a:pt x="72" y="95"/>
                  <a:pt x="73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90" y="95"/>
                  <a:pt x="91" y="94"/>
                  <a:pt x="91" y="92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9"/>
                  <a:pt x="91" y="79"/>
                  <a:pt x="91" y="79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4"/>
                  <a:pt x="90" y="72"/>
                  <a:pt x="88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 txBox="1"/>
          <p:nvPr/>
        </p:nvSpPr>
        <p:spPr>
          <a:xfrm>
            <a:off x="8778875" y="5275262"/>
            <a:ext cx="17780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</a:t>
            </a:r>
            <a:endParaRPr sz="14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amet, consectetur adipiscing elit, sed</a:t>
            </a:r>
            <a:endParaRPr/>
          </a:p>
        </p:txBody>
      </p:sp>
      <p:sp>
        <p:nvSpPr>
          <p:cNvPr id="422" name="Google Shape;422;p19"/>
          <p:cNvSpPr txBox="1"/>
          <p:nvPr/>
        </p:nvSpPr>
        <p:spPr>
          <a:xfrm>
            <a:off x="8839200" y="684212"/>
            <a:ext cx="1628775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64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23" name="Google Shape;423;p19"/>
          <p:cNvSpPr txBox="1"/>
          <p:nvPr/>
        </p:nvSpPr>
        <p:spPr>
          <a:xfrm>
            <a:off x="8880475" y="2782887"/>
            <a:ext cx="148590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34B2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24" name="Google Shape;424;p19"/>
          <p:cNvSpPr txBox="1"/>
          <p:nvPr/>
        </p:nvSpPr>
        <p:spPr>
          <a:xfrm>
            <a:off x="8880475" y="4881562"/>
            <a:ext cx="156368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652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25" name="Google Shape;425;p19"/>
          <p:cNvSpPr txBox="1"/>
          <p:nvPr/>
        </p:nvSpPr>
        <p:spPr>
          <a:xfrm>
            <a:off x="8013700" y="414337"/>
            <a:ext cx="1444625" cy="217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11600"/>
              <a:buFont typeface="Montserrat"/>
              <a:buNone/>
            </a:pPr>
            <a:r>
              <a:rPr lang="en-US" sz="11600" b="0" i="0" u="none">
                <a:solidFill>
                  <a:srgbClr val="64D1D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426" name="Google Shape;426;p19"/>
          <p:cNvSpPr txBox="1"/>
          <p:nvPr/>
        </p:nvSpPr>
        <p:spPr>
          <a:xfrm>
            <a:off x="7883525" y="2513012"/>
            <a:ext cx="1752600" cy="217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11600"/>
              <a:buFont typeface="Montserrat"/>
              <a:buNone/>
            </a:pPr>
            <a:r>
              <a:rPr lang="en-US" sz="11600" b="0" i="0" u="none">
                <a:solidFill>
                  <a:srgbClr val="34B2E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427" name="Google Shape;427;p19"/>
          <p:cNvSpPr txBox="1"/>
          <p:nvPr/>
        </p:nvSpPr>
        <p:spPr>
          <a:xfrm>
            <a:off x="7883525" y="4611687"/>
            <a:ext cx="1735137" cy="217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11600"/>
              <a:buFont typeface="Montserrat"/>
              <a:buNone/>
            </a:pPr>
            <a:r>
              <a:rPr lang="en-US" sz="11600" b="0" i="0" u="none">
                <a:solidFill>
                  <a:srgbClr val="06528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428" name="Google Shape;428;p19"/>
          <p:cNvSpPr/>
          <p:nvPr/>
        </p:nvSpPr>
        <p:spPr>
          <a:xfrm>
            <a:off x="1403350" y="1631950"/>
            <a:ext cx="3262312" cy="4246562"/>
          </a:xfrm>
          <a:custGeom>
            <a:avLst/>
            <a:gdLst/>
            <a:ahLst/>
            <a:cxnLst/>
            <a:rect l="l" t="t" r="r" b="b"/>
            <a:pathLst>
              <a:path w="795" h="1034" extrusionOk="0">
                <a:moveTo>
                  <a:pt x="478" y="1034"/>
                </a:moveTo>
                <a:cubicBezTo>
                  <a:pt x="587" y="1034"/>
                  <a:pt x="690" y="978"/>
                  <a:pt x="741" y="890"/>
                </a:cubicBezTo>
                <a:cubicBezTo>
                  <a:pt x="783" y="818"/>
                  <a:pt x="795" y="729"/>
                  <a:pt x="776" y="646"/>
                </a:cubicBezTo>
                <a:cubicBezTo>
                  <a:pt x="756" y="563"/>
                  <a:pt x="708" y="496"/>
                  <a:pt x="640" y="454"/>
                </a:cubicBezTo>
                <a:cubicBezTo>
                  <a:pt x="593" y="479"/>
                  <a:pt x="540" y="493"/>
                  <a:pt x="486" y="493"/>
                </a:cubicBezTo>
                <a:cubicBezTo>
                  <a:pt x="360" y="493"/>
                  <a:pt x="238" y="422"/>
                  <a:pt x="175" y="313"/>
                </a:cubicBezTo>
                <a:cubicBezTo>
                  <a:pt x="134" y="241"/>
                  <a:pt x="124" y="152"/>
                  <a:pt x="148" y="66"/>
                </a:cubicBezTo>
                <a:cubicBezTo>
                  <a:pt x="154" y="43"/>
                  <a:pt x="163" y="21"/>
                  <a:pt x="173" y="0"/>
                </a:cubicBezTo>
                <a:cubicBezTo>
                  <a:pt x="64" y="118"/>
                  <a:pt x="0" y="273"/>
                  <a:pt x="0" y="438"/>
                </a:cubicBezTo>
                <a:cubicBezTo>
                  <a:pt x="0" y="663"/>
                  <a:pt x="121" y="874"/>
                  <a:pt x="314" y="989"/>
                </a:cubicBezTo>
                <a:cubicBezTo>
                  <a:pt x="316" y="990"/>
                  <a:pt x="318" y="991"/>
                  <a:pt x="320" y="992"/>
                </a:cubicBezTo>
                <a:cubicBezTo>
                  <a:pt x="368" y="1020"/>
                  <a:pt x="422" y="1034"/>
                  <a:pt x="478" y="1034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3430587" y="2146300"/>
            <a:ext cx="3228975" cy="3913187"/>
          </a:xfrm>
          <a:custGeom>
            <a:avLst/>
            <a:gdLst/>
            <a:ahLst/>
            <a:cxnLst/>
            <a:rect l="l" t="t" r="r" b="b"/>
            <a:pathLst>
              <a:path w="787" h="953" extrusionOk="0">
                <a:moveTo>
                  <a:pt x="0" y="936"/>
                </a:moveTo>
                <a:cubicBezTo>
                  <a:pt x="48" y="947"/>
                  <a:pt x="97" y="953"/>
                  <a:pt x="146" y="953"/>
                </a:cubicBezTo>
                <a:cubicBezTo>
                  <a:pt x="499" y="953"/>
                  <a:pt x="787" y="666"/>
                  <a:pt x="787" y="313"/>
                </a:cubicBezTo>
                <a:cubicBezTo>
                  <a:pt x="787" y="146"/>
                  <a:pt x="647" y="0"/>
                  <a:pt x="488" y="0"/>
                </a:cubicBezTo>
                <a:cubicBezTo>
                  <a:pt x="313" y="0"/>
                  <a:pt x="165" y="139"/>
                  <a:pt x="160" y="305"/>
                </a:cubicBezTo>
                <a:cubicBezTo>
                  <a:pt x="235" y="351"/>
                  <a:pt x="287" y="425"/>
                  <a:pt x="308" y="515"/>
                </a:cubicBezTo>
                <a:cubicBezTo>
                  <a:pt x="330" y="604"/>
                  <a:pt x="316" y="701"/>
                  <a:pt x="271" y="779"/>
                </a:cubicBezTo>
                <a:cubicBezTo>
                  <a:pt x="243" y="827"/>
                  <a:pt x="201" y="867"/>
                  <a:pt x="150" y="895"/>
                </a:cubicBezTo>
                <a:cubicBezTo>
                  <a:pt x="104" y="920"/>
                  <a:pt x="53" y="934"/>
                  <a:pt x="0" y="936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1890712" y="803275"/>
            <a:ext cx="4654550" cy="2738437"/>
          </a:xfrm>
          <a:custGeom>
            <a:avLst/>
            <a:gdLst/>
            <a:ahLst/>
            <a:cxnLst/>
            <a:rect l="l" t="t" r="r" b="b"/>
            <a:pathLst>
              <a:path w="1134" h="667" extrusionOk="0">
                <a:moveTo>
                  <a:pt x="521" y="0"/>
                </a:moveTo>
                <a:cubicBezTo>
                  <a:pt x="411" y="0"/>
                  <a:pt x="303" y="28"/>
                  <a:pt x="207" y="82"/>
                </a:cubicBezTo>
                <a:cubicBezTo>
                  <a:pt x="205" y="83"/>
                  <a:pt x="203" y="84"/>
                  <a:pt x="201" y="86"/>
                </a:cubicBezTo>
                <a:cubicBezTo>
                  <a:pt x="57" y="169"/>
                  <a:pt x="0" y="363"/>
                  <a:pt x="79" y="501"/>
                </a:cubicBezTo>
                <a:cubicBezTo>
                  <a:pt x="138" y="602"/>
                  <a:pt x="251" y="667"/>
                  <a:pt x="367" y="667"/>
                </a:cubicBezTo>
                <a:cubicBezTo>
                  <a:pt x="417" y="667"/>
                  <a:pt x="465" y="655"/>
                  <a:pt x="508" y="632"/>
                </a:cubicBezTo>
                <a:cubicBezTo>
                  <a:pt x="512" y="451"/>
                  <a:pt x="673" y="299"/>
                  <a:pt x="863" y="299"/>
                </a:cubicBezTo>
                <a:cubicBezTo>
                  <a:pt x="945" y="299"/>
                  <a:pt x="1028" y="336"/>
                  <a:pt x="1090" y="399"/>
                </a:cubicBezTo>
                <a:cubicBezTo>
                  <a:pt x="1107" y="416"/>
                  <a:pt x="1121" y="435"/>
                  <a:pt x="1134" y="455"/>
                </a:cubicBezTo>
                <a:cubicBezTo>
                  <a:pt x="1055" y="192"/>
                  <a:pt x="810" y="0"/>
                  <a:pt x="521" y="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2773362" y="4318000"/>
            <a:ext cx="1141412" cy="763587"/>
          </a:xfrm>
          <a:custGeom>
            <a:avLst/>
            <a:gdLst/>
            <a:ahLst/>
            <a:cxnLst/>
            <a:rect l="l" t="t" r="r" b="b"/>
            <a:pathLst>
              <a:path w="278" h="186" extrusionOk="0">
                <a:moveTo>
                  <a:pt x="221" y="18"/>
                </a:moveTo>
                <a:cubicBezTo>
                  <a:pt x="247" y="82"/>
                  <a:pt x="247" y="82"/>
                  <a:pt x="247" y="82"/>
                </a:cubicBezTo>
                <a:cubicBezTo>
                  <a:pt x="215" y="96"/>
                  <a:pt x="215" y="96"/>
                  <a:pt x="215" y="96"/>
                </a:cubicBezTo>
                <a:cubicBezTo>
                  <a:pt x="198" y="82"/>
                  <a:pt x="145" y="36"/>
                  <a:pt x="141" y="36"/>
                </a:cubicBezTo>
                <a:cubicBezTo>
                  <a:pt x="137" y="36"/>
                  <a:pt x="121" y="42"/>
                  <a:pt x="119" y="42"/>
                </a:cubicBezTo>
                <a:cubicBezTo>
                  <a:pt x="119" y="42"/>
                  <a:pt x="109" y="45"/>
                  <a:pt x="101" y="45"/>
                </a:cubicBezTo>
                <a:cubicBezTo>
                  <a:pt x="97" y="45"/>
                  <a:pt x="94" y="45"/>
                  <a:pt x="91" y="43"/>
                </a:cubicBezTo>
                <a:cubicBezTo>
                  <a:pt x="89" y="42"/>
                  <a:pt x="88" y="40"/>
                  <a:pt x="88" y="39"/>
                </a:cubicBezTo>
                <a:cubicBezTo>
                  <a:pt x="89" y="35"/>
                  <a:pt x="92" y="32"/>
                  <a:pt x="94" y="31"/>
                </a:cubicBezTo>
                <a:cubicBezTo>
                  <a:pt x="108" y="24"/>
                  <a:pt x="145" y="10"/>
                  <a:pt x="149" y="9"/>
                </a:cubicBezTo>
                <a:cubicBezTo>
                  <a:pt x="149" y="9"/>
                  <a:pt x="149" y="9"/>
                  <a:pt x="149" y="9"/>
                </a:cubicBezTo>
                <a:cubicBezTo>
                  <a:pt x="158" y="9"/>
                  <a:pt x="214" y="17"/>
                  <a:pt x="221" y="18"/>
                </a:cubicBezTo>
                <a:close/>
                <a:moveTo>
                  <a:pt x="244" y="0"/>
                </a:moveTo>
                <a:cubicBezTo>
                  <a:pt x="243" y="0"/>
                  <a:pt x="242" y="0"/>
                  <a:pt x="241" y="0"/>
                </a:cubicBezTo>
                <a:cubicBezTo>
                  <a:pt x="231" y="5"/>
                  <a:pt x="231" y="5"/>
                  <a:pt x="231" y="5"/>
                </a:cubicBezTo>
                <a:cubicBezTo>
                  <a:pt x="229" y="5"/>
                  <a:pt x="227" y="7"/>
                  <a:pt x="227" y="8"/>
                </a:cubicBezTo>
                <a:cubicBezTo>
                  <a:pt x="226" y="10"/>
                  <a:pt x="226" y="12"/>
                  <a:pt x="226" y="14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55" y="85"/>
                  <a:pt x="259" y="87"/>
                  <a:pt x="263" y="86"/>
                </a:cubicBezTo>
                <a:cubicBezTo>
                  <a:pt x="273" y="81"/>
                  <a:pt x="273" y="81"/>
                  <a:pt x="273" y="81"/>
                </a:cubicBezTo>
                <a:cubicBezTo>
                  <a:pt x="275" y="81"/>
                  <a:pt x="276" y="79"/>
                  <a:pt x="277" y="78"/>
                </a:cubicBezTo>
                <a:cubicBezTo>
                  <a:pt x="278" y="76"/>
                  <a:pt x="278" y="74"/>
                  <a:pt x="277" y="72"/>
                </a:cubicBezTo>
                <a:cubicBezTo>
                  <a:pt x="251" y="4"/>
                  <a:pt x="251" y="4"/>
                  <a:pt x="251" y="4"/>
                </a:cubicBezTo>
                <a:cubicBezTo>
                  <a:pt x="249" y="2"/>
                  <a:pt x="247" y="0"/>
                  <a:pt x="244" y="0"/>
                </a:cubicBezTo>
                <a:close/>
                <a:moveTo>
                  <a:pt x="0" y="93"/>
                </a:moveTo>
                <a:cubicBezTo>
                  <a:pt x="0" y="95"/>
                  <a:pt x="0" y="96"/>
                  <a:pt x="2" y="98"/>
                </a:cubicBezTo>
                <a:cubicBezTo>
                  <a:pt x="3" y="99"/>
                  <a:pt x="5" y="100"/>
                  <a:pt x="6" y="100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22" y="102"/>
                  <a:pt x="25" y="98"/>
                  <a:pt x="26" y="95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7"/>
                  <a:pt x="31" y="15"/>
                  <a:pt x="30" y="13"/>
                </a:cubicBezTo>
                <a:cubicBezTo>
                  <a:pt x="28" y="12"/>
                  <a:pt x="27" y="11"/>
                  <a:pt x="25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6" y="13"/>
                  <a:pt x="6" y="17"/>
                </a:cubicBezTo>
                <a:lnTo>
                  <a:pt x="0" y="93"/>
                </a:lnTo>
                <a:close/>
                <a:moveTo>
                  <a:pt x="114" y="160"/>
                </a:moveTo>
                <a:cubicBezTo>
                  <a:pt x="114" y="158"/>
                  <a:pt x="112" y="156"/>
                  <a:pt x="110" y="154"/>
                </a:cubicBezTo>
                <a:cubicBezTo>
                  <a:pt x="105" y="150"/>
                  <a:pt x="100" y="150"/>
                  <a:pt x="96" y="156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90" y="163"/>
                  <a:pt x="90" y="163"/>
                  <a:pt x="90" y="163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79" y="176"/>
                  <a:pt x="85" y="182"/>
                  <a:pt x="87" y="183"/>
                </a:cubicBezTo>
                <a:cubicBezTo>
                  <a:pt x="89" y="185"/>
                  <a:pt x="91" y="186"/>
                  <a:pt x="93" y="186"/>
                </a:cubicBezTo>
                <a:cubicBezTo>
                  <a:pt x="96" y="186"/>
                  <a:pt x="99" y="184"/>
                  <a:pt x="101" y="181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11" y="169"/>
                  <a:pt x="111" y="169"/>
                  <a:pt x="111" y="169"/>
                </a:cubicBezTo>
                <a:cubicBezTo>
                  <a:pt x="114" y="166"/>
                  <a:pt x="115" y="163"/>
                  <a:pt x="114" y="160"/>
                </a:cubicBezTo>
                <a:close/>
                <a:moveTo>
                  <a:pt x="60" y="156"/>
                </a:moveTo>
                <a:cubicBezTo>
                  <a:pt x="56" y="161"/>
                  <a:pt x="57" y="165"/>
                  <a:pt x="63" y="170"/>
                </a:cubicBezTo>
                <a:cubicBezTo>
                  <a:pt x="68" y="173"/>
                  <a:pt x="73" y="173"/>
                  <a:pt x="77" y="168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96" y="144"/>
                  <a:pt x="91" y="138"/>
                  <a:pt x="89" y="137"/>
                </a:cubicBezTo>
                <a:cubicBezTo>
                  <a:pt x="84" y="133"/>
                  <a:pt x="79" y="134"/>
                  <a:pt x="74" y="139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66" y="148"/>
                  <a:pt x="66" y="148"/>
                  <a:pt x="66" y="148"/>
                </a:cubicBezTo>
                <a:lnTo>
                  <a:pt x="60" y="156"/>
                </a:lnTo>
                <a:close/>
                <a:moveTo>
                  <a:pt x="41" y="137"/>
                </a:moveTo>
                <a:cubicBezTo>
                  <a:pt x="39" y="139"/>
                  <a:pt x="38" y="142"/>
                  <a:pt x="38" y="145"/>
                </a:cubicBezTo>
                <a:cubicBezTo>
                  <a:pt x="39" y="147"/>
                  <a:pt x="40" y="150"/>
                  <a:pt x="43" y="152"/>
                </a:cubicBezTo>
                <a:cubicBezTo>
                  <a:pt x="47" y="156"/>
                  <a:pt x="52" y="155"/>
                  <a:pt x="57" y="150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73" y="130"/>
                  <a:pt x="74" y="127"/>
                  <a:pt x="74" y="124"/>
                </a:cubicBezTo>
                <a:cubicBezTo>
                  <a:pt x="73" y="122"/>
                  <a:pt x="72" y="120"/>
                  <a:pt x="69" y="118"/>
                </a:cubicBezTo>
                <a:cubicBezTo>
                  <a:pt x="65" y="114"/>
                  <a:pt x="60" y="114"/>
                  <a:pt x="55" y="120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7" y="129"/>
                  <a:pt x="47" y="129"/>
                  <a:pt x="47" y="129"/>
                </a:cubicBezTo>
                <a:lnTo>
                  <a:pt x="41" y="137"/>
                </a:lnTo>
                <a:close/>
                <a:moveTo>
                  <a:pt x="38" y="131"/>
                </a:moveTo>
                <a:cubicBezTo>
                  <a:pt x="52" y="113"/>
                  <a:pt x="52" y="113"/>
                  <a:pt x="52" y="113"/>
                </a:cubicBezTo>
                <a:cubicBezTo>
                  <a:pt x="58" y="106"/>
                  <a:pt x="52" y="100"/>
                  <a:pt x="50" y="99"/>
                </a:cubicBezTo>
                <a:cubicBezTo>
                  <a:pt x="45" y="95"/>
                  <a:pt x="40" y="95"/>
                  <a:pt x="36" y="100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2" y="118"/>
                  <a:pt x="21" y="121"/>
                  <a:pt x="21" y="123"/>
                </a:cubicBezTo>
                <a:cubicBezTo>
                  <a:pt x="21" y="126"/>
                  <a:pt x="23" y="128"/>
                  <a:pt x="24" y="129"/>
                </a:cubicBezTo>
                <a:cubicBezTo>
                  <a:pt x="26" y="131"/>
                  <a:pt x="29" y="133"/>
                  <a:pt x="32" y="133"/>
                </a:cubicBezTo>
                <a:cubicBezTo>
                  <a:pt x="34" y="133"/>
                  <a:pt x="36" y="132"/>
                  <a:pt x="38" y="131"/>
                </a:cubicBezTo>
                <a:close/>
                <a:moveTo>
                  <a:pt x="211" y="116"/>
                </a:moveTo>
                <a:cubicBezTo>
                  <a:pt x="214" y="112"/>
                  <a:pt x="216" y="106"/>
                  <a:pt x="209" y="101"/>
                </a:cubicBezTo>
                <a:cubicBezTo>
                  <a:pt x="204" y="96"/>
                  <a:pt x="204" y="96"/>
                  <a:pt x="204" y="96"/>
                </a:cubicBezTo>
                <a:cubicBezTo>
                  <a:pt x="178" y="73"/>
                  <a:pt x="147" y="47"/>
                  <a:pt x="140" y="43"/>
                </a:cubicBezTo>
                <a:cubicBezTo>
                  <a:pt x="137" y="44"/>
                  <a:pt x="128" y="46"/>
                  <a:pt x="121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1" y="49"/>
                  <a:pt x="110" y="52"/>
                  <a:pt x="101" y="52"/>
                </a:cubicBezTo>
                <a:cubicBezTo>
                  <a:pt x="95" y="52"/>
                  <a:pt x="91" y="51"/>
                  <a:pt x="88" y="49"/>
                </a:cubicBezTo>
                <a:cubicBezTo>
                  <a:pt x="82" y="45"/>
                  <a:pt x="82" y="41"/>
                  <a:pt x="82" y="38"/>
                </a:cubicBezTo>
                <a:cubicBezTo>
                  <a:pt x="82" y="32"/>
                  <a:pt x="87" y="27"/>
                  <a:pt x="91" y="25"/>
                </a:cubicBezTo>
                <a:cubicBezTo>
                  <a:pt x="38" y="19"/>
                  <a:pt x="38" y="19"/>
                  <a:pt x="38" y="19"/>
                </a:cubicBezTo>
                <a:cubicBezTo>
                  <a:pt x="32" y="95"/>
                  <a:pt x="32" y="95"/>
                  <a:pt x="32" y="95"/>
                </a:cubicBezTo>
                <a:cubicBezTo>
                  <a:pt x="37" y="90"/>
                  <a:pt x="41" y="89"/>
                  <a:pt x="44" y="89"/>
                </a:cubicBezTo>
                <a:cubicBezTo>
                  <a:pt x="48" y="89"/>
                  <a:pt x="51" y="91"/>
                  <a:pt x="54" y="93"/>
                </a:cubicBezTo>
                <a:cubicBezTo>
                  <a:pt x="59" y="98"/>
                  <a:pt x="62" y="103"/>
                  <a:pt x="61" y="109"/>
                </a:cubicBezTo>
                <a:cubicBezTo>
                  <a:pt x="65" y="108"/>
                  <a:pt x="70" y="109"/>
                  <a:pt x="74" y="113"/>
                </a:cubicBezTo>
                <a:cubicBezTo>
                  <a:pt x="79" y="117"/>
                  <a:pt x="81" y="122"/>
                  <a:pt x="80" y="128"/>
                </a:cubicBezTo>
                <a:cubicBezTo>
                  <a:pt x="85" y="127"/>
                  <a:pt x="89" y="129"/>
                  <a:pt x="93" y="132"/>
                </a:cubicBezTo>
                <a:cubicBezTo>
                  <a:pt x="97" y="135"/>
                  <a:pt x="100" y="140"/>
                  <a:pt x="100" y="145"/>
                </a:cubicBezTo>
                <a:cubicBezTo>
                  <a:pt x="104" y="144"/>
                  <a:pt x="109" y="145"/>
                  <a:pt x="114" y="149"/>
                </a:cubicBezTo>
                <a:cubicBezTo>
                  <a:pt x="120" y="154"/>
                  <a:pt x="122" y="160"/>
                  <a:pt x="120" y="167"/>
                </a:cubicBezTo>
                <a:cubicBezTo>
                  <a:pt x="124" y="171"/>
                  <a:pt x="124" y="171"/>
                  <a:pt x="124" y="171"/>
                </a:cubicBezTo>
                <a:cubicBezTo>
                  <a:pt x="125" y="171"/>
                  <a:pt x="125" y="171"/>
                  <a:pt x="125" y="172"/>
                </a:cubicBezTo>
                <a:cubicBezTo>
                  <a:pt x="126" y="172"/>
                  <a:pt x="126" y="172"/>
                  <a:pt x="126" y="172"/>
                </a:cubicBezTo>
                <a:cubicBezTo>
                  <a:pt x="127" y="173"/>
                  <a:pt x="129" y="174"/>
                  <a:pt x="131" y="174"/>
                </a:cubicBezTo>
                <a:cubicBezTo>
                  <a:pt x="134" y="174"/>
                  <a:pt x="137" y="171"/>
                  <a:pt x="138" y="170"/>
                </a:cubicBezTo>
                <a:cubicBezTo>
                  <a:pt x="141" y="166"/>
                  <a:pt x="143" y="163"/>
                  <a:pt x="139" y="159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5" y="138"/>
                  <a:pt x="114" y="137"/>
                  <a:pt x="114" y="136"/>
                </a:cubicBezTo>
                <a:cubicBezTo>
                  <a:pt x="114" y="135"/>
                  <a:pt x="114" y="134"/>
                  <a:pt x="115" y="133"/>
                </a:cubicBezTo>
                <a:cubicBezTo>
                  <a:pt x="116" y="131"/>
                  <a:pt x="119" y="131"/>
                  <a:pt x="120" y="133"/>
                </a:cubicBezTo>
                <a:cubicBezTo>
                  <a:pt x="151" y="159"/>
                  <a:pt x="151" y="159"/>
                  <a:pt x="151" y="159"/>
                </a:cubicBezTo>
                <a:cubicBezTo>
                  <a:pt x="153" y="160"/>
                  <a:pt x="155" y="160"/>
                  <a:pt x="156" y="160"/>
                </a:cubicBezTo>
                <a:cubicBezTo>
                  <a:pt x="159" y="160"/>
                  <a:pt x="162" y="159"/>
                  <a:pt x="165" y="156"/>
                </a:cubicBezTo>
                <a:cubicBezTo>
                  <a:pt x="167" y="153"/>
                  <a:pt x="168" y="151"/>
                  <a:pt x="167" y="148"/>
                </a:cubicBezTo>
                <a:cubicBezTo>
                  <a:pt x="167" y="146"/>
                  <a:pt x="165" y="143"/>
                  <a:pt x="163" y="141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42" y="124"/>
                  <a:pt x="142" y="124"/>
                  <a:pt x="142" y="124"/>
                </a:cubicBezTo>
                <a:cubicBezTo>
                  <a:pt x="141" y="123"/>
                  <a:pt x="141" y="122"/>
                  <a:pt x="141" y="121"/>
                </a:cubicBezTo>
                <a:cubicBezTo>
                  <a:pt x="141" y="120"/>
                  <a:pt x="141" y="119"/>
                  <a:pt x="141" y="119"/>
                </a:cubicBezTo>
                <a:cubicBezTo>
                  <a:pt x="143" y="117"/>
                  <a:pt x="145" y="117"/>
                  <a:pt x="147" y="118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7" y="143"/>
                  <a:pt x="179" y="143"/>
                  <a:pt x="181" y="143"/>
                </a:cubicBezTo>
                <a:cubicBezTo>
                  <a:pt x="185" y="143"/>
                  <a:pt x="188" y="142"/>
                  <a:pt x="191" y="138"/>
                </a:cubicBezTo>
                <a:cubicBezTo>
                  <a:pt x="193" y="136"/>
                  <a:pt x="194" y="133"/>
                  <a:pt x="194" y="131"/>
                </a:cubicBezTo>
                <a:cubicBezTo>
                  <a:pt x="193" y="128"/>
                  <a:pt x="192" y="126"/>
                  <a:pt x="189" y="123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5" y="103"/>
                  <a:pt x="164" y="101"/>
                  <a:pt x="166" y="99"/>
                </a:cubicBezTo>
                <a:cubicBezTo>
                  <a:pt x="167" y="98"/>
                  <a:pt x="169" y="98"/>
                  <a:pt x="171" y="99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200" y="122"/>
                  <a:pt x="206" y="121"/>
                  <a:pt x="211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2827337" y="1698625"/>
            <a:ext cx="984250" cy="825500"/>
          </a:xfrm>
          <a:custGeom>
            <a:avLst/>
            <a:gdLst/>
            <a:ahLst/>
            <a:cxnLst/>
            <a:rect l="l" t="t" r="r" b="b"/>
            <a:pathLst>
              <a:path w="240" h="201" extrusionOk="0">
                <a:moveTo>
                  <a:pt x="32" y="164"/>
                </a:moveTo>
                <a:cubicBezTo>
                  <a:pt x="32" y="110"/>
                  <a:pt x="32" y="110"/>
                  <a:pt x="32" y="110"/>
                </a:cubicBezTo>
                <a:cubicBezTo>
                  <a:pt x="32" y="105"/>
                  <a:pt x="36" y="102"/>
                  <a:pt x="40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8" y="102"/>
                  <a:pt x="61" y="105"/>
                  <a:pt x="61" y="110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68"/>
                  <a:pt x="58" y="172"/>
                  <a:pt x="53" y="172"/>
                </a:cubicBezTo>
                <a:cubicBezTo>
                  <a:pt x="40" y="172"/>
                  <a:pt x="40" y="172"/>
                  <a:pt x="40" y="172"/>
                </a:cubicBezTo>
                <a:cubicBezTo>
                  <a:pt x="36" y="172"/>
                  <a:pt x="32" y="168"/>
                  <a:pt x="32" y="164"/>
                </a:cubicBezTo>
                <a:close/>
                <a:moveTo>
                  <a:pt x="88" y="83"/>
                </a:moveTo>
                <a:cubicBezTo>
                  <a:pt x="84" y="83"/>
                  <a:pt x="80" y="86"/>
                  <a:pt x="80" y="91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68"/>
                  <a:pt x="84" y="172"/>
                  <a:pt x="88" y="172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6" y="172"/>
                  <a:pt x="109" y="168"/>
                  <a:pt x="109" y="16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86"/>
                  <a:pt x="106" y="83"/>
                  <a:pt x="101" y="83"/>
                </a:cubicBezTo>
                <a:lnTo>
                  <a:pt x="88" y="83"/>
                </a:lnTo>
                <a:close/>
                <a:moveTo>
                  <a:pt x="136" y="66"/>
                </a:moveTo>
                <a:cubicBezTo>
                  <a:pt x="132" y="66"/>
                  <a:pt x="128" y="70"/>
                  <a:pt x="128" y="7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8"/>
                  <a:pt x="132" y="172"/>
                  <a:pt x="136" y="172"/>
                </a:cubicBezTo>
                <a:cubicBezTo>
                  <a:pt x="149" y="172"/>
                  <a:pt x="149" y="172"/>
                  <a:pt x="149" y="172"/>
                </a:cubicBezTo>
                <a:cubicBezTo>
                  <a:pt x="154" y="172"/>
                  <a:pt x="157" y="168"/>
                  <a:pt x="157" y="164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0"/>
                  <a:pt x="154" y="66"/>
                  <a:pt x="149" y="66"/>
                </a:cubicBezTo>
                <a:lnTo>
                  <a:pt x="136" y="66"/>
                </a:lnTo>
                <a:close/>
                <a:moveTo>
                  <a:pt x="184" y="49"/>
                </a:moveTo>
                <a:cubicBezTo>
                  <a:pt x="180" y="49"/>
                  <a:pt x="177" y="53"/>
                  <a:pt x="177" y="57"/>
                </a:cubicBezTo>
                <a:cubicBezTo>
                  <a:pt x="177" y="164"/>
                  <a:pt x="177" y="164"/>
                  <a:pt x="177" y="164"/>
                </a:cubicBezTo>
                <a:cubicBezTo>
                  <a:pt x="177" y="168"/>
                  <a:pt x="180" y="172"/>
                  <a:pt x="184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02" y="172"/>
                  <a:pt x="206" y="168"/>
                  <a:pt x="206" y="164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06" y="53"/>
                  <a:pt x="202" y="49"/>
                  <a:pt x="198" y="49"/>
                </a:cubicBezTo>
                <a:lnTo>
                  <a:pt x="184" y="49"/>
                </a:lnTo>
                <a:close/>
                <a:moveTo>
                  <a:pt x="36" y="81"/>
                </a:moveTo>
                <a:cubicBezTo>
                  <a:pt x="87" y="71"/>
                  <a:pt x="135" y="53"/>
                  <a:pt x="179" y="27"/>
                </a:cubicBezTo>
                <a:cubicBezTo>
                  <a:pt x="183" y="35"/>
                  <a:pt x="183" y="35"/>
                  <a:pt x="183" y="35"/>
                </a:cubicBezTo>
                <a:cubicBezTo>
                  <a:pt x="198" y="11"/>
                  <a:pt x="198" y="11"/>
                  <a:pt x="198" y="11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31" y="43"/>
                  <a:pt x="84" y="61"/>
                  <a:pt x="34" y="70"/>
                </a:cubicBezTo>
                <a:lnTo>
                  <a:pt x="36" y="81"/>
                </a:lnTo>
                <a:close/>
                <a:moveTo>
                  <a:pt x="240" y="187"/>
                </a:moveTo>
                <a:cubicBezTo>
                  <a:pt x="216" y="173"/>
                  <a:pt x="216" y="173"/>
                  <a:pt x="216" y="173"/>
                </a:cubicBezTo>
                <a:cubicBezTo>
                  <a:pt x="216" y="182"/>
                  <a:pt x="216" y="182"/>
                  <a:pt x="216" y="182"/>
                </a:cubicBezTo>
                <a:cubicBezTo>
                  <a:pt x="19" y="182"/>
                  <a:pt x="19" y="182"/>
                  <a:pt x="19" y="182"/>
                </a:cubicBezTo>
                <a:cubicBezTo>
                  <a:pt x="19" y="25"/>
                  <a:pt x="19" y="25"/>
                  <a:pt x="19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82"/>
                  <a:pt x="9" y="182"/>
                  <a:pt x="9" y="182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193"/>
                  <a:pt x="9" y="193"/>
                  <a:pt x="9" y="193"/>
                </a:cubicBezTo>
                <a:cubicBezTo>
                  <a:pt x="216" y="193"/>
                  <a:pt x="216" y="193"/>
                  <a:pt x="216" y="193"/>
                </a:cubicBezTo>
                <a:cubicBezTo>
                  <a:pt x="216" y="201"/>
                  <a:pt x="216" y="201"/>
                  <a:pt x="216" y="201"/>
                </a:cubicBezTo>
                <a:lnTo>
                  <a:pt x="240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5141912" y="3148012"/>
            <a:ext cx="882650" cy="792162"/>
          </a:xfrm>
          <a:custGeom>
            <a:avLst/>
            <a:gdLst/>
            <a:ahLst/>
            <a:cxnLst/>
            <a:rect l="l" t="t" r="r" b="b"/>
            <a:pathLst>
              <a:path w="215" h="193" extrusionOk="0">
                <a:moveTo>
                  <a:pt x="146" y="26"/>
                </a:moveTo>
                <a:cubicBezTo>
                  <a:pt x="134" y="26"/>
                  <a:pt x="134" y="26"/>
                  <a:pt x="134" y="26"/>
                </a:cubicBezTo>
                <a:cubicBezTo>
                  <a:pt x="133" y="18"/>
                  <a:pt x="127" y="12"/>
                  <a:pt x="12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89" y="12"/>
                  <a:pt x="83" y="18"/>
                  <a:pt x="82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70" y="11"/>
                  <a:pt x="80" y="0"/>
                  <a:pt x="92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6" y="0"/>
                  <a:pt x="146" y="11"/>
                  <a:pt x="146" y="26"/>
                </a:cubicBezTo>
                <a:close/>
                <a:moveTo>
                  <a:pt x="33" y="107"/>
                </a:moveTo>
                <a:cubicBezTo>
                  <a:pt x="87" y="107"/>
                  <a:pt x="87" y="107"/>
                  <a:pt x="87" y="107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93"/>
                  <a:pt x="92" y="89"/>
                  <a:pt x="97" y="89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24" y="89"/>
                  <a:pt x="128" y="93"/>
                  <a:pt x="128" y="99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99" y="107"/>
                  <a:pt x="212" y="94"/>
                  <a:pt x="215" y="76"/>
                </a:cubicBezTo>
                <a:cubicBezTo>
                  <a:pt x="215" y="60"/>
                  <a:pt x="215" y="60"/>
                  <a:pt x="215" y="60"/>
                </a:cubicBezTo>
                <a:cubicBezTo>
                  <a:pt x="215" y="44"/>
                  <a:pt x="204" y="31"/>
                  <a:pt x="190" y="31"/>
                </a:cubicBezTo>
                <a:cubicBezTo>
                  <a:pt x="178" y="31"/>
                  <a:pt x="178" y="31"/>
                  <a:pt x="178" y="31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12" y="31"/>
                  <a:pt x="0" y="44"/>
                  <a:pt x="0" y="60"/>
                </a:cubicBezTo>
                <a:cubicBezTo>
                  <a:pt x="0" y="76"/>
                  <a:pt x="0" y="76"/>
                  <a:pt x="0" y="76"/>
                </a:cubicBezTo>
                <a:cubicBezTo>
                  <a:pt x="3" y="94"/>
                  <a:pt x="17" y="107"/>
                  <a:pt x="33" y="107"/>
                </a:cubicBezTo>
                <a:close/>
                <a:moveTo>
                  <a:pt x="182" y="116"/>
                </a:moveTo>
                <a:cubicBezTo>
                  <a:pt x="128" y="116"/>
                  <a:pt x="128" y="116"/>
                  <a:pt x="128" y="116"/>
                </a:cubicBezTo>
                <a:cubicBezTo>
                  <a:pt x="128" y="124"/>
                  <a:pt x="128" y="124"/>
                  <a:pt x="128" y="124"/>
                </a:cubicBezTo>
                <a:cubicBezTo>
                  <a:pt x="128" y="129"/>
                  <a:pt x="124" y="134"/>
                  <a:pt x="118" y="134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2" y="134"/>
                  <a:pt x="87" y="129"/>
                  <a:pt x="87" y="124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19" y="116"/>
                  <a:pt x="8" y="108"/>
                  <a:pt x="0" y="97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0"/>
                  <a:pt x="12" y="193"/>
                  <a:pt x="25" y="193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51" y="193"/>
                  <a:pt x="51" y="193"/>
                  <a:pt x="51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72" y="193"/>
                  <a:pt x="172" y="193"/>
                  <a:pt x="172" y="193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204" y="193"/>
                  <a:pt x="215" y="180"/>
                  <a:pt x="215" y="164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08" y="108"/>
                  <a:pt x="196" y="116"/>
                  <a:pt x="182" y="116"/>
                </a:cubicBezTo>
                <a:close/>
                <a:moveTo>
                  <a:pt x="118" y="97"/>
                </a:moveTo>
                <a:cubicBezTo>
                  <a:pt x="98" y="97"/>
                  <a:pt x="98" y="97"/>
                  <a:pt x="98" y="97"/>
                </a:cubicBezTo>
                <a:cubicBezTo>
                  <a:pt x="96" y="97"/>
                  <a:pt x="94" y="98"/>
                  <a:pt x="94" y="101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4" y="125"/>
                  <a:pt x="96" y="127"/>
                  <a:pt x="98" y="127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20" y="127"/>
                  <a:pt x="121" y="125"/>
                  <a:pt x="121" y="123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08"/>
                  <a:pt x="121" y="108"/>
                  <a:pt x="121" y="108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21" y="98"/>
                  <a:pt x="120" y="97"/>
                  <a:pt x="118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9"/>
          <p:cNvSpPr txBox="1"/>
          <p:nvPr/>
        </p:nvSpPr>
        <p:spPr>
          <a:xfrm>
            <a:off x="8801100" y="3201987"/>
            <a:ext cx="17780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</a:t>
            </a:r>
            <a:endParaRPr sz="14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amet, consectetur adipiscing elit, sed</a:t>
            </a:r>
            <a:endParaRPr/>
          </a:p>
        </p:txBody>
      </p:sp>
      <p:sp>
        <p:nvSpPr>
          <p:cNvPr id="435" name="Google Shape;435;p19"/>
          <p:cNvSpPr txBox="1"/>
          <p:nvPr/>
        </p:nvSpPr>
        <p:spPr>
          <a:xfrm>
            <a:off x="8736012" y="1098550"/>
            <a:ext cx="17780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</a:t>
            </a:r>
            <a:endParaRPr sz="14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amet, consectetur adipiscing elit, sed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82"/>
          <p:cNvSpPr txBox="1"/>
          <p:nvPr/>
        </p:nvSpPr>
        <p:spPr>
          <a:xfrm>
            <a:off x="9639300" y="1096962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575" name="Google Shape;2575;p82"/>
          <p:cNvSpPr txBox="1"/>
          <p:nvPr/>
        </p:nvSpPr>
        <p:spPr>
          <a:xfrm>
            <a:off x="311150" y="1093787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576" name="Google Shape;2576;p82"/>
          <p:cNvSpPr txBox="1"/>
          <p:nvPr/>
        </p:nvSpPr>
        <p:spPr>
          <a:xfrm>
            <a:off x="9717087" y="763587"/>
            <a:ext cx="1516062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7902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A79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77" name="Google Shape;2577;p82"/>
          <p:cNvSpPr txBox="1"/>
          <p:nvPr/>
        </p:nvSpPr>
        <p:spPr>
          <a:xfrm>
            <a:off x="9707562" y="4557712"/>
            <a:ext cx="1627187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2331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CC233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78" name="Google Shape;2578;p82"/>
          <p:cNvSpPr txBox="1"/>
          <p:nvPr/>
        </p:nvSpPr>
        <p:spPr>
          <a:xfrm>
            <a:off x="990600" y="771525"/>
            <a:ext cx="1570037" cy="49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320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AB3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79" name="Google Shape;2579;p82"/>
          <p:cNvSpPr txBox="1"/>
          <p:nvPr/>
        </p:nvSpPr>
        <p:spPr>
          <a:xfrm>
            <a:off x="-72150" y="4518025"/>
            <a:ext cx="2632787" cy="49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80" name="Google Shape;2580;p82"/>
          <p:cNvSpPr txBox="1"/>
          <p:nvPr/>
        </p:nvSpPr>
        <p:spPr>
          <a:xfrm>
            <a:off x="8658225" y="463550"/>
            <a:ext cx="9525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12600"/>
              <a:buFont typeface="Montserrat"/>
              <a:buNone/>
            </a:pPr>
            <a:r>
              <a:rPr lang="en-US" sz="126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581" name="Google Shape;2581;p82"/>
          <p:cNvSpPr txBox="1"/>
          <p:nvPr/>
        </p:nvSpPr>
        <p:spPr>
          <a:xfrm>
            <a:off x="8694737" y="4232275"/>
            <a:ext cx="9350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12600"/>
              <a:buFont typeface="Montserrat"/>
              <a:buNone/>
            </a:pPr>
            <a:r>
              <a:rPr lang="en-US" sz="12600" b="0" i="0" u="none">
                <a:solidFill>
                  <a:srgbClr val="E2495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582" name="Google Shape;2582;p82"/>
          <p:cNvSpPr txBox="1"/>
          <p:nvPr/>
        </p:nvSpPr>
        <p:spPr>
          <a:xfrm>
            <a:off x="2641600" y="419100"/>
            <a:ext cx="644525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59"/>
              </a:buClr>
              <a:buSzPts val="13200"/>
              <a:buFont typeface="Montserrat"/>
              <a:buNone/>
            </a:pPr>
            <a:r>
              <a:rPr lang="en-US" sz="13200" b="0" i="0" u="none">
                <a:solidFill>
                  <a:srgbClr val="FFCA5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583" name="Google Shape;2583;p82"/>
          <p:cNvSpPr txBox="1"/>
          <p:nvPr/>
        </p:nvSpPr>
        <p:spPr>
          <a:xfrm>
            <a:off x="2641600" y="4165600"/>
            <a:ext cx="968375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13200"/>
              <a:buFont typeface="Montserrat"/>
              <a:buNone/>
            </a:pPr>
            <a:r>
              <a:rPr lang="en-US" sz="13200" b="0" i="0" u="none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584" name="Google Shape;2584;p82"/>
          <p:cNvSpPr txBox="1"/>
          <p:nvPr/>
        </p:nvSpPr>
        <p:spPr>
          <a:xfrm>
            <a:off x="9628187" y="4870450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</a:t>
            </a:r>
            <a:endParaRPr/>
          </a:p>
        </p:txBody>
      </p:sp>
      <p:sp>
        <p:nvSpPr>
          <p:cNvPr id="2585" name="Google Shape;2585;p82"/>
          <p:cNvSpPr txBox="1"/>
          <p:nvPr/>
        </p:nvSpPr>
        <p:spPr>
          <a:xfrm>
            <a:off x="266700" y="4873625"/>
            <a:ext cx="23288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4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4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4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4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4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4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4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endParaRPr dirty="0"/>
          </a:p>
        </p:txBody>
      </p:sp>
      <p:sp>
        <p:nvSpPr>
          <p:cNvPr id="2586" name="Google Shape;2586;p82"/>
          <p:cNvSpPr/>
          <p:nvPr/>
        </p:nvSpPr>
        <p:spPr>
          <a:xfrm>
            <a:off x="3600450" y="3113087"/>
            <a:ext cx="2433637" cy="2811462"/>
          </a:xfrm>
          <a:custGeom>
            <a:avLst/>
            <a:gdLst/>
            <a:ahLst/>
            <a:cxnLst/>
            <a:rect l="l" t="t" r="r" b="b"/>
            <a:pathLst>
              <a:path w="519" h="599" extrusionOk="0">
                <a:moveTo>
                  <a:pt x="519" y="599"/>
                </a:moveTo>
                <a:cubicBezTo>
                  <a:pt x="429" y="454"/>
                  <a:pt x="429" y="454"/>
                  <a:pt x="429" y="454"/>
                </a:cubicBezTo>
                <a:cubicBezTo>
                  <a:pt x="513" y="302"/>
                  <a:pt x="513" y="302"/>
                  <a:pt x="513" y="302"/>
                </a:cubicBezTo>
                <a:cubicBezTo>
                  <a:pt x="398" y="293"/>
                  <a:pt x="304" y="200"/>
                  <a:pt x="296" y="83"/>
                </a:cubicBezTo>
                <a:cubicBezTo>
                  <a:pt x="145" y="0"/>
                  <a:pt x="145" y="0"/>
                  <a:pt x="145" y="0"/>
                </a:cubicBezTo>
                <a:cubicBezTo>
                  <a:pt x="0" y="90"/>
                  <a:pt x="0" y="90"/>
                  <a:pt x="0" y="90"/>
                </a:cubicBezTo>
                <a:cubicBezTo>
                  <a:pt x="12" y="370"/>
                  <a:pt x="241" y="592"/>
                  <a:pt x="519" y="599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7" name="Google Shape;2587;p82"/>
          <p:cNvSpPr/>
          <p:nvPr/>
        </p:nvSpPr>
        <p:spPr>
          <a:xfrm>
            <a:off x="5781675" y="3482975"/>
            <a:ext cx="2808287" cy="2436812"/>
          </a:xfrm>
          <a:custGeom>
            <a:avLst/>
            <a:gdLst/>
            <a:ahLst/>
            <a:cxnLst/>
            <a:rect l="l" t="t" r="r" b="b"/>
            <a:pathLst>
              <a:path w="599" h="519" extrusionOk="0">
                <a:moveTo>
                  <a:pt x="0" y="374"/>
                </a:moveTo>
                <a:cubicBezTo>
                  <a:pt x="90" y="519"/>
                  <a:pt x="90" y="519"/>
                  <a:pt x="90" y="519"/>
                </a:cubicBezTo>
                <a:cubicBezTo>
                  <a:pt x="370" y="507"/>
                  <a:pt x="592" y="278"/>
                  <a:pt x="599" y="0"/>
                </a:cubicBezTo>
                <a:cubicBezTo>
                  <a:pt x="454" y="90"/>
                  <a:pt x="454" y="90"/>
                  <a:pt x="454" y="90"/>
                </a:cubicBezTo>
                <a:cubicBezTo>
                  <a:pt x="302" y="6"/>
                  <a:pt x="302" y="6"/>
                  <a:pt x="302" y="6"/>
                </a:cubicBezTo>
                <a:cubicBezTo>
                  <a:pt x="293" y="121"/>
                  <a:pt x="200" y="215"/>
                  <a:pt x="83" y="223"/>
                </a:cubicBezTo>
                <a:lnTo>
                  <a:pt x="0" y="374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8" name="Google Shape;2588;p82"/>
          <p:cNvSpPr/>
          <p:nvPr/>
        </p:nvSpPr>
        <p:spPr>
          <a:xfrm>
            <a:off x="6151562" y="930275"/>
            <a:ext cx="2433637" cy="2806700"/>
          </a:xfrm>
          <a:custGeom>
            <a:avLst/>
            <a:gdLst/>
            <a:ahLst/>
            <a:cxnLst/>
            <a:rect l="l" t="t" r="r" b="b"/>
            <a:pathLst>
              <a:path w="519" h="598" extrusionOk="0">
                <a:moveTo>
                  <a:pt x="519" y="508"/>
                </a:moveTo>
                <a:cubicBezTo>
                  <a:pt x="507" y="228"/>
                  <a:pt x="278" y="6"/>
                  <a:pt x="0" y="0"/>
                </a:cubicBezTo>
                <a:cubicBezTo>
                  <a:pt x="90" y="144"/>
                  <a:pt x="90" y="144"/>
                  <a:pt x="90" y="144"/>
                </a:cubicBezTo>
                <a:cubicBezTo>
                  <a:pt x="6" y="296"/>
                  <a:pt x="6" y="296"/>
                  <a:pt x="6" y="296"/>
                </a:cubicBezTo>
                <a:cubicBezTo>
                  <a:pt x="121" y="305"/>
                  <a:pt x="215" y="398"/>
                  <a:pt x="223" y="515"/>
                </a:cubicBezTo>
                <a:cubicBezTo>
                  <a:pt x="374" y="598"/>
                  <a:pt x="374" y="598"/>
                  <a:pt x="374" y="598"/>
                </a:cubicBezTo>
                <a:lnTo>
                  <a:pt x="519" y="508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9" name="Google Shape;2589;p82"/>
          <p:cNvSpPr/>
          <p:nvPr/>
        </p:nvSpPr>
        <p:spPr>
          <a:xfrm>
            <a:off x="3600450" y="930275"/>
            <a:ext cx="2803525" cy="2436812"/>
          </a:xfrm>
          <a:custGeom>
            <a:avLst/>
            <a:gdLst/>
            <a:ahLst/>
            <a:cxnLst/>
            <a:rect l="l" t="t" r="r" b="b"/>
            <a:pathLst>
              <a:path w="598" h="519" extrusionOk="0">
                <a:moveTo>
                  <a:pt x="598" y="145"/>
                </a:moveTo>
                <a:cubicBezTo>
                  <a:pt x="508" y="0"/>
                  <a:pt x="508" y="0"/>
                  <a:pt x="508" y="0"/>
                </a:cubicBezTo>
                <a:cubicBezTo>
                  <a:pt x="228" y="12"/>
                  <a:pt x="6" y="241"/>
                  <a:pt x="0" y="519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305" y="398"/>
                  <a:pt x="398" y="304"/>
                  <a:pt x="515" y="296"/>
                </a:cubicBezTo>
                <a:lnTo>
                  <a:pt x="598" y="145"/>
                </a:ln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0" name="Google Shape;2590;p82"/>
          <p:cNvSpPr/>
          <p:nvPr/>
        </p:nvSpPr>
        <p:spPr>
          <a:xfrm>
            <a:off x="4384675" y="4140200"/>
            <a:ext cx="617537" cy="741362"/>
          </a:xfrm>
          <a:custGeom>
            <a:avLst/>
            <a:gdLst/>
            <a:ahLst/>
            <a:cxnLst/>
            <a:rect l="l" t="t" r="r" b="b"/>
            <a:pathLst>
              <a:path w="132" h="158" extrusionOk="0">
                <a:moveTo>
                  <a:pt x="88" y="153"/>
                </a:moveTo>
                <a:cubicBezTo>
                  <a:pt x="88" y="156"/>
                  <a:pt x="86" y="158"/>
                  <a:pt x="83" y="158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46" y="158"/>
                  <a:pt x="44" y="156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0"/>
                  <a:pt x="46" y="147"/>
                  <a:pt x="49" y="147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6" y="147"/>
                  <a:pt x="88" y="150"/>
                  <a:pt x="88" y="153"/>
                </a:cubicBezTo>
                <a:close/>
                <a:moveTo>
                  <a:pt x="88" y="138"/>
                </a:moveTo>
                <a:cubicBezTo>
                  <a:pt x="88" y="135"/>
                  <a:pt x="86" y="133"/>
                  <a:pt x="83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46" y="133"/>
                  <a:pt x="44" y="135"/>
                  <a:pt x="44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41"/>
                  <a:pt x="46" y="144"/>
                  <a:pt x="49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6" y="144"/>
                  <a:pt x="88" y="141"/>
                  <a:pt x="88" y="138"/>
                </a:cubicBezTo>
                <a:close/>
                <a:moveTo>
                  <a:pt x="71" y="78"/>
                </a:moveTo>
                <a:cubicBezTo>
                  <a:pt x="64" y="78"/>
                  <a:pt x="64" y="78"/>
                  <a:pt x="64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3" y="129"/>
                  <a:pt x="64" y="129"/>
                  <a:pt x="66" y="129"/>
                </a:cubicBezTo>
                <a:cubicBezTo>
                  <a:pt x="66" y="129"/>
                  <a:pt x="66" y="130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30"/>
                  <a:pt x="66" y="129"/>
                  <a:pt x="66" y="129"/>
                </a:cubicBezTo>
                <a:cubicBezTo>
                  <a:pt x="68" y="129"/>
                  <a:pt x="70" y="129"/>
                  <a:pt x="71" y="130"/>
                </a:cubicBezTo>
                <a:lnTo>
                  <a:pt x="71" y="78"/>
                </a:lnTo>
                <a:close/>
                <a:moveTo>
                  <a:pt x="48" y="57"/>
                </a:moveTo>
                <a:cubicBezTo>
                  <a:pt x="43" y="57"/>
                  <a:pt x="40" y="60"/>
                  <a:pt x="40" y="65"/>
                </a:cubicBezTo>
                <a:cubicBezTo>
                  <a:pt x="40" y="69"/>
                  <a:pt x="43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0"/>
                  <a:pt x="52" y="57"/>
                  <a:pt x="48" y="57"/>
                </a:cubicBezTo>
                <a:close/>
                <a:moveTo>
                  <a:pt x="92" y="65"/>
                </a:moveTo>
                <a:cubicBezTo>
                  <a:pt x="92" y="60"/>
                  <a:pt x="89" y="57"/>
                  <a:pt x="84" y="57"/>
                </a:cubicBezTo>
                <a:cubicBezTo>
                  <a:pt x="80" y="57"/>
                  <a:pt x="77" y="60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9" y="73"/>
                  <a:pt x="92" y="69"/>
                  <a:pt x="92" y="65"/>
                </a:cubicBezTo>
                <a:close/>
                <a:moveTo>
                  <a:pt x="110" y="50"/>
                </a:moveTo>
                <a:cubicBezTo>
                  <a:pt x="106" y="36"/>
                  <a:pt x="89" y="21"/>
                  <a:pt x="66" y="21"/>
                </a:cubicBezTo>
                <a:cubicBezTo>
                  <a:pt x="43" y="21"/>
                  <a:pt x="26" y="36"/>
                  <a:pt x="22" y="50"/>
                </a:cubicBezTo>
                <a:cubicBezTo>
                  <a:pt x="20" y="61"/>
                  <a:pt x="22" y="71"/>
                  <a:pt x="27" y="81"/>
                </a:cubicBezTo>
                <a:cubicBezTo>
                  <a:pt x="32" y="90"/>
                  <a:pt x="37" y="97"/>
                  <a:pt x="41" y="107"/>
                </a:cubicBezTo>
                <a:cubicBezTo>
                  <a:pt x="43" y="112"/>
                  <a:pt x="44" y="119"/>
                  <a:pt x="45" y="124"/>
                </a:cubicBezTo>
                <a:cubicBezTo>
                  <a:pt x="46" y="128"/>
                  <a:pt x="47" y="129"/>
                  <a:pt x="52" y="129"/>
                </a:cubicBezTo>
                <a:cubicBezTo>
                  <a:pt x="54" y="129"/>
                  <a:pt x="55" y="130"/>
                  <a:pt x="56" y="130"/>
                </a:cubicBezTo>
                <a:cubicBezTo>
                  <a:pt x="56" y="78"/>
                  <a:pt x="56" y="78"/>
                  <a:pt x="56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78"/>
                  <a:pt x="41" y="77"/>
                  <a:pt x="38" y="74"/>
                </a:cubicBezTo>
                <a:cubicBezTo>
                  <a:pt x="36" y="72"/>
                  <a:pt x="35" y="68"/>
                  <a:pt x="35" y="65"/>
                </a:cubicBezTo>
                <a:cubicBezTo>
                  <a:pt x="35" y="61"/>
                  <a:pt x="36" y="58"/>
                  <a:pt x="38" y="56"/>
                </a:cubicBezTo>
                <a:cubicBezTo>
                  <a:pt x="41" y="53"/>
                  <a:pt x="44" y="52"/>
                  <a:pt x="48" y="52"/>
                </a:cubicBezTo>
                <a:cubicBezTo>
                  <a:pt x="55" y="52"/>
                  <a:pt x="61" y="58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73"/>
                  <a:pt x="61" y="73"/>
                  <a:pt x="61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1"/>
                  <a:pt x="73" y="58"/>
                  <a:pt x="75" y="56"/>
                </a:cubicBezTo>
                <a:cubicBezTo>
                  <a:pt x="78" y="53"/>
                  <a:pt x="81" y="52"/>
                  <a:pt x="84" y="52"/>
                </a:cubicBezTo>
                <a:cubicBezTo>
                  <a:pt x="88" y="52"/>
                  <a:pt x="91" y="53"/>
                  <a:pt x="94" y="56"/>
                </a:cubicBezTo>
                <a:cubicBezTo>
                  <a:pt x="96" y="58"/>
                  <a:pt x="98" y="61"/>
                  <a:pt x="98" y="65"/>
                </a:cubicBezTo>
                <a:cubicBezTo>
                  <a:pt x="98" y="68"/>
                  <a:pt x="96" y="72"/>
                  <a:pt x="94" y="74"/>
                </a:cubicBezTo>
                <a:cubicBezTo>
                  <a:pt x="91" y="77"/>
                  <a:pt x="88" y="78"/>
                  <a:pt x="84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78" y="130"/>
                  <a:pt x="79" y="129"/>
                  <a:pt x="80" y="129"/>
                </a:cubicBezTo>
                <a:cubicBezTo>
                  <a:pt x="85" y="129"/>
                  <a:pt x="86" y="128"/>
                  <a:pt x="87" y="124"/>
                </a:cubicBezTo>
                <a:cubicBezTo>
                  <a:pt x="89" y="119"/>
                  <a:pt x="89" y="112"/>
                  <a:pt x="92" y="107"/>
                </a:cubicBezTo>
                <a:cubicBezTo>
                  <a:pt x="96" y="97"/>
                  <a:pt x="100" y="90"/>
                  <a:pt x="105" y="81"/>
                </a:cubicBezTo>
                <a:cubicBezTo>
                  <a:pt x="110" y="71"/>
                  <a:pt x="113" y="61"/>
                  <a:pt x="110" y="50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5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6"/>
                  <a:pt x="63" y="19"/>
                  <a:pt x="66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9" y="19"/>
                  <a:pt x="71" y="16"/>
                  <a:pt x="71" y="14"/>
                </a:cubicBezTo>
                <a:lnTo>
                  <a:pt x="71" y="5"/>
                </a:lnTo>
                <a:close/>
                <a:moveTo>
                  <a:pt x="98" y="13"/>
                </a:moveTo>
                <a:cubicBezTo>
                  <a:pt x="99" y="10"/>
                  <a:pt x="98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3" y="5"/>
                  <a:pt x="90" y="6"/>
                  <a:pt x="89" y="8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8"/>
                  <a:pt x="85" y="21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9" y="24"/>
                  <a:pt x="92" y="23"/>
                  <a:pt x="93" y="21"/>
                </a:cubicBezTo>
                <a:lnTo>
                  <a:pt x="98" y="13"/>
                </a:lnTo>
                <a:close/>
                <a:moveTo>
                  <a:pt x="117" y="28"/>
                </a:moveTo>
                <a:cubicBezTo>
                  <a:pt x="119" y="26"/>
                  <a:pt x="119" y="23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6" y="19"/>
                  <a:pt x="113" y="19"/>
                  <a:pt x="111" y="21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2" y="29"/>
                  <a:pt x="102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6" y="36"/>
                  <a:pt x="109" y="36"/>
                  <a:pt x="111" y="34"/>
                </a:cubicBezTo>
                <a:lnTo>
                  <a:pt x="117" y="28"/>
                </a:lnTo>
                <a:close/>
                <a:moveTo>
                  <a:pt x="128" y="52"/>
                </a:moveTo>
                <a:cubicBezTo>
                  <a:pt x="130" y="51"/>
                  <a:pt x="132" y="49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1" y="44"/>
                  <a:pt x="129" y="42"/>
                  <a:pt x="126" y="42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5" y="44"/>
                  <a:pt x="113" y="47"/>
                  <a:pt x="113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4" y="52"/>
                  <a:pt x="116" y="54"/>
                  <a:pt x="119" y="53"/>
                </a:cubicBezTo>
                <a:lnTo>
                  <a:pt x="128" y="52"/>
                </a:lnTo>
                <a:close/>
                <a:moveTo>
                  <a:pt x="126" y="78"/>
                </a:moveTo>
                <a:cubicBezTo>
                  <a:pt x="128" y="78"/>
                  <a:pt x="131" y="76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2" y="71"/>
                  <a:pt x="130" y="69"/>
                  <a:pt x="127" y="68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6" y="66"/>
                  <a:pt x="114" y="68"/>
                  <a:pt x="113" y="70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3" y="73"/>
                  <a:pt x="114" y="75"/>
                  <a:pt x="117" y="76"/>
                </a:cubicBezTo>
                <a:lnTo>
                  <a:pt x="126" y="78"/>
                </a:lnTo>
                <a:close/>
                <a:moveTo>
                  <a:pt x="38" y="21"/>
                </a:moveTo>
                <a:cubicBezTo>
                  <a:pt x="39" y="23"/>
                  <a:pt x="42" y="24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7" y="21"/>
                  <a:pt x="48" y="18"/>
                  <a:pt x="47" y="16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3"/>
                </a:cubicBezTo>
                <a:lnTo>
                  <a:pt x="38" y="21"/>
                </a:lnTo>
                <a:close/>
                <a:moveTo>
                  <a:pt x="21" y="34"/>
                </a:moveTo>
                <a:cubicBezTo>
                  <a:pt x="23" y="36"/>
                  <a:pt x="26" y="36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2"/>
                  <a:pt x="29" y="29"/>
                  <a:pt x="27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2" y="26"/>
                  <a:pt x="14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5" y="54"/>
                  <a:pt x="18" y="52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9" y="47"/>
                  <a:pt x="17" y="44"/>
                  <a:pt x="14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1" y="44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1"/>
                  <a:pt x="4" y="52"/>
                </a:cubicBezTo>
                <a:lnTo>
                  <a:pt x="13" y="53"/>
                </a:lnTo>
                <a:close/>
                <a:moveTo>
                  <a:pt x="15" y="76"/>
                </a:moveTo>
                <a:cubicBezTo>
                  <a:pt x="17" y="75"/>
                  <a:pt x="19" y="73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8"/>
                  <a:pt x="15" y="66"/>
                  <a:pt x="13" y="66"/>
                </a:cubicBezTo>
                <a:cubicBezTo>
                  <a:pt x="4" y="68"/>
                  <a:pt x="4" y="68"/>
                  <a:pt x="4" y="68"/>
                </a:cubicBezTo>
                <a:cubicBezTo>
                  <a:pt x="2" y="69"/>
                  <a:pt x="0" y="71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6"/>
                  <a:pt x="3" y="78"/>
                  <a:pt x="6" y="78"/>
                </a:cubicBezTo>
                <a:lnTo>
                  <a:pt x="15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1" name="Google Shape;2591;p82"/>
          <p:cNvSpPr/>
          <p:nvPr/>
        </p:nvSpPr>
        <p:spPr>
          <a:xfrm>
            <a:off x="6799262" y="4530725"/>
            <a:ext cx="931862" cy="623887"/>
          </a:xfrm>
          <a:custGeom>
            <a:avLst/>
            <a:gdLst/>
            <a:ahLst/>
            <a:cxnLst/>
            <a:rect l="l" t="t" r="r" b="b"/>
            <a:pathLst>
              <a:path w="199" h="133" extrusionOk="0">
                <a:moveTo>
                  <a:pt x="158" y="13"/>
                </a:moveTo>
                <a:cubicBezTo>
                  <a:pt x="176" y="59"/>
                  <a:pt x="176" y="59"/>
                  <a:pt x="176" y="59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141" y="58"/>
                  <a:pt x="104" y="26"/>
                  <a:pt x="101" y="26"/>
                </a:cubicBezTo>
                <a:cubicBezTo>
                  <a:pt x="98" y="26"/>
                  <a:pt x="86" y="30"/>
                  <a:pt x="85" y="30"/>
                </a:cubicBezTo>
                <a:cubicBezTo>
                  <a:pt x="85" y="30"/>
                  <a:pt x="78" y="32"/>
                  <a:pt x="72" y="32"/>
                </a:cubicBezTo>
                <a:cubicBezTo>
                  <a:pt x="69" y="32"/>
                  <a:pt x="67" y="32"/>
                  <a:pt x="65" y="31"/>
                </a:cubicBezTo>
                <a:cubicBezTo>
                  <a:pt x="64" y="30"/>
                  <a:pt x="63" y="29"/>
                  <a:pt x="63" y="28"/>
                </a:cubicBezTo>
                <a:cubicBezTo>
                  <a:pt x="63" y="25"/>
                  <a:pt x="66" y="23"/>
                  <a:pt x="67" y="22"/>
                </a:cubicBezTo>
                <a:cubicBezTo>
                  <a:pt x="77" y="17"/>
                  <a:pt x="103" y="7"/>
                  <a:pt x="106" y="7"/>
                </a:cubicBezTo>
                <a:cubicBezTo>
                  <a:pt x="106" y="7"/>
                  <a:pt x="106" y="7"/>
                  <a:pt x="107" y="7"/>
                </a:cubicBezTo>
                <a:cubicBezTo>
                  <a:pt x="113" y="7"/>
                  <a:pt x="153" y="12"/>
                  <a:pt x="158" y="13"/>
                </a:cubicBezTo>
                <a:close/>
                <a:moveTo>
                  <a:pt x="174" y="0"/>
                </a:moveTo>
                <a:cubicBezTo>
                  <a:pt x="174" y="0"/>
                  <a:pt x="173" y="0"/>
                  <a:pt x="172" y="0"/>
                </a:cubicBezTo>
                <a:cubicBezTo>
                  <a:pt x="165" y="3"/>
                  <a:pt x="165" y="3"/>
                  <a:pt x="165" y="3"/>
                </a:cubicBezTo>
                <a:cubicBezTo>
                  <a:pt x="164" y="4"/>
                  <a:pt x="163" y="5"/>
                  <a:pt x="162" y="6"/>
                </a:cubicBezTo>
                <a:cubicBezTo>
                  <a:pt x="161" y="7"/>
                  <a:pt x="161" y="9"/>
                  <a:pt x="162" y="10"/>
                </a:cubicBezTo>
                <a:cubicBezTo>
                  <a:pt x="181" y="58"/>
                  <a:pt x="181" y="58"/>
                  <a:pt x="181" y="58"/>
                </a:cubicBezTo>
                <a:cubicBezTo>
                  <a:pt x="182" y="61"/>
                  <a:pt x="185" y="62"/>
                  <a:pt x="188" y="61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7" y="58"/>
                  <a:pt x="198" y="57"/>
                  <a:pt x="198" y="56"/>
                </a:cubicBezTo>
                <a:cubicBezTo>
                  <a:pt x="199" y="54"/>
                  <a:pt x="199" y="53"/>
                  <a:pt x="198" y="52"/>
                </a:cubicBezTo>
                <a:cubicBezTo>
                  <a:pt x="179" y="3"/>
                  <a:pt x="179" y="3"/>
                  <a:pt x="179" y="3"/>
                </a:cubicBezTo>
                <a:cubicBezTo>
                  <a:pt x="178" y="1"/>
                  <a:pt x="176" y="0"/>
                  <a:pt x="174" y="0"/>
                </a:cubicBezTo>
                <a:close/>
                <a:moveTo>
                  <a:pt x="0" y="66"/>
                </a:moveTo>
                <a:cubicBezTo>
                  <a:pt x="0" y="68"/>
                  <a:pt x="0" y="69"/>
                  <a:pt x="1" y="70"/>
                </a:cubicBezTo>
                <a:cubicBezTo>
                  <a:pt x="2" y="71"/>
                  <a:pt x="3" y="72"/>
                  <a:pt x="4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3"/>
                  <a:pt x="18" y="71"/>
                  <a:pt x="18" y="68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1"/>
                  <a:pt x="21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6"/>
                </a:lnTo>
                <a:close/>
                <a:moveTo>
                  <a:pt x="81" y="115"/>
                </a:moveTo>
                <a:cubicBezTo>
                  <a:pt x="81" y="113"/>
                  <a:pt x="80" y="111"/>
                  <a:pt x="78" y="110"/>
                </a:cubicBezTo>
                <a:cubicBezTo>
                  <a:pt x="75" y="107"/>
                  <a:pt x="71" y="108"/>
                  <a:pt x="68" y="111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6" y="126"/>
                  <a:pt x="61" y="130"/>
                  <a:pt x="62" y="131"/>
                </a:cubicBezTo>
                <a:cubicBezTo>
                  <a:pt x="64" y="132"/>
                  <a:pt x="65" y="133"/>
                  <a:pt x="67" y="133"/>
                </a:cubicBezTo>
                <a:cubicBezTo>
                  <a:pt x="69" y="133"/>
                  <a:pt x="70" y="132"/>
                  <a:pt x="72" y="130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0" y="121"/>
                  <a:pt x="80" y="121"/>
                  <a:pt x="80" y="121"/>
                </a:cubicBezTo>
                <a:cubicBezTo>
                  <a:pt x="81" y="119"/>
                  <a:pt x="82" y="117"/>
                  <a:pt x="81" y="115"/>
                </a:cubicBezTo>
                <a:close/>
                <a:moveTo>
                  <a:pt x="43" y="112"/>
                </a:moveTo>
                <a:cubicBezTo>
                  <a:pt x="40" y="115"/>
                  <a:pt x="41" y="118"/>
                  <a:pt x="45" y="121"/>
                </a:cubicBezTo>
                <a:cubicBezTo>
                  <a:pt x="48" y="124"/>
                  <a:pt x="52" y="124"/>
                  <a:pt x="55" y="120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9" y="103"/>
                  <a:pt x="65" y="99"/>
                  <a:pt x="63" y="98"/>
                </a:cubicBezTo>
                <a:cubicBezTo>
                  <a:pt x="60" y="95"/>
                  <a:pt x="56" y="96"/>
                  <a:pt x="53" y="99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7" y="106"/>
                  <a:pt x="47" y="106"/>
                  <a:pt x="47" y="106"/>
                </a:cubicBezTo>
                <a:lnTo>
                  <a:pt x="43" y="112"/>
                </a:lnTo>
                <a:close/>
                <a:moveTo>
                  <a:pt x="29" y="98"/>
                </a:moveTo>
                <a:cubicBezTo>
                  <a:pt x="27" y="100"/>
                  <a:pt x="27" y="102"/>
                  <a:pt x="27" y="104"/>
                </a:cubicBezTo>
                <a:cubicBezTo>
                  <a:pt x="28" y="106"/>
                  <a:pt x="29" y="107"/>
                  <a:pt x="30" y="109"/>
                </a:cubicBezTo>
                <a:cubicBezTo>
                  <a:pt x="34" y="111"/>
                  <a:pt x="37" y="111"/>
                  <a:pt x="40" y="107"/>
                </a:cubicBezTo>
                <a:cubicBezTo>
                  <a:pt x="51" y="95"/>
                  <a:pt x="51" y="95"/>
                  <a:pt x="51" y="95"/>
                </a:cubicBezTo>
                <a:cubicBezTo>
                  <a:pt x="52" y="93"/>
                  <a:pt x="53" y="91"/>
                  <a:pt x="53" y="89"/>
                </a:cubicBezTo>
                <a:cubicBezTo>
                  <a:pt x="52" y="87"/>
                  <a:pt x="51" y="86"/>
                  <a:pt x="50" y="84"/>
                </a:cubicBezTo>
                <a:cubicBezTo>
                  <a:pt x="46" y="81"/>
                  <a:pt x="43" y="82"/>
                  <a:pt x="39" y="86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93"/>
                  <a:pt x="34" y="93"/>
                  <a:pt x="34" y="93"/>
                </a:cubicBezTo>
                <a:lnTo>
                  <a:pt x="29" y="98"/>
                </a:lnTo>
                <a:close/>
                <a:moveTo>
                  <a:pt x="27" y="93"/>
                </a:moveTo>
                <a:cubicBezTo>
                  <a:pt x="37" y="81"/>
                  <a:pt x="37" y="81"/>
                  <a:pt x="37" y="81"/>
                </a:cubicBezTo>
                <a:cubicBezTo>
                  <a:pt x="41" y="76"/>
                  <a:pt x="37" y="72"/>
                  <a:pt x="36" y="71"/>
                </a:cubicBezTo>
                <a:cubicBezTo>
                  <a:pt x="32" y="68"/>
                  <a:pt x="29" y="68"/>
                  <a:pt x="26" y="72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77"/>
                  <a:pt x="22" y="77"/>
                  <a:pt x="22" y="77"/>
                </a:cubicBezTo>
                <a:cubicBezTo>
                  <a:pt x="17" y="82"/>
                  <a:pt x="17" y="82"/>
                  <a:pt x="17" y="82"/>
                </a:cubicBezTo>
                <a:cubicBezTo>
                  <a:pt x="15" y="84"/>
                  <a:pt x="15" y="86"/>
                  <a:pt x="15" y="88"/>
                </a:cubicBezTo>
                <a:cubicBezTo>
                  <a:pt x="15" y="90"/>
                  <a:pt x="16" y="92"/>
                  <a:pt x="17" y="92"/>
                </a:cubicBezTo>
                <a:cubicBezTo>
                  <a:pt x="19" y="94"/>
                  <a:pt x="21" y="95"/>
                  <a:pt x="23" y="95"/>
                </a:cubicBezTo>
                <a:cubicBezTo>
                  <a:pt x="24" y="95"/>
                  <a:pt x="25" y="95"/>
                  <a:pt x="27" y="93"/>
                </a:cubicBezTo>
                <a:close/>
                <a:moveTo>
                  <a:pt x="151" y="83"/>
                </a:moveTo>
                <a:cubicBezTo>
                  <a:pt x="153" y="80"/>
                  <a:pt x="154" y="76"/>
                  <a:pt x="150" y="72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27" y="52"/>
                  <a:pt x="105" y="34"/>
                  <a:pt x="100" y="31"/>
                </a:cubicBezTo>
                <a:cubicBezTo>
                  <a:pt x="98" y="31"/>
                  <a:pt x="92" y="33"/>
                  <a:pt x="87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86" y="35"/>
                  <a:pt x="79" y="37"/>
                  <a:pt x="72" y="37"/>
                </a:cubicBezTo>
                <a:cubicBezTo>
                  <a:pt x="68" y="37"/>
                  <a:pt x="65" y="37"/>
                  <a:pt x="63" y="35"/>
                </a:cubicBezTo>
                <a:cubicBezTo>
                  <a:pt x="59" y="33"/>
                  <a:pt x="58" y="29"/>
                  <a:pt x="58" y="28"/>
                </a:cubicBezTo>
                <a:cubicBezTo>
                  <a:pt x="59" y="23"/>
                  <a:pt x="62" y="20"/>
                  <a:pt x="65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8"/>
                  <a:pt x="23" y="68"/>
                  <a:pt x="23" y="68"/>
                </a:cubicBezTo>
                <a:cubicBezTo>
                  <a:pt x="26" y="65"/>
                  <a:pt x="29" y="64"/>
                  <a:pt x="31" y="64"/>
                </a:cubicBezTo>
                <a:cubicBezTo>
                  <a:pt x="34" y="64"/>
                  <a:pt x="36" y="65"/>
                  <a:pt x="39" y="67"/>
                </a:cubicBezTo>
                <a:cubicBezTo>
                  <a:pt x="42" y="70"/>
                  <a:pt x="44" y="74"/>
                  <a:pt x="44" y="78"/>
                </a:cubicBezTo>
                <a:cubicBezTo>
                  <a:pt x="47" y="77"/>
                  <a:pt x="50" y="78"/>
                  <a:pt x="52" y="81"/>
                </a:cubicBezTo>
                <a:cubicBezTo>
                  <a:pt x="56" y="84"/>
                  <a:pt x="58" y="88"/>
                  <a:pt x="57" y="92"/>
                </a:cubicBezTo>
                <a:cubicBezTo>
                  <a:pt x="60" y="91"/>
                  <a:pt x="63" y="92"/>
                  <a:pt x="66" y="94"/>
                </a:cubicBezTo>
                <a:cubicBezTo>
                  <a:pt x="69" y="97"/>
                  <a:pt x="71" y="100"/>
                  <a:pt x="71" y="104"/>
                </a:cubicBezTo>
                <a:cubicBezTo>
                  <a:pt x="75" y="103"/>
                  <a:pt x="78" y="104"/>
                  <a:pt x="81" y="106"/>
                </a:cubicBezTo>
                <a:cubicBezTo>
                  <a:pt x="86" y="110"/>
                  <a:pt x="87" y="115"/>
                  <a:pt x="86" y="120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89" y="122"/>
                  <a:pt x="89" y="123"/>
                  <a:pt x="90" y="123"/>
                </a:cubicBezTo>
                <a:cubicBezTo>
                  <a:pt x="90" y="123"/>
                  <a:pt x="90" y="123"/>
                  <a:pt x="90" y="123"/>
                </a:cubicBezTo>
                <a:cubicBezTo>
                  <a:pt x="91" y="124"/>
                  <a:pt x="92" y="124"/>
                  <a:pt x="94" y="124"/>
                </a:cubicBezTo>
                <a:cubicBezTo>
                  <a:pt x="96" y="124"/>
                  <a:pt x="98" y="123"/>
                  <a:pt x="99" y="121"/>
                </a:cubicBezTo>
                <a:cubicBezTo>
                  <a:pt x="101" y="119"/>
                  <a:pt x="102" y="116"/>
                  <a:pt x="100" y="114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83" y="99"/>
                  <a:pt x="83" y="99"/>
                  <a:pt x="83" y="99"/>
                </a:cubicBezTo>
                <a:cubicBezTo>
                  <a:pt x="82" y="99"/>
                  <a:pt x="82" y="98"/>
                  <a:pt x="82" y="97"/>
                </a:cubicBezTo>
                <a:cubicBezTo>
                  <a:pt x="82" y="96"/>
                  <a:pt x="82" y="96"/>
                  <a:pt x="82" y="95"/>
                </a:cubicBezTo>
                <a:cubicBezTo>
                  <a:pt x="83" y="94"/>
                  <a:pt x="85" y="94"/>
                  <a:pt x="86" y="95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9" y="114"/>
                  <a:pt x="110" y="115"/>
                  <a:pt x="112" y="115"/>
                </a:cubicBezTo>
                <a:cubicBezTo>
                  <a:pt x="114" y="115"/>
                  <a:pt x="116" y="113"/>
                  <a:pt x="118" y="111"/>
                </a:cubicBezTo>
                <a:cubicBezTo>
                  <a:pt x="119" y="110"/>
                  <a:pt x="120" y="108"/>
                  <a:pt x="120" y="106"/>
                </a:cubicBezTo>
                <a:cubicBezTo>
                  <a:pt x="119" y="104"/>
                  <a:pt x="118" y="102"/>
                  <a:pt x="116" y="101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8"/>
                  <a:pt x="101" y="88"/>
                  <a:pt x="101" y="87"/>
                </a:cubicBezTo>
                <a:cubicBezTo>
                  <a:pt x="100" y="86"/>
                  <a:pt x="101" y="85"/>
                  <a:pt x="101" y="85"/>
                </a:cubicBezTo>
                <a:cubicBezTo>
                  <a:pt x="102" y="84"/>
                  <a:pt x="104" y="84"/>
                  <a:pt x="105" y="85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7" y="102"/>
                  <a:pt x="128" y="103"/>
                  <a:pt x="130" y="103"/>
                </a:cubicBezTo>
                <a:cubicBezTo>
                  <a:pt x="132" y="103"/>
                  <a:pt x="135" y="101"/>
                  <a:pt x="136" y="99"/>
                </a:cubicBezTo>
                <a:cubicBezTo>
                  <a:pt x="138" y="97"/>
                  <a:pt x="139" y="95"/>
                  <a:pt x="138" y="94"/>
                </a:cubicBezTo>
                <a:cubicBezTo>
                  <a:pt x="138" y="92"/>
                  <a:pt x="137" y="90"/>
                  <a:pt x="135" y="88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8" y="74"/>
                  <a:pt x="117" y="72"/>
                  <a:pt x="118" y="71"/>
                </a:cubicBezTo>
                <a:cubicBezTo>
                  <a:pt x="119" y="70"/>
                  <a:pt x="121" y="70"/>
                  <a:pt x="122" y="71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43" y="88"/>
                  <a:pt x="147" y="87"/>
                  <a:pt x="151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2" name="Google Shape;2592;p82"/>
          <p:cNvSpPr/>
          <p:nvPr/>
        </p:nvSpPr>
        <p:spPr>
          <a:xfrm>
            <a:off x="4603750" y="1676400"/>
            <a:ext cx="760412" cy="638175"/>
          </a:xfrm>
          <a:custGeom>
            <a:avLst/>
            <a:gdLst/>
            <a:ahLst/>
            <a:cxnLst/>
            <a:rect l="l" t="t" r="r" b="b"/>
            <a:pathLst>
              <a:path w="162" h="136" extrusionOk="0">
                <a:moveTo>
                  <a:pt x="22" y="111"/>
                </a:moveTo>
                <a:cubicBezTo>
                  <a:pt x="22" y="74"/>
                  <a:pt x="22" y="74"/>
                  <a:pt x="22" y="74"/>
                </a:cubicBezTo>
                <a:cubicBezTo>
                  <a:pt x="22" y="71"/>
                  <a:pt x="24" y="69"/>
                  <a:pt x="2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9" y="69"/>
                  <a:pt x="41" y="71"/>
                  <a:pt x="41" y="74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1" y="114"/>
                  <a:pt x="39" y="116"/>
                  <a:pt x="36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4" y="116"/>
                  <a:pt x="22" y="114"/>
                  <a:pt x="22" y="111"/>
                </a:cubicBezTo>
                <a:close/>
                <a:moveTo>
                  <a:pt x="59" y="56"/>
                </a:moveTo>
                <a:cubicBezTo>
                  <a:pt x="56" y="56"/>
                  <a:pt x="54" y="58"/>
                  <a:pt x="54" y="6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14"/>
                  <a:pt x="56" y="116"/>
                  <a:pt x="59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71" y="116"/>
                  <a:pt x="74" y="114"/>
                  <a:pt x="74" y="11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58"/>
                  <a:pt x="71" y="56"/>
                  <a:pt x="68" y="56"/>
                </a:cubicBezTo>
                <a:lnTo>
                  <a:pt x="59" y="56"/>
                </a:lnTo>
                <a:close/>
                <a:moveTo>
                  <a:pt x="92" y="45"/>
                </a:moveTo>
                <a:cubicBezTo>
                  <a:pt x="89" y="45"/>
                  <a:pt x="86" y="47"/>
                  <a:pt x="86" y="50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6" y="114"/>
                  <a:pt x="89" y="116"/>
                  <a:pt x="92" y="116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04" y="116"/>
                  <a:pt x="106" y="114"/>
                  <a:pt x="106" y="111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47"/>
                  <a:pt x="104" y="45"/>
                  <a:pt x="101" y="45"/>
                </a:cubicBezTo>
                <a:lnTo>
                  <a:pt x="92" y="45"/>
                </a:lnTo>
                <a:close/>
                <a:moveTo>
                  <a:pt x="124" y="33"/>
                </a:moveTo>
                <a:cubicBezTo>
                  <a:pt x="121" y="33"/>
                  <a:pt x="119" y="36"/>
                  <a:pt x="119" y="39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19" y="114"/>
                  <a:pt x="121" y="116"/>
                  <a:pt x="124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6" y="116"/>
                  <a:pt x="138" y="114"/>
                  <a:pt x="138" y="111"/>
                </a:cubicBezTo>
                <a:cubicBezTo>
                  <a:pt x="138" y="39"/>
                  <a:pt x="138" y="39"/>
                  <a:pt x="138" y="39"/>
                </a:cubicBezTo>
                <a:cubicBezTo>
                  <a:pt x="138" y="36"/>
                  <a:pt x="136" y="33"/>
                  <a:pt x="133" y="33"/>
                </a:cubicBezTo>
                <a:lnTo>
                  <a:pt x="124" y="33"/>
                </a:lnTo>
                <a:close/>
                <a:moveTo>
                  <a:pt x="24" y="55"/>
                </a:moveTo>
                <a:cubicBezTo>
                  <a:pt x="59" y="48"/>
                  <a:pt x="91" y="36"/>
                  <a:pt x="120" y="19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8" y="29"/>
                  <a:pt x="57" y="41"/>
                  <a:pt x="23" y="48"/>
                </a:cubicBezTo>
                <a:lnTo>
                  <a:pt x="24" y="55"/>
                </a:lnTo>
                <a:close/>
                <a:moveTo>
                  <a:pt x="162" y="126"/>
                </a:moveTo>
                <a:cubicBezTo>
                  <a:pt x="145" y="117"/>
                  <a:pt x="145" y="117"/>
                  <a:pt x="145" y="117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36"/>
                  <a:pt x="145" y="136"/>
                  <a:pt x="145" y="136"/>
                </a:cubicBezTo>
                <a:lnTo>
                  <a:pt x="162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3" name="Google Shape;2593;p82"/>
          <p:cNvSpPr/>
          <p:nvPr/>
        </p:nvSpPr>
        <p:spPr>
          <a:xfrm>
            <a:off x="7215187" y="2028825"/>
            <a:ext cx="676275" cy="604837"/>
          </a:xfrm>
          <a:custGeom>
            <a:avLst/>
            <a:gdLst/>
            <a:ahLst/>
            <a:cxnLst/>
            <a:rect l="l" t="t" r="r" b="b"/>
            <a:pathLst>
              <a:path w="144" h="129" extrusionOk="0">
                <a:moveTo>
                  <a:pt x="98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8" y="12"/>
                  <a:pt x="84" y="8"/>
                  <a:pt x="80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59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8"/>
                  <a:pt x="98" y="17"/>
                </a:cubicBezTo>
                <a:close/>
                <a:moveTo>
                  <a:pt x="22" y="72"/>
                </a:moveTo>
                <a:cubicBezTo>
                  <a:pt x="58" y="72"/>
                  <a:pt x="58" y="72"/>
                  <a:pt x="58" y="72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3"/>
                  <a:pt x="61" y="60"/>
                  <a:pt x="65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2" y="60"/>
                  <a:pt x="86" y="63"/>
                  <a:pt x="86" y="67"/>
                </a:cubicBezTo>
                <a:cubicBezTo>
                  <a:pt x="86" y="72"/>
                  <a:pt x="86" y="72"/>
                  <a:pt x="86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33" y="72"/>
                  <a:pt x="142" y="63"/>
                  <a:pt x="144" y="51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0"/>
                  <a:pt x="136" y="21"/>
                  <a:pt x="127" y="21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7" y="21"/>
                  <a:pt x="0" y="30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3"/>
                  <a:pt x="11" y="72"/>
                  <a:pt x="22" y="72"/>
                </a:cubicBezTo>
                <a:close/>
                <a:moveTo>
                  <a:pt x="122" y="78"/>
                </a:moveTo>
                <a:cubicBezTo>
                  <a:pt x="86" y="78"/>
                  <a:pt x="86" y="78"/>
                  <a:pt x="86" y="78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7"/>
                  <a:pt x="82" y="90"/>
                  <a:pt x="7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1" y="90"/>
                  <a:pt x="58" y="87"/>
                  <a:pt x="58" y="83"/>
                </a:cubicBezTo>
                <a:cubicBezTo>
                  <a:pt x="58" y="78"/>
                  <a:pt x="58" y="78"/>
                  <a:pt x="58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13" y="78"/>
                  <a:pt x="5" y="73"/>
                  <a:pt x="0" y="65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21"/>
                  <a:pt x="7" y="129"/>
                  <a:pt x="17" y="129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36" y="129"/>
                  <a:pt x="144" y="121"/>
                  <a:pt x="144" y="110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39" y="73"/>
                  <a:pt x="131" y="78"/>
                  <a:pt x="122" y="78"/>
                </a:cubicBezTo>
                <a:close/>
                <a:moveTo>
                  <a:pt x="78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4" y="65"/>
                  <a:pt x="63" y="66"/>
                  <a:pt x="63" y="68"/>
                </a:cubicBezTo>
                <a:cubicBezTo>
                  <a:pt x="63" y="71"/>
                  <a:pt x="63" y="71"/>
                  <a:pt x="63" y="71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7"/>
                  <a:pt x="63" y="77"/>
                  <a:pt x="63" y="77"/>
                </a:cubicBezTo>
                <a:cubicBezTo>
                  <a:pt x="63" y="79"/>
                  <a:pt x="63" y="79"/>
                  <a:pt x="63" y="79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4"/>
                  <a:pt x="64" y="85"/>
                  <a:pt x="65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80" y="85"/>
                  <a:pt x="81" y="84"/>
                  <a:pt x="81" y="82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6"/>
                  <a:pt x="80" y="65"/>
                  <a:pt x="78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83"/>
          <p:cNvSpPr txBox="1"/>
          <p:nvPr/>
        </p:nvSpPr>
        <p:spPr>
          <a:xfrm>
            <a:off x="9729787" y="2138362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599" name="Google Shape;2599;p83"/>
          <p:cNvSpPr txBox="1"/>
          <p:nvPr/>
        </p:nvSpPr>
        <p:spPr>
          <a:xfrm>
            <a:off x="9820275" y="3873500"/>
            <a:ext cx="14097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00" name="Google Shape;2600;p83"/>
          <p:cNvSpPr txBox="1"/>
          <p:nvPr/>
        </p:nvSpPr>
        <p:spPr>
          <a:xfrm>
            <a:off x="9820275" y="1905000"/>
            <a:ext cx="1074737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01" name="Google Shape;2601;p83"/>
          <p:cNvSpPr txBox="1"/>
          <p:nvPr/>
        </p:nvSpPr>
        <p:spPr>
          <a:xfrm>
            <a:off x="-77629" y="4908550"/>
            <a:ext cx="2430304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02" name="Google Shape;2602;p83"/>
          <p:cNvSpPr txBox="1"/>
          <p:nvPr/>
        </p:nvSpPr>
        <p:spPr>
          <a:xfrm>
            <a:off x="-297894" y="2935287"/>
            <a:ext cx="2655332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912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03" name="Google Shape;2603;p83"/>
          <p:cNvSpPr txBox="1"/>
          <p:nvPr/>
        </p:nvSpPr>
        <p:spPr>
          <a:xfrm>
            <a:off x="1143000" y="949325"/>
            <a:ext cx="120015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04" name="Google Shape;2604;p83"/>
          <p:cNvSpPr txBox="1"/>
          <p:nvPr/>
        </p:nvSpPr>
        <p:spPr>
          <a:xfrm>
            <a:off x="9729787" y="4132262"/>
            <a:ext cx="198278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605" name="Google Shape;2605;p83"/>
          <p:cNvSpPr txBox="1"/>
          <p:nvPr/>
        </p:nvSpPr>
        <p:spPr>
          <a:xfrm>
            <a:off x="438150" y="5168900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606" name="Google Shape;2606;p83"/>
          <p:cNvSpPr txBox="1"/>
          <p:nvPr/>
        </p:nvSpPr>
        <p:spPr>
          <a:xfrm>
            <a:off x="422275" y="3189287"/>
            <a:ext cx="19812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607" name="Google Shape;2607;p83"/>
          <p:cNvSpPr txBox="1"/>
          <p:nvPr/>
        </p:nvSpPr>
        <p:spPr>
          <a:xfrm>
            <a:off x="466725" y="1203325"/>
            <a:ext cx="1982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set</a:t>
            </a:r>
            <a:endParaRPr/>
          </a:p>
        </p:txBody>
      </p:sp>
      <p:sp>
        <p:nvSpPr>
          <p:cNvPr id="2608" name="Google Shape;2608;p83"/>
          <p:cNvSpPr txBox="1"/>
          <p:nvPr/>
        </p:nvSpPr>
        <p:spPr>
          <a:xfrm>
            <a:off x="9102725" y="3659187"/>
            <a:ext cx="1325562" cy="16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609" name="Google Shape;2609;p83"/>
          <p:cNvSpPr txBox="1"/>
          <p:nvPr/>
        </p:nvSpPr>
        <p:spPr>
          <a:xfrm>
            <a:off x="9117012" y="1695450"/>
            <a:ext cx="1303337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610" name="Google Shape;2610;p83"/>
          <p:cNvSpPr txBox="1"/>
          <p:nvPr/>
        </p:nvSpPr>
        <p:spPr>
          <a:xfrm>
            <a:off x="2478087" y="4703762"/>
            <a:ext cx="1087437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8C103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611" name="Google Shape;2611;p83"/>
          <p:cNvSpPr txBox="1"/>
          <p:nvPr/>
        </p:nvSpPr>
        <p:spPr>
          <a:xfrm>
            <a:off x="2457450" y="2722562"/>
            <a:ext cx="1338262" cy="16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612" name="Google Shape;2612;p83"/>
          <p:cNvSpPr txBox="1"/>
          <p:nvPr/>
        </p:nvSpPr>
        <p:spPr>
          <a:xfrm>
            <a:off x="2447925" y="727075"/>
            <a:ext cx="1350962" cy="16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9000"/>
              <a:buFont typeface="Montserrat"/>
              <a:buNone/>
            </a:pPr>
            <a:r>
              <a:rPr lang="en-US" sz="90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613" name="Google Shape;2613;p83"/>
          <p:cNvSpPr/>
          <p:nvPr/>
        </p:nvSpPr>
        <p:spPr>
          <a:xfrm>
            <a:off x="3605212" y="2114550"/>
            <a:ext cx="1608137" cy="2684462"/>
          </a:xfrm>
          <a:custGeom>
            <a:avLst/>
            <a:gdLst/>
            <a:ahLst/>
            <a:cxnLst/>
            <a:rect l="l" t="t" r="r" b="b"/>
            <a:pathLst>
              <a:path w="371" h="619" extrusionOk="0">
                <a:moveTo>
                  <a:pt x="343" y="235"/>
                </a:moveTo>
                <a:cubicBezTo>
                  <a:pt x="350" y="214"/>
                  <a:pt x="359" y="193"/>
                  <a:pt x="371" y="175"/>
                </a:cubicBezTo>
                <a:cubicBezTo>
                  <a:pt x="295" y="13"/>
                  <a:pt x="295" y="13"/>
                  <a:pt x="295" y="13"/>
                </a:cubicBezTo>
                <a:cubicBezTo>
                  <a:pt x="117" y="0"/>
                  <a:pt x="117" y="0"/>
                  <a:pt x="117" y="0"/>
                </a:cubicBezTo>
                <a:cubicBezTo>
                  <a:pt x="87" y="45"/>
                  <a:pt x="64" y="95"/>
                  <a:pt x="48" y="147"/>
                </a:cubicBezTo>
                <a:cubicBezTo>
                  <a:pt x="0" y="308"/>
                  <a:pt x="29" y="482"/>
                  <a:pt x="124" y="619"/>
                </a:cubicBezTo>
                <a:cubicBezTo>
                  <a:pt x="191" y="454"/>
                  <a:pt x="191" y="454"/>
                  <a:pt x="191" y="454"/>
                </a:cubicBezTo>
                <a:cubicBezTo>
                  <a:pt x="370" y="432"/>
                  <a:pt x="370" y="432"/>
                  <a:pt x="370" y="432"/>
                </a:cubicBezTo>
                <a:cubicBezTo>
                  <a:pt x="334" y="373"/>
                  <a:pt x="324" y="302"/>
                  <a:pt x="343" y="235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4" name="Google Shape;2614;p83"/>
          <p:cNvSpPr/>
          <p:nvPr/>
        </p:nvSpPr>
        <p:spPr>
          <a:xfrm>
            <a:off x="4233862" y="4105275"/>
            <a:ext cx="2560637" cy="1751012"/>
          </a:xfrm>
          <a:custGeom>
            <a:avLst/>
            <a:gdLst/>
            <a:ahLst/>
            <a:cxnLst/>
            <a:rect l="l" t="t" r="r" b="b"/>
            <a:pathLst>
              <a:path w="591" h="404" extrusionOk="0">
                <a:moveTo>
                  <a:pt x="591" y="372"/>
                </a:moveTo>
                <a:cubicBezTo>
                  <a:pt x="455" y="258"/>
                  <a:pt x="455" y="258"/>
                  <a:pt x="455" y="258"/>
                </a:cubicBezTo>
                <a:cubicBezTo>
                  <a:pt x="489" y="81"/>
                  <a:pt x="489" y="81"/>
                  <a:pt x="489" y="81"/>
                </a:cubicBezTo>
                <a:cubicBezTo>
                  <a:pt x="447" y="91"/>
                  <a:pt x="404" y="90"/>
                  <a:pt x="362" y="78"/>
                </a:cubicBezTo>
                <a:cubicBezTo>
                  <a:pt x="316" y="64"/>
                  <a:pt x="275" y="37"/>
                  <a:pt x="245" y="0"/>
                </a:cubicBezTo>
                <a:cubicBezTo>
                  <a:pt x="67" y="22"/>
                  <a:pt x="67" y="22"/>
                  <a:pt x="67" y="22"/>
                </a:cubicBezTo>
                <a:cubicBezTo>
                  <a:pt x="0" y="188"/>
                  <a:pt x="0" y="188"/>
                  <a:pt x="0" y="188"/>
                </a:cubicBezTo>
                <a:cubicBezTo>
                  <a:pt x="70" y="277"/>
                  <a:pt x="165" y="341"/>
                  <a:pt x="274" y="373"/>
                </a:cubicBezTo>
                <a:cubicBezTo>
                  <a:pt x="379" y="404"/>
                  <a:pt x="488" y="404"/>
                  <a:pt x="591" y="37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5" name="Google Shape;2615;p83"/>
          <p:cNvSpPr/>
          <p:nvPr/>
        </p:nvSpPr>
        <p:spPr>
          <a:xfrm>
            <a:off x="6343650" y="3479800"/>
            <a:ext cx="2144712" cy="2190750"/>
          </a:xfrm>
          <a:custGeom>
            <a:avLst/>
            <a:gdLst/>
            <a:ahLst/>
            <a:cxnLst/>
            <a:rect l="l" t="t" r="r" b="b"/>
            <a:pathLst>
              <a:path w="495" h="505" extrusionOk="0">
                <a:moveTo>
                  <a:pt x="472" y="146"/>
                </a:moveTo>
                <a:cubicBezTo>
                  <a:pt x="486" y="98"/>
                  <a:pt x="494" y="49"/>
                  <a:pt x="495" y="0"/>
                </a:cubicBezTo>
                <a:cubicBezTo>
                  <a:pt x="344" y="94"/>
                  <a:pt x="344" y="94"/>
                  <a:pt x="344" y="94"/>
                </a:cubicBezTo>
                <a:cubicBezTo>
                  <a:pt x="186" y="7"/>
                  <a:pt x="186" y="7"/>
                  <a:pt x="186" y="7"/>
                </a:cubicBezTo>
                <a:cubicBezTo>
                  <a:pt x="185" y="24"/>
                  <a:pt x="182" y="41"/>
                  <a:pt x="177" y="58"/>
                </a:cubicBezTo>
                <a:cubicBezTo>
                  <a:pt x="156" y="129"/>
                  <a:pt x="103" y="187"/>
                  <a:pt x="34" y="214"/>
                </a:cubicBezTo>
                <a:cubicBezTo>
                  <a:pt x="0" y="390"/>
                  <a:pt x="0" y="390"/>
                  <a:pt x="0" y="390"/>
                </a:cubicBezTo>
                <a:cubicBezTo>
                  <a:pt x="136" y="505"/>
                  <a:pt x="136" y="505"/>
                  <a:pt x="136" y="505"/>
                </a:cubicBezTo>
                <a:cubicBezTo>
                  <a:pt x="298" y="445"/>
                  <a:pt x="423" y="311"/>
                  <a:pt x="472" y="146"/>
                </a:cubicBez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6" name="Google Shape;2616;p83"/>
          <p:cNvSpPr/>
          <p:nvPr/>
        </p:nvSpPr>
        <p:spPr>
          <a:xfrm>
            <a:off x="6499225" y="1177925"/>
            <a:ext cx="1984375" cy="2562225"/>
          </a:xfrm>
          <a:custGeom>
            <a:avLst/>
            <a:gdLst/>
            <a:ahLst/>
            <a:cxnLst/>
            <a:rect l="l" t="t" r="r" b="b"/>
            <a:pathLst>
              <a:path w="458" h="591" extrusionOk="0">
                <a:moveTo>
                  <a:pt x="89" y="0"/>
                </a:moveTo>
                <a:cubicBezTo>
                  <a:pt x="131" y="172"/>
                  <a:pt x="131" y="172"/>
                  <a:pt x="131" y="172"/>
                </a:cubicBezTo>
                <a:cubicBezTo>
                  <a:pt x="0" y="295"/>
                  <a:pt x="0" y="295"/>
                  <a:pt x="0" y="295"/>
                </a:cubicBezTo>
                <a:cubicBezTo>
                  <a:pt x="85" y="330"/>
                  <a:pt x="144" y="411"/>
                  <a:pt x="150" y="504"/>
                </a:cubicBezTo>
                <a:cubicBezTo>
                  <a:pt x="307" y="591"/>
                  <a:pt x="307" y="591"/>
                  <a:pt x="307" y="591"/>
                </a:cubicBezTo>
                <a:cubicBezTo>
                  <a:pt x="458" y="496"/>
                  <a:pt x="458" y="496"/>
                  <a:pt x="458" y="496"/>
                </a:cubicBezTo>
                <a:cubicBezTo>
                  <a:pt x="449" y="270"/>
                  <a:pt x="302" y="74"/>
                  <a:pt x="89" y="0"/>
                </a:cubicBez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7" name="Google Shape;2617;p83"/>
          <p:cNvSpPr/>
          <p:nvPr/>
        </p:nvSpPr>
        <p:spPr>
          <a:xfrm>
            <a:off x="4198937" y="865187"/>
            <a:ext cx="2725737" cy="1890712"/>
          </a:xfrm>
          <a:custGeom>
            <a:avLst/>
            <a:gdLst/>
            <a:ahLst/>
            <a:cxnLst/>
            <a:rect l="l" t="t" r="r" b="b"/>
            <a:pathLst>
              <a:path w="629" h="436" extrusionOk="0">
                <a:moveTo>
                  <a:pt x="499" y="357"/>
                </a:moveTo>
                <a:cubicBezTo>
                  <a:pt x="629" y="235"/>
                  <a:pt x="629" y="235"/>
                  <a:pt x="629" y="235"/>
                </a:cubicBezTo>
                <a:cubicBezTo>
                  <a:pt x="587" y="61"/>
                  <a:pt x="587" y="61"/>
                  <a:pt x="587" y="61"/>
                </a:cubicBezTo>
                <a:cubicBezTo>
                  <a:pt x="368" y="0"/>
                  <a:pt x="136" y="79"/>
                  <a:pt x="0" y="260"/>
                </a:cubicBezTo>
                <a:cubicBezTo>
                  <a:pt x="177" y="272"/>
                  <a:pt x="177" y="272"/>
                  <a:pt x="177" y="272"/>
                </a:cubicBezTo>
                <a:cubicBezTo>
                  <a:pt x="254" y="436"/>
                  <a:pt x="254" y="436"/>
                  <a:pt x="254" y="436"/>
                </a:cubicBezTo>
                <a:cubicBezTo>
                  <a:pt x="313" y="365"/>
                  <a:pt x="408" y="334"/>
                  <a:pt x="499" y="357"/>
                </a:cubicBez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8" name="Google Shape;2618;p83"/>
          <p:cNvSpPr/>
          <p:nvPr/>
        </p:nvSpPr>
        <p:spPr>
          <a:xfrm>
            <a:off x="4078287" y="2813050"/>
            <a:ext cx="666750" cy="796925"/>
          </a:xfrm>
          <a:custGeom>
            <a:avLst/>
            <a:gdLst/>
            <a:ahLst/>
            <a:cxnLst/>
            <a:rect l="l" t="t" r="r" b="b"/>
            <a:pathLst>
              <a:path w="154" h="184" extrusionOk="0">
                <a:moveTo>
                  <a:pt x="103" y="177"/>
                </a:moveTo>
                <a:cubicBezTo>
                  <a:pt x="103" y="181"/>
                  <a:pt x="100" y="184"/>
                  <a:pt x="96" y="184"/>
                </a:cubicBezTo>
                <a:cubicBezTo>
                  <a:pt x="58" y="184"/>
                  <a:pt x="58" y="184"/>
                  <a:pt x="58" y="184"/>
                </a:cubicBezTo>
                <a:cubicBezTo>
                  <a:pt x="54" y="184"/>
                  <a:pt x="51" y="181"/>
                  <a:pt x="51" y="17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51" y="174"/>
                  <a:pt x="54" y="171"/>
                  <a:pt x="58" y="171"/>
                </a:cubicBezTo>
                <a:cubicBezTo>
                  <a:pt x="96" y="171"/>
                  <a:pt x="96" y="171"/>
                  <a:pt x="96" y="171"/>
                </a:cubicBezTo>
                <a:cubicBezTo>
                  <a:pt x="100" y="171"/>
                  <a:pt x="103" y="174"/>
                  <a:pt x="103" y="177"/>
                </a:cubicBezTo>
                <a:close/>
                <a:moveTo>
                  <a:pt x="103" y="161"/>
                </a:moveTo>
                <a:cubicBezTo>
                  <a:pt x="103" y="157"/>
                  <a:pt x="100" y="154"/>
                  <a:pt x="96" y="154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4" y="154"/>
                  <a:pt x="51" y="157"/>
                  <a:pt x="51" y="161"/>
                </a:cubicBezTo>
                <a:cubicBezTo>
                  <a:pt x="51" y="161"/>
                  <a:pt x="51" y="161"/>
                  <a:pt x="51" y="161"/>
                </a:cubicBezTo>
                <a:cubicBezTo>
                  <a:pt x="51" y="164"/>
                  <a:pt x="54" y="167"/>
                  <a:pt x="58" y="167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100" y="167"/>
                  <a:pt x="103" y="164"/>
                  <a:pt x="103" y="161"/>
                </a:cubicBezTo>
                <a:close/>
                <a:moveTo>
                  <a:pt x="8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3" y="150"/>
                  <a:pt x="75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9" y="150"/>
                  <a:pt x="81" y="150"/>
                  <a:pt x="83" y="150"/>
                </a:cubicBezTo>
                <a:lnTo>
                  <a:pt x="83" y="90"/>
                </a:lnTo>
                <a:close/>
                <a:moveTo>
                  <a:pt x="56" y="66"/>
                </a:moveTo>
                <a:cubicBezTo>
                  <a:pt x="51" y="66"/>
                  <a:pt x="47" y="70"/>
                  <a:pt x="47" y="75"/>
                </a:cubicBezTo>
                <a:cubicBezTo>
                  <a:pt x="47" y="80"/>
                  <a:pt x="51" y="84"/>
                  <a:pt x="5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1" y="66"/>
                  <a:pt x="56" y="66"/>
                </a:cubicBezTo>
                <a:close/>
                <a:moveTo>
                  <a:pt x="108" y="75"/>
                </a:moveTo>
                <a:cubicBezTo>
                  <a:pt x="108" y="70"/>
                  <a:pt x="104" y="66"/>
                  <a:pt x="98" y="66"/>
                </a:cubicBezTo>
                <a:cubicBezTo>
                  <a:pt x="93" y="66"/>
                  <a:pt x="89" y="70"/>
                  <a:pt x="89" y="75"/>
                </a:cubicBezTo>
                <a:cubicBezTo>
                  <a:pt x="89" y="84"/>
                  <a:pt x="89" y="84"/>
                  <a:pt x="89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104" y="84"/>
                  <a:pt x="108" y="80"/>
                  <a:pt x="108" y="75"/>
                </a:cubicBezTo>
                <a:close/>
                <a:moveTo>
                  <a:pt x="128" y="58"/>
                </a:moveTo>
                <a:cubicBezTo>
                  <a:pt x="124" y="42"/>
                  <a:pt x="104" y="24"/>
                  <a:pt x="77" y="24"/>
                </a:cubicBezTo>
                <a:cubicBezTo>
                  <a:pt x="50" y="24"/>
                  <a:pt x="30" y="42"/>
                  <a:pt x="26" y="58"/>
                </a:cubicBezTo>
                <a:cubicBezTo>
                  <a:pt x="23" y="71"/>
                  <a:pt x="26" y="83"/>
                  <a:pt x="32" y="94"/>
                </a:cubicBezTo>
                <a:cubicBezTo>
                  <a:pt x="37" y="105"/>
                  <a:pt x="43" y="113"/>
                  <a:pt x="48" y="124"/>
                </a:cubicBezTo>
                <a:cubicBezTo>
                  <a:pt x="50" y="130"/>
                  <a:pt x="51" y="138"/>
                  <a:pt x="52" y="144"/>
                </a:cubicBezTo>
                <a:cubicBezTo>
                  <a:pt x="53" y="149"/>
                  <a:pt x="55" y="150"/>
                  <a:pt x="61" y="150"/>
                </a:cubicBezTo>
                <a:cubicBezTo>
                  <a:pt x="62" y="150"/>
                  <a:pt x="64" y="150"/>
                  <a:pt x="65" y="150"/>
                </a:cubicBezTo>
                <a:cubicBezTo>
                  <a:pt x="65" y="90"/>
                  <a:pt x="65" y="90"/>
                  <a:pt x="65" y="90"/>
                </a:cubicBezTo>
                <a:cubicBezTo>
                  <a:pt x="56" y="90"/>
                  <a:pt x="56" y="90"/>
                  <a:pt x="56" y="90"/>
                </a:cubicBezTo>
                <a:cubicBezTo>
                  <a:pt x="52" y="90"/>
                  <a:pt x="48" y="89"/>
                  <a:pt x="45" y="86"/>
                </a:cubicBezTo>
                <a:cubicBezTo>
                  <a:pt x="42" y="83"/>
                  <a:pt x="41" y="79"/>
                  <a:pt x="41" y="75"/>
                </a:cubicBezTo>
                <a:cubicBezTo>
                  <a:pt x="41" y="71"/>
                  <a:pt x="42" y="67"/>
                  <a:pt x="45" y="64"/>
                </a:cubicBezTo>
                <a:cubicBezTo>
                  <a:pt x="48" y="62"/>
                  <a:pt x="52" y="60"/>
                  <a:pt x="56" y="60"/>
                </a:cubicBezTo>
                <a:cubicBezTo>
                  <a:pt x="64" y="60"/>
                  <a:pt x="71" y="67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84"/>
                  <a:pt x="71" y="84"/>
                  <a:pt x="71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1"/>
                  <a:pt x="85" y="67"/>
                  <a:pt x="88" y="64"/>
                </a:cubicBezTo>
                <a:cubicBezTo>
                  <a:pt x="91" y="62"/>
                  <a:pt x="94" y="60"/>
                  <a:pt x="98" y="60"/>
                </a:cubicBezTo>
                <a:cubicBezTo>
                  <a:pt x="102" y="60"/>
                  <a:pt x="106" y="62"/>
                  <a:pt x="109" y="64"/>
                </a:cubicBezTo>
                <a:cubicBezTo>
                  <a:pt x="112" y="67"/>
                  <a:pt x="114" y="71"/>
                  <a:pt x="114" y="75"/>
                </a:cubicBezTo>
                <a:cubicBezTo>
                  <a:pt x="114" y="79"/>
                  <a:pt x="112" y="83"/>
                  <a:pt x="109" y="86"/>
                </a:cubicBezTo>
                <a:cubicBezTo>
                  <a:pt x="106" y="89"/>
                  <a:pt x="102" y="90"/>
                  <a:pt x="98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0" y="150"/>
                  <a:pt x="92" y="150"/>
                  <a:pt x="93" y="150"/>
                </a:cubicBezTo>
                <a:cubicBezTo>
                  <a:pt x="99" y="150"/>
                  <a:pt x="101" y="149"/>
                  <a:pt x="102" y="144"/>
                </a:cubicBezTo>
                <a:cubicBezTo>
                  <a:pt x="103" y="138"/>
                  <a:pt x="104" y="130"/>
                  <a:pt x="107" y="124"/>
                </a:cubicBezTo>
                <a:cubicBezTo>
                  <a:pt x="111" y="113"/>
                  <a:pt x="117" y="105"/>
                  <a:pt x="122" y="94"/>
                </a:cubicBezTo>
                <a:cubicBezTo>
                  <a:pt x="128" y="83"/>
                  <a:pt x="131" y="71"/>
                  <a:pt x="128" y="58"/>
                </a:cubicBezTo>
                <a:close/>
                <a:moveTo>
                  <a:pt x="83" y="5"/>
                </a:moveTo>
                <a:cubicBezTo>
                  <a:pt x="83" y="2"/>
                  <a:pt x="80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0"/>
                  <a:pt x="71" y="2"/>
                  <a:pt x="71" y="5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9"/>
                  <a:pt x="74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80" y="21"/>
                  <a:pt x="83" y="19"/>
                  <a:pt x="83" y="16"/>
                </a:cubicBezTo>
                <a:lnTo>
                  <a:pt x="83" y="5"/>
                </a:lnTo>
                <a:close/>
                <a:moveTo>
                  <a:pt x="114" y="15"/>
                </a:moveTo>
                <a:cubicBezTo>
                  <a:pt x="115" y="12"/>
                  <a:pt x="114" y="8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09" y="5"/>
                  <a:pt x="105" y="6"/>
                  <a:pt x="104" y="9"/>
                </a:cubicBezTo>
                <a:cubicBezTo>
                  <a:pt x="99" y="18"/>
                  <a:pt x="99" y="18"/>
                  <a:pt x="99" y="18"/>
                </a:cubicBezTo>
                <a:cubicBezTo>
                  <a:pt x="97" y="21"/>
                  <a:pt x="98" y="24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4" y="27"/>
                  <a:pt x="107" y="26"/>
                  <a:pt x="109" y="24"/>
                </a:cubicBezTo>
                <a:lnTo>
                  <a:pt x="114" y="15"/>
                </a:lnTo>
                <a:close/>
                <a:moveTo>
                  <a:pt x="137" y="33"/>
                </a:moveTo>
                <a:cubicBezTo>
                  <a:pt x="139" y="31"/>
                  <a:pt x="139" y="27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5" y="22"/>
                  <a:pt x="131" y="22"/>
                  <a:pt x="129" y="24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3"/>
                  <a:pt x="119" y="37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3" y="41"/>
                  <a:pt x="127" y="42"/>
                  <a:pt x="129" y="39"/>
                </a:cubicBezTo>
                <a:lnTo>
                  <a:pt x="137" y="33"/>
                </a:lnTo>
                <a:close/>
                <a:moveTo>
                  <a:pt x="149" y="60"/>
                </a:moveTo>
                <a:cubicBezTo>
                  <a:pt x="152" y="60"/>
                  <a:pt x="154" y="57"/>
                  <a:pt x="153" y="54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3" y="51"/>
                  <a:pt x="150" y="49"/>
                  <a:pt x="147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3" y="51"/>
                  <a:pt x="131" y="54"/>
                  <a:pt x="132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60"/>
                  <a:pt x="135" y="62"/>
                  <a:pt x="138" y="62"/>
                </a:cubicBezTo>
                <a:lnTo>
                  <a:pt x="149" y="60"/>
                </a:lnTo>
                <a:close/>
                <a:moveTo>
                  <a:pt x="146" y="90"/>
                </a:moveTo>
                <a:cubicBezTo>
                  <a:pt x="149" y="91"/>
                  <a:pt x="152" y="89"/>
                  <a:pt x="153" y="86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3" y="83"/>
                  <a:pt x="151" y="80"/>
                  <a:pt x="148" y="79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6"/>
                  <a:pt x="132" y="78"/>
                  <a:pt x="132" y="81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1" y="84"/>
                  <a:pt x="133" y="87"/>
                  <a:pt x="136" y="88"/>
                </a:cubicBezTo>
                <a:lnTo>
                  <a:pt x="146" y="90"/>
                </a:lnTo>
                <a:close/>
                <a:moveTo>
                  <a:pt x="45" y="24"/>
                </a:moveTo>
                <a:cubicBezTo>
                  <a:pt x="46" y="26"/>
                  <a:pt x="50" y="27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5" y="24"/>
                  <a:pt x="56" y="21"/>
                  <a:pt x="54" y="18"/>
                </a:cubicBezTo>
                <a:cubicBezTo>
                  <a:pt x="50" y="9"/>
                  <a:pt x="50" y="9"/>
                  <a:pt x="50" y="9"/>
                </a:cubicBezTo>
                <a:cubicBezTo>
                  <a:pt x="48" y="6"/>
                  <a:pt x="45" y="5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39" y="8"/>
                  <a:pt x="38" y="12"/>
                  <a:pt x="40" y="15"/>
                </a:cubicBezTo>
                <a:lnTo>
                  <a:pt x="45" y="24"/>
                </a:lnTo>
                <a:close/>
                <a:moveTo>
                  <a:pt x="25" y="39"/>
                </a:moveTo>
                <a:cubicBezTo>
                  <a:pt x="27" y="42"/>
                  <a:pt x="30" y="41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5" y="37"/>
                  <a:pt x="34" y="33"/>
                  <a:pt x="32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2"/>
                  <a:pt x="18" y="22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4" y="27"/>
                  <a:pt x="15" y="31"/>
                  <a:pt x="17" y="33"/>
                </a:cubicBezTo>
                <a:lnTo>
                  <a:pt x="25" y="39"/>
                </a:lnTo>
                <a:close/>
                <a:moveTo>
                  <a:pt x="15" y="62"/>
                </a:moveTo>
                <a:cubicBezTo>
                  <a:pt x="18" y="62"/>
                  <a:pt x="21" y="60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2" y="54"/>
                  <a:pt x="20" y="51"/>
                  <a:pt x="17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49"/>
                  <a:pt x="1" y="51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7"/>
                  <a:pt x="2" y="60"/>
                  <a:pt x="5" y="60"/>
                </a:cubicBezTo>
                <a:lnTo>
                  <a:pt x="15" y="62"/>
                </a:lnTo>
                <a:close/>
                <a:moveTo>
                  <a:pt x="17" y="88"/>
                </a:moveTo>
                <a:cubicBezTo>
                  <a:pt x="20" y="87"/>
                  <a:pt x="22" y="84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1" y="78"/>
                  <a:pt x="18" y="76"/>
                  <a:pt x="15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80"/>
                  <a:pt x="0" y="83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9"/>
                  <a:pt x="4" y="91"/>
                  <a:pt x="7" y="90"/>
                </a:cubicBezTo>
                <a:lnTo>
                  <a:pt x="17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83"/>
          <p:cNvSpPr/>
          <p:nvPr/>
        </p:nvSpPr>
        <p:spPr>
          <a:xfrm>
            <a:off x="4910137" y="4711700"/>
            <a:ext cx="895350" cy="593725"/>
          </a:xfrm>
          <a:custGeom>
            <a:avLst/>
            <a:gdLst/>
            <a:ahLst/>
            <a:cxnLst/>
            <a:rect l="l" t="t" r="r" b="b"/>
            <a:pathLst>
              <a:path w="207" h="137" extrusionOk="0">
                <a:moveTo>
                  <a:pt x="165" y="13"/>
                </a:moveTo>
                <a:cubicBezTo>
                  <a:pt x="184" y="61"/>
                  <a:pt x="184" y="61"/>
                  <a:pt x="184" y="6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47" y="60"/>
                  <a:pt x="108" y="27"/>
                  <a:pt x="105" y="27"/>
                </a:cubicBezTo>
                <a:cubicBezTo>
                  <a:pt x="102" y="27"/>
                  <a:pt x="90" y="31"/>
                  <a:pt x="89" y="31"/>
                </a:cubicBezTo>
                <a:cubicBezTo>
                  <a:pt x="89" y="31"/>
                  <a:pt x="82" y="33"/>
                  <a:pt x="75" y="33"/>
                </a:cubicBezTo>
                <a:cubicBezTo>
                  <a:pt x="72" y="33"/>
                  <a:pt x="70" y="33"/>
                  <a:pt x="69" y="32"/>
                </a:cubicBezTo>
                <a:cubicBezTo>
                  <a:pt x="67" y="31"/>
                  <a:pt x="66" y="30"/>
                  <a:pt x="66" y="28"/>
                </a:cubicBezTo>
                <a:cubicBezTo>
                  <a:pt x="66" y="26"/>
                  <a:pt x="69" y="24"/>
                  <a:pt x="71" y="23"/>
                </a:cubicBezTo>
                <a:cubicBezTo>
                  <a:pt x="81" y="17"/>
                  <a:pt x="108" y="7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8" y="7"/>
                  <a:pt x="160" y="12"/>
                  <a:pt x="165" y="13"/>
                </a:cubicBezTo>
                <a:close/>
                <a:moveTo>
                  <a:pt x="181" y="0"/>
                </a:moveTo>
                <a:cubicBezTo>
                  <a:pt x="181" y="0"/>
                  <a:pt x="180" y="0"/>
                  <a:pt x="179" y="0"/>
                </a:cubicBezTo>
                <a:cubicBezTo>
                  <a:pt x="172" y="3"/>
                  <a:pt x="172" y="3"/>
                  <a:pt x="172" y="3"/>
                </a:cubicBezTo>
                <a:cubicBezTo>
                  <a:pt x="170" y="4"/>
                  <a:pt x="169" y="5"/>
                  <a:pt x="169" y="6"/>
                </a:cubicBezTo>
                <a:cubicBezTo>
                  <a:pt x="168" y="7"/>
                  <a:pt x="168" y="9"/>
                  <a:pt x="169" y="10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89" y="63"/>
                  <a:pt x="193" y="64"/>
                  <a:pt x="195" y="63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0"/>
                  <a:pt x="206" y="59"/>
                  <a:pt x="206" y="57"/>
                </a:cubicBezTo>
                <a:cubicBezTo>
                  <a:pt x="207" y="56"/>
                  <a:pt x="207" y="55"/>
                  <a:pt x="206" y="53"/>
                </a:cubicBezTo>
                <a:cubicBezTo>
                  <a:pt x="186" y="3"/>
                  <a:pt x="186" y="3"/>
                  <a:pt x="186" y="3"/>
                </a:cubicBezTo>
                <a:cubicBezTo>
                  <a:pt x="186" y="1"/>
                  <a:pt x="184" y="0"/>
                  <a:pt x="181" y="0"/>
                </a:cubicBezTo>
                <a:close/>
                <a:moveTo>
                  <a:pt x="1" y="68"/>
                </a:moveTo>
                <a:cubicBezTo>
                  <a:pt x="0" y="70"/>
                  <a:pt x="1" y="71"/>
                  <a:pt x="2" y="72"/>
                </a:cubicBezTo>
                <a:cubicBezTo>
                  <a:pt x="3" y="73"/>
                  <a:pt x="4" y="74"/>
                  <a:pt x="5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7" y="75"/>
                  <a:pt x="19" y="73"/>
                  <a:pt x="20" y="7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4" y="11"/>
                  <a:pt x="23" y="10"/>
                </a:cubicBezTo>
                <a:cubicBezTo>
                  <a:pt x="22" y="9"/>
                  <a:pt x="20" y="8"/>
                  <a:pt x="19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1" y="68"/>
                </a:lnTo>
                <a:close/>
                <a:moveTo>
                  <a:pt x="85" y="119"/>
                </a:moveTo>
                <a:cubicBezTo>
                  <a:pt x="85" y="117"/>
                  <a:pt x="84" y="115"/>
                  <a:pt x="82" y="114"/>
                </a:cubicBezTo>
                <a:cubicBezTo>
                  <a:pt x="78" y="111"/>
                  <a:pt x="75" y="111"/>
                  <a:pt x="72" y="115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59" y="130"/>
                  <a:pt x="64" y="134"/>
                  <a:pt x="65" y="136"/>
                </a:cubicBezTo>
                <a:cubicBezTo>
                  <a:pt x="67" y="137"/>
                  <a:pt x="68" y="137"/>
                  <a:pt x="70" y="137"/>
                </a:cubicBezTo>
                <a:cubicBezTo>
                  <a:pt x="72" y="137"/>
                  <a:pt x="74" y="136"/>
                  <a:pt x="76" y="134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5" y="123"/>
                  <a:pt x="86" y="121"/>
                  <a:pt x="85" y="119"/>
                </a:cubicBezTo>
                <a:close/>
                <a:moveTo>
                  <a:pt x="45" y="115"/>
                </a:moveTo>
                <a:cubicBezTo>
                  <a:pt x="42" y="119"/>
                  <a:pt x="43" y="122"/>
                  <a:pt x="47" y="125"/>
                </a:cubicBezTo>
                <a:cubicBezTo>
                  <a:pt x="51" y="128"/>
                  <a:pt x="55" y="128"/>
                  <a:pt x="58" y="124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72" y="107"/>
                  <a:pt x="68" y="102"/>
                  <a:pt x="66" y="101"/>
                </a:cubicBezTo>
                <a:cubicBezTo>
                  <a:pt x="63" y="98"/>
                  <a:pt x="59" y="99"/>
                  <a:pt x="56" y="103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0" y="110"/>
                  <a:pt x="50" y="110"/>
                  <a:pt x="50" y="110"/>
                </a:cubicBezTo>
                <a:lnTo>
                  <a:pt x="45" y="115"/>
                </a:lnTo>
                <a:close/>
                <a:moveTo>
                  <a:pt x="31" y="101"/>
                </a:moveTo>
                <a:cubicBezTo>
                  <a:pt x="29" y="103"/>
                  <a:pt x="29" y="105"/>
                  <a:pt x="29" y="107"/>
                </a:cubicBezTo>
                <a:cubicBezTo>
                  <a:pt x="29" y="109"/>
                  <a:pt x="30" y="111"/>
                  <a:pt x="32" y="112"/>
                </a:cubicBezTo>
                <a:cubicBezTo>
                  <a:pt x="36" y="115"/>
                  <a:pt x="39" y="115"/>
                  <a:pt x="43" y="111"/>
                </a:cubicBezTo>
                <a:cubicBezTo>
                  <a:pt x="53" y="98"/>
                  <a:pt x="53" y="98"/>
                  <a:pt x="53" y="98"/>
                </a:cubicBezTo>
                <a:cubicBezTo>
                  <a:pt x="55" y="96"/>
                  <a:pt x="56" y="94"/>
                  <a:pt x="55" y="92"/>
                </a:cubicBezTo>
                <a:cubicBezTo>
                  <a:pt x="55" y="90"/>
                  <a:pt x="54" y="88"/>
                  <a:pt x="52" y="87"/>
                </a:cubicBezTo>
                <a:cubicBezTo>
                  <a:pt x="49" y="84"/>
                  <a:pt x="45" y="85"/>
                  <a:pt x="42" y="88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6"/>
                  <a:pt x="36" y="96"/>
                  <a:pt x="36" y="96"/>
                </a:cubicBezTo>
                <a:lnTo>
                  <a:pt x="31" y="101"/>
                </a:lnTo>
                <a:close/>
                <a:moveTo>
                  <a:pt x="29" y="97"/>
                </a:moveTo>
                <a:cubicBezTo>
                  <a:pt x="39" y="84"/>
                  <a:pt x="39" y="84"/>
                  <a:pt x="39" y="84"/>
                </a:cubicBezTo>
                <a:cubicBezTo>
                  <a:pt x="44" y="78"/>
                  <a:pt x="39" y="74"/>
                  <a:pt x="38" y="73"/>
                </a:cubicBezTo>
                <a:cubicBezTo>
                  <a:pt x="34" y="70"/>
                  <a:pt x="31" y="70"/>
                  <a:pt x="27" y="74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9" y="85"/>
                  <a:pt x="19" y="85"/>
                  <a:pt x="19" y="85"/>
                </a:cubicBezTo>
                <a:cubicBezTo>
                  <a:pt x="17" y="87"/>
                  <a:pt x="16" y="89"/>
                  <a:pt x="16" y="91"/>
                </a:cubicBezTo>
                <a:cubicBezTo>
                  <a:pt x="16" y="93"/>
                  <a:pt x="18" y="95"/>
                  <a:pt x="18" y="95"/>
                </a:cubicBezTo>
                <a:cubicBezTo>
                  <a:pt x="20" y="97"/>
                  <a:pt x="22" y="98"/>
                  <a:pt x="25" y="98"/>
                </a:cubicBezTo>
                <a:cubicBezTo>
                  <a:pt x="26" y="98"/>
                  <a:pt x="27" y="98"/>
                  <a:pt x="29" y="97"/>
                </a:cubicBezTo>
                <a:close/>
                <a:moveTo>
                  <a:pt x="157" y="86"/>
                </a:moveTo>
                <a:cubicBezTo>
                  <a:pt x="159" y="83"/>
                  <a:pt x="161" y="79"/>
                  <a:pt x="156" y="75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32" y="54"/>
                  <a:pt x="110" y="35"/>
                  <a:pt x="105" y="32"/>
                </a:cubicBezTo>
                <a:cubicBezTo>
                  <a:pt x="102" y="32"/>
                  <a:pt x="96" y="34"/>
                  <a:pt x="91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82" y="38"/>
                  <a:pt x="75" y="38"/>
                </a:cubicBezTo>
                <a:cubicBezTo>
                  <a:pt x="71" y="38"/>
                  <a:pt x="68" y="38"/>
                  <a:pt x="66" y="36"/>
                </a:cubicBezTo>
                <a:cubicBezTo>
                  <a:pt x="62" y="33"/>
                  <a:pt x="61" y="30"/>
                  <a:pt x="61" y="28"/>
                </a:cubicBezTo>
                <a:cubicBezTo>
                  <a:pt x="61" y="24"/>
                  <a:pt x="65" y="20"/>
                  <a:pt x="68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0"/>
                  <a:pt x="25" y="70"/>
                  <a:pt x="25" y="70"/>
                </a:cubicBezTo>
                <a:cubicBezTo>
                  <a:pt x="28" y="67"/>
                  <a:pt x="31" y="66"/>
                  <a:pt x="33" y="66"/>
                </a:cubicBezTo>
                <a:cubicBezTo>
                  <a:pt x="36" y="66"/>
                  <a:pt x="39" y="67"/>
                  <a:pt x="41" y="69"/>
                </a:cubicBezTo>
                <a:cubicBezTo>
                  <a:pt x="45" y="72"/>
                  <a:pt x="47" y="76"/>
                  <a:pt x="46" y="80"/>
                </a:cubicBezTo>
                <a:cubicBezTo>
                  <a:pt x="49" y="80"/>
                  <a:pt x="52" y="81"/>
                  <a:pt x="55" y="83"/>
                </a:cubicBezTo>
                <a:cubicBezTo>
                  <a:pt x="59" y="86"/>
                  <a:pt x="61" y="90"/>
                  <a:pt x="60" y="95"/>
                </a:cubicBezTo>
                <a:cubicBezTo>
                  <a:pt x="63" y="94"/>
                  <a:pt x="67" y="95"/>
                  <a:pt x="69" y="98"/>
                </a:cubicBezTo>
                <a:cubicBezTo>
                  <a:pt x="73" y="100"/>
                  <a:pt x="74" y="104"/>
                  <a:pt x="74" y="107"/>
                </a:cubicBezTo>
                <a:cubicBezTo>
                  <a:pt x="78" y="106"/>
                  <a:pt x="82" y="107"/>
                  <a:pt x="85" y="110"/>
                </a:cubicBezTo>
                <a:cubicBezTo>
                  <a:pt x="90" y="114"/>
                  <a:pt x="91" y="119"/>
                  <a:pt x="89" y="124"/>
                </a:cubicBezTo>
                <a:cubicBezTo>
                  <a:pt x="93" y="126"/>
                  <a:pt x="93" y="126"/>
                  <a:pt x="93" y="126"/>
                </a:cubicBezTo>
                <a:cubicBezTo>
                  <a:pt x="93" y="127"/>
                  <a:pt x="93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5" y="128"/>
                  <a:pt x="97" y="129"/>
                  <a:pt x="98" y="129"/>
                </a:cubicBezTo>
                <a:cubicBezTo>
                  <a:pt x="100" y="129"/>
                  <a:pt x="102" y="127"/>
                  <a:pt x="103" y="126"/>
                </a:cubicBezTo>
                <a:cubicBezTo>
                  <a:pt x="106" y="123"/>
                  <a:pt x="107" y="120"/>
                  <a:pt x="104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5" y="101"/>
                  <a:pt x="85" y="100"/>
                </a:cubicBezTo>
                <a:cubicBezTo>
                  <a:pt x="85" y="100"/>
                  <a:pt x="86" y="99"/>
                  <a:pt x="86" y="98"/>
                </a:cubicBezTo>
                <a:cubicBezTo>
                  <a:pt x="87" y="97"/>
                  <a:pt x="89" y="97"/>
                  <a:pt x="90" y="98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8"/>
                  <a:pt x="115" y="118"/>
                  <a:pt x="117" y="118"/>
                </a:cubicBezTo>
                <a:cubicBezTo>
                  <a:pt x="119" y="118"/>
                  <a:pt x="121" y="117"/>
                  <a:pt x="123" y="115"/>
                </a:cubicBezTo>
                <a:cubicBezTo>
                  <a:pt x="124" y="113"/>
                  <a:pt x="125" y="112"/>
                  <a:pt x="125" y="110"/>
                </a:cubicBezTo>
                <a:cubicBezTo>
                  <a:pt x="125" y="108"/>
                  <a:pt x="123" y="106"/>
                  <a:pt x="121" y="104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5" y="91"/>
                  <a:pt x="105" y="90"/>
                  <a:pt x="105" y="90"/>
                </a:cubicBezTo>
                <a:cubicBezTo>
                  <a:pt x="105" y="89"/>
                  <a:pt x="105" y="88"/>
                  <a:pt x="106" y="88"/>
                </a:cubicBezTo>
                <a:cubicBezTo>
                  <a:pt x="107" y="87"/>
                  <a:pt x="108" y="86"/>
                  <a:pt x="110" y="87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2" y="105"/>
                  <a:pt x="134" y="106"/>
                  <a:pt x="135" y="106"/>
                </a:cubicBezTo>
                <a:cubicBezTo>
                  <a:pt x="138" y="106"/>
                  <a:pt x="140" y="105"/>
                  <a:pt x="142" y="102"/>
                </a:cubicBezTo>
                <a:cubicBezTo>
                  <a:pt x="144" y="100"/>
                  <a:pt x="144" y="99"/>
                  <a:pt x="144" y="97"/>
                </a:cubicBezTo>
                <a:cubicBezTo>
                  <a:pt x="144" y="95"/>
                  <a:pt x="143" y="93"/>
                  <a:pt x="141" y="91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3" y="76"/>
                  <a:pt x="123" y="75"/>
                  <a:pt x="124" y="74"/>
                </a:cubicBezTo>
                <a:cubicBezTo>
                  <a:pt x="124" y="72"/>
                  <a:pt x="126" y="72"/>
                  <a:pt x="127" y="73"/>
                </a:cubicBezTo>
                <a:cubicBezTo>
                  <a:pt x="145" y="88"/>
                  <a:pt x="145" y="88"/>
                  <a:pt x="145" y="88"/>
                </a:cubicBezTo>
                <a:cubicBezTo>
                  <a:pt x="149" y="91"/>
                  <a:pt x="153" y="90"/>
                  <a:pt x="157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0" name="Google Shape;2620;p83"/>
          <p:cNvSpPr/>
          <p:nvPr/>
        </p:nvSpPr>
        <p:spPr>
          <a:xfrm>
            <a:off x="7278687" y="2301875"/>
            <a:ext cx="771525" cy="649287"/>
          </a:xfrm>
          <a:custGeom>
            <a:avLst/>
            <a:gdLst/>
            <a:ahLst/>
            <a:cxnLst/>
            <a:rect l="l" t="t" r="r" b="b"/>
            <a:pathLst>
              <a:path w="178" h="150" extrusionOk="0">
                <a:moveTo>
                  <a:pt x="24" y="12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8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8"/>
                  <a:pt x="46" y="82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5"/>
                  <a:pt x="43" y="128"/>
                  <a:pt x="4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7" y="128"/>
                  <a:pt x="24" y="125"/>
                  <a:pt x="24" y="122"/>
                </a:cubicBezTo>
                <a:close/>
                <a:moveTo>
                  <a:pt x="66" y="62"/>
                </a:moveTo>
                <a:cubicBezTo>
                  <a:pt x="62" y="62"/>
                  <a:pt x="60" y="64"/>
                  <a:pt x="60" y="67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5"/>
                  <a:pt x="62" y="128"/>
                  <a:pt x="66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9" y="128"/>
                  <a:pt x="81" y="125"/>
                  <a:pt x="81" y="122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4"/>
                  <a:pt x="79" y="62"/>
                  <a:pt x="75" y="62"/>
                </a:cubicBezTo>
                <a:lnTo>
                  <a:pt x="66" y="62"/>
                </a:lnTo>
                <a:close/>
                <a:moveTo>
                  <a:pt x="101" y="49"/>
                </a:moveTo>
                <a:cubicBezTo>
                  <a:pt x="98" y="49"/>
                  <a:pt x="95" y="52"/>
                  <a:pt x="95" y="55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25"/>
                  <a:pt x="98" y="128"/>
                  <a:pt x="101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14" y="128"/>
                  <a:pt x="117" y="125"/>
                  <a:pt x="117" y="122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2"/>
                  <a:pt x="114" y="49"/>
                  <a:pt x="111" y="49"/>
                </a:cubicBezTo>
                <a:lnTo>
                  <a:pt x="101" y="49"/>
                </a:lnTo>
                <a:close/>
                <a:moveTo>
                  <a:pt x="137" y="37"/>
                </a:moveTo>
                <a:cubicBezTo>
                  <a:pt x="134" y="37"/>
                  <a:pt x="131" y="39"/>
                  <a:pt x="131" y="42"/>
                </a:cubicBezTo>
                <a:cubicBezTo>
                  <a:pt x="131" y="122"/>
                  <a:pt x="131" y="122"/>
                  <a:pt x="131" y="122"/>
                </a:cubicBezTo>
                <a:cubicBezTo>
                  <a:pt x="131" y="125"/>
                  <a:pt x="134" y="128"/>
                  <a:pt x="137" y="128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50" y="128"/>
                  <a:pt x="153" y="125"/>
                  <a:pt x="153" y="12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39"/>
                  <a:pt x="150" y="37"/>
                  <a:pt x="147" y="37"/>
                </a:cubicBezTo>
                <a:lnTo>
                  <a:pt x="137" y="37"/>
                </a:lnTo>
                <a:close/>
                <a:moveTo>
                  <a:pt x="27" y="60"/>
                </a:moveTo>
                <a:cubicBezTo>
                  <a:pt x="65" y="53"/>
                  <a:pt x="101" y="40"/>
                  <a:pt x="133" y="2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7" y="8"/>
                  <a:pt x="147" y="8"/>
                  <a:pt x="147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98" y="32"/>
                  <a:pt x="63" y="46"/>
                  <a:pt x="26" y="52"/>
                </a:cubicBezTo>
                <a:lnTo>
                  <a:pt x="27" y="60"/>
                </a:lnTo>
                <a:close/>
                <a:moveTo>
                  <a:pt x="178" y="139"/>
                </a:moveTo>
                <a:cubicBezTo>
                  <a:pt x="160" y="129"/>
                  <a:pt x="160" y="129"/>
                  <a:pt x="160" y="129"/>
                </a:cubicBezTo>
                <a:cubicBezTo>
                  <a:pt x="160" y="135"/>
                  <a:pt x="160" y="135"/>
                  <a:pt x="160" y="135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5" y="19"/>
                  <a:pt x="15" y="19"/>
                  <a:pt x="15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5"/>
                  <a:pt x="7" y="135"/>
                  <a:pt x="7" y="135"/>
                </a:cubicBezTo>
                <a:cubicBezTo>
                  <a:pt x="7" y="139"/>
                  <a:pt x="7" y="139"/>
                  <a:pt x="7" y="139"/>
                </a:cubicBezTo>
                <a:cubicBezTo>
                  <a:pt x="7" y="143"/>
                  <a:pt x="7" y="143"/>
                  <a:pt x="7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60" y="150"/>
                  <a:pt x="160" y="150"/>
                  <a:pt x="160" y="150"/>
                </a:cubicBezTo>
                <a:lnTo>
                  <a:pt x="178" y="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1" name="Google Shape;2621;p83"/>
          <p:cNvSpPr/>
          <p:nvPr/>
        </p:nvSpPr>
        <p:spPr>
          <a:xfrm>
            <a:off x="5276850" y="1398587"/>
            <a:ext cx="1136650" cy="590550"/>
          </a:xfrm>
          <a:custGeom>
            <a:avLst/>
            <a:gdLst/>
            <a:ahLst/>
            <a:cxnLst/>
            <a:rect l="l" t="t" r="r" b="b"/>
            <a:pathLst>
              <a:path w="262" h="136" extrusionOk="0">
                <a:moveTo>
                  <a:pt x="189" y="128"/>
                </a:moveTo>
                <a:cubicBezTo>
                  <a:pt x="185" y="130"/>
                  <a:pt x="181" y="131"/>
                  <a:pt x="177" y="132"/>
                </a:cubicBezTo>
                <a:cubicBezTo>
                  <a:pt x="164" y="135"/>
                  <a:pt x="151" y="136"/>
                  <a:pt x="134" y="136"/>
                </a:cubicBezTo>
                <a:cubicBezTo>
                  <a:pt x="118" y="136"/>
                  <a:pt x="104" y="135"/>
                  <a:pt x="91" y="132"/>
                </a:cubicBezTo>
                <a:cubicBezTo>
                  <a:pt x="87" y="131"/>
                  <a:pt x="83" y="130"/>
                  <a:pt x="80" y="128"/>
                </a:cubicBezTo>
                <a:cubicBezTo>
                  <a:pt x="68" y="123"/>
                  <a:pt x="68" y="114"/>
                  <a:pt x="74" y="107"/>
                </a:cubicBezTo>
                <a:cubicBezTo>
                  <a:pt x="81" y="100"/>
                  <a:pt x="90" y="96"/>
                  <a:pt x="99" y="92"/>
                </a:cubicBezTo>
                <a:cubicBezTo>
                  <a:pt x="103" y="90"/>
                  <a:pt x="107" y="88"/>
                  <a:pt x="111" y="87"/>
                </a:cubicBezTo>
                <a:cubicBezTo>
                  <a:pt x="118" y="84"/>
                  <a:pt x="121" y="76"/>
                  <a:pt x="115" y="70"/>
                </a:cubicBezTo>
                <a:cubicBezTo>
                  <a:pt x="104" y="59"/>
                  <a:pt x="99" y="45"/>
                  <a:pt x="100" y="30"/>
                </a:cubicBezTo>
                <a:cubicBezTo>
                  <a:pt x="100" y="13"/>
                  <a:pt x="110" y="5"/>
                  <a:pt x="125" y="1"/>
                </a:cubicBezTo>
                <a:cubicBezTo>
                  <a:pt x="128" y="0"/>
                  <a:pt x="131" y="0"/>
                  <a:pt x="134" y="0"/>
                </a:cubicBezTo>
                <a:cubicBezTo>
                  <a:pt x="137" y="0"/>
                  <a:pt x="141" y="0"/>
                  <a:pt x="144" y="1"/>
                </a:cubicBezTo>
                <a:cubicBezTo>
                  <a:pt x="159" y="5"/>
                  <a:pt x="168" y="13"/>
                  <a:pt x="169" y="30"/>
                </a:cubicBezTo>
                <a:cubicBezTo>
                  <a:pt x="169" y="45"/>
                  <a:pt x="165" y="59"/>
                  <a:pt x="154" y="70"/>
                </a:cubicBezTo>
                <a:cubicBezTo>
                  <a:pt x="148" y="76"/>
                  <a:pt x="150" y="84"/>
                  <a:pt x="158" y="87"/>
                </a:cubicBezTo>
                <a:cubicBezTo>
                  <a:pt x="162" y="88"/>
                  <a:pt x="166" y="90"/>
                  <a:pt x="170" y="92"/>
                </a:cubicBezTo>
                <a:cubicBezTo>
                  <a:pt x="179" y="96"/>
                  <a:pt x="187" y="100"/>
                  <a:pt x="194" y="107"/>
                </a:cubicBezTo>
                <a:cubicBezTo>
                  <a:pt x="199" y="112"/>
                  <a:pt x="200" y="123"/>
                  <a:pt x="189" y="128"/>
                </a:cubicBezTo>
                <a:close/>
                <a:moveTo>
                  <a:pt x="258" y="116"/>
                </a:moveTo>
                <a:cubicBezTo>
                  <a:pt x="253" y="111"/>
                  <a:pt x="247" y="108"/>
                  <a:pt x="241" y="105"/>
                </a:cubicBezTo>
                <a:cubicBezTo>
                  <a:pt x="238" y="104"/>
                  <a:pt x="235" y="103"/>
                  <a:pt x="232" y="102"/>
                </a:cubicBezTo>
                <a:cubicBezTo>
                  <a:pt x="227" y="100"/>
                  <a:pt x="226" y="94"/>
                  <a:pt x="230" y="90"/>
                </a:cubicBezTo>
                <a:cubicBezTo>
                  <a:pt x="238" y="83"/>
                  <a:pt x="241" y="73"/>
                  <a:pt x="240" y="62"/>
                </a:cubicBezTo>
                <a:cubicBezTo>
                  <a:pt x="240" y="51"/>
                  <a:pt x="233" y="45"/>
                  <a:pt x="223" y="42"/>
                </a:cubicBezTo>
                <a:cubicBezTo>
                  <a:pt x="220" y="42"/>
                  <a:pt x="218" y="41"/>
                  <a:pt x="216" y="41"/>
                </a:cubicBezTo>
                <a:cubicBezTo>
                  <a:pt x="214" y="41"/>
                  <a:pt x="212" y="42"/>
                  <a:pt x="210" y="42"/>
                </a:cubicBezTo>
                <a:cubicBezTo>
                  <a:pt x="199" y="45"/>
                  <a:pt x="193" y="51"/>
                  <a:pt x="192" y="62"/>
                </a:cubicBezTo>
                <a:cubicBezTo>
                  <a:pt x="192" y="73"/>
                  <a:pt x="195" y="82"/>
                  <a:pt x="203" y="90"/>
                </a:cubicBezTo>
                <a:cubicBezTo>
                  <a:pt x="207" y="94"/>
                  <a:pt x="205" y="100"/>
                  <a:pt x="200" y="102"/>
                </a:cubicBezTo>
                <a:cubicBezTo>
                  <a:pt x="200" y="102"/>
                  <a:pt x="199" y="102"/>
                  <a:pt x="199" y="102"/>
                </a:cubicBezTo>
                <a:cubicBezTo>
                  <a:pt x="200" y="103"/>
                  <a:pt x="201" y="103"/>
                  <a:pt x="202" y="104"/>
                </a:cubicBezTo>
                <a:cubicBezTo>
                  <a:pt x="205" y="108"/>
                  <a:pt x="207" y="114"/>
                  <a:pt x="206" y="119"/>
                </a:cubicBezTo>
                <a:cubicBezTo>
                  <a:pt x="205" y="125"/>
                  <a:pt x="201" y="130"/>
                  <a:pt x="195" y="132"/>
                </a:cubicBezTo>
                <a:cubicBezTo>
                  <a:pt x="194" y="133"/>
                  <a:pt x="192" y="134"/>
                  <a:pt x="191" y="134"/>
                </a:cubicBezTo>
                <a:cubicBezTo>
                  <a:pt x="198" y="136"/>
                  <a:pt x="206" y="136"/>
                  <a:pt x="216" y="136"/>
                </a:cubicBezTo>
                <a:cubicBezTo>
                  <a:pt x="228" y="136"/>
                  <a:pt x="237" y="136"/>
                  <a:pt x="246" y="133"/>
                </a:cubicBezTo>
                <a:cubicBezTo>
                  <a:pt x="249" y="133"/>
                  <a:pt x="252" y="132"/>
                  <a:pt x="254" y="131"/>
                </a:cubicBezTo>
                <a:cubicBezTo>
                  <a:pt x="262" y="127"/>
                  <a:pt x="261" y="119"/>
                  <a:pt x="258" y="116"/>
                </a:cubicBezTo>
                <a:close/>
                <a:moveTo>
                  <a:pt x="62" y="119"/>
                </a:moveTo>
                <a:cubicBezTo>
                  <a:pt x="61" y="114"/>
                  <a:pt x="63" y="108"/>
                  <a:pt x="67" y="104"/>
                </a:cubicBezTo>
                <a:cubicBezTo>
                  <a:pt x="69" y="102"/>
                  <a:pt x="71" y="101"/>
                  <a:pt x="73" y="99"/>
                </a:cubicBezTo>
                <a:cubicBezTo>
                  <a:pt x="71" y="99"/>
                  <a:pt x="70" y="98"/>
                  <a:pt x="69" y="98"/>
                </a:cubicBezTo>
                <a:cubicBezTo>
                  <a:pt x="63" y="96"/>
                  <a:pt x="62" y="90"/>
                  <a:pt x="66" y="85"/>
                </a:cubicBezTo>
                <a:cubicBezTo>
                  <a:pt x="75" y="77"/>
                  <a:pt x="78" y="66"/>
                  <a:pt x="78" y="54"/>
                </a:cubicBezTo>
                <a:cubicBezTo>
                  <a:pt x="77" y="42"/>
                  <a:pt x="70" y="35"/>
                  <a:pt x="58" y="32"/>
                </a:cubicBezTo>
                <a:cubicBezTo>
                  <a:pt x="56" y="32"/>
                  <a:pt x="53" y="31"/>
                  <a:pt x="51" y="31"/>
                </a:cubicBezTo>
                <a:cubicBezTo>
                  <a:pt x="49" y="31"/>
                  <a:pt x="46" y="32"/>
                  <a:pt x="44" y="32"/>
                </a:cubicBezTo>
                <a:cubicBezTo>
                  <a:pt x="32" y="35"/>
                  <a:pt x="25" y="42"/>
                  <a:pt x="25" y="54"/>
                </a:cubicBezTo>
                <a:cubicBezTo>
                  <a:pt x="24" y="66"/>
                  <a:pt x="27" y="77"/>
                  <a:pt x="36" y="85"/>
                </a:cubicBezTo>
                <a:cubicBezTo>
                  <a:pt x="41" y="90"/>
                  <a:pt x="39" y="96"/>
                  <a:pt x="33" y="98"/>
                </a:cubicBezTo>
                <a:cubicBezTo>
                  <a:pt x="30" y="99"/>
                  <a:pt x="27" y="100"/>
                  <a:pt x="24" y="102"/>
                </a:cubicBezTo>
                <a:cubicBezTo>
                  <a:pt x="17" y="105"/>
                  <a:pt x="10" y="109"/>
                  <a:pt x="5" y="114"/>
                </a:cubicBezTo>
                <a:cubicBezTo>
                  <a:pt x="0" y="119"/>
                  <a:pt x="0" y="126"/>
                  <a:pt x="9" y="130"/>
                </a:cubicBezTo>
                <a:cubicBezTo>
                  <a:pt x="12" y="131"/>
                  <a:pt x="15" y="132"/>
                  <a:pt x="18" y="133"/>
                </a:cubicBezTo>
                <a:cubicBezTo>
                  <a:pt x="28" y="136"/>
                  <a:pt x="38" y="136"/>
                  <a:pt x="51" y="136"/>
                </a:cubicBezTo>
                <a:cubicBezTo>
                  <a:pt x="61" y="136"/>
                  <a:pt x="70" y="136"/>
                  <a:pt x="78" y="134"/>
                </a:cubicBezTo>
                <a:cubicBezTo>
                  <a:pt x="77" y="134"/>
                  <a:pt x="75" y="133"/>
                  <a:pt x="73" y="132"/>
                </a:cubicBezTo>
                <a:cubicBezTo>
                  <a:pt x="67" y="129"/>
                  <a:pt x="63" y="125"/>
                  <a:pt x="62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83"/>
          <p:cNvSpPr/>
          <p:nvPr/>
        </p:nvSpPr>
        <p:spPr>
          <a:xfrm>
            <a:off x="7085012" y="4252912"/>
            <a:ext cx="511175" cy="744537"/>
          </a:xfrm>
          <a:custGeom>
            <a:avLst/>
            <a:gdLst/>
            <a:ahLst/>
            <a:cxnLst/>
            <a:rect l="l" t="t" r="r" b="b"/>
            <a:pathLst>
              <a:path w="118" h="172" extrusionOk="0">
                <a:moveTo>
                  <a:pt x="118" y="114"/>
                </a:moveTo>
                <a:cubicBezTo>
                  <a:pt x="118" y="97"/>
                  <a:pt x="104" y="82"/>
                  <a:pt x="77" y="76"/>
                </a:cubicBezTo>
                <a:cubicBezTo>
                  <a:pt x="74" y="75"/>
                  <a:pt x="59" y="71"/>
                  <a:pt x="56" y="70"/>
                </a:cubicBezTo>
                <a:cubicBezTo>
                  <a:pt x="34" y="65"/>
                  <a:pt x="28" y="62"/>
                  <a:pt x="28" y="56"/>
                </a:cubicBezTo>
                <a:cubicBezTo>
                  <a:pt x="28" y="50"/>
                  <a:pt x="36" y="43"/>
                  <a:pt x="58" y="43"/>
                </a:cubicBezTo>
                <a:cubicBezTo>
                  <a:pt x="73" y="43"/>
                  <a:pt x="88" y="55"/>
                  <a:pt x="88" y="55"/>
                </a:cubicBezTo>
                <a:cubicBezTo>
                  <a:pt x="94" y="59"/>
                  <a:pt x="98" y="58"/>
                  <a:pt x="103" y="54"/>
                </a:cubicBezTo>
                <a:cubicBezTo>
                  <a:pt x="103" y="54"/>
                  <a:pt x="109" y="48"/>
                  <a:pt x="109" y="43"/>
                </a:cubicBezTo>
                <a:cubicBezTo>
                  <a:pt x="109" y="35"/>
                  <a:pt x="91" y="24"/>
                  <a:pt x="71" y="20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3"/>
                  <a:pt x="68" y="0"/>
                  <a:pt x="6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0" y="0"/>
                  <a:pt x="47" y="3"/>
                  <a:pt x="47" y="7"/>
                </a:cubicBezTo>
                <a:cubicBezTo>
                  <a:pt x="47" y="19"/>
                  <a:pt x="47" y="19"/>
                  <a:pt x="47" y="19"/>
                </a:cubicBezTo>
                <a:cubicBezTo>
                  <a:pt x="16" y="22"/>
                  <a:pt x="0" y="38"/>
                  <a:pt x="0" y="57"/>
                </a:cubicBezTo>
                <a:cubicBezTo>
                  <a:pt x="0" y="79"/>
                  <a:pt x="21" y="88"/>
                  <a:pt x="45" y="94"/>
                </a:cubicBezTo>
                <a:cubicBezTo>
                  <a:pt x="48" y="95"/>
                  <a:pt x="66" y="99"/>
                  <a:pt x="69" y="100"/>
                </a:cubicBezTo>
                <a:cubicBezTo>
                  <a:pt x="86" y="104"/>
                  <a:pt x="90" y="111"/>
                  <a:pt x="90" y="115"/>
                </a:cubicBezTo>
                <a:cubicBezTo>
                  <a:pt x="90" y="122"/>
                  <a:pt x="82" y="129"/>
                  <a:pt x="60" y="129"/>
                </a:cubicBezTo>
                <a:cubicBezTo>
                  <a:pt x="45" y="129"/>
                  <a:pt x="24" y="116"/>
                  <a:pt x="24" y="116"/>
                </a:cubicBezTo>
                <a:cubicBezTo>
                  <a:pt x="19" y="112"/>
                  <a:pt x="13" y="113"/>
                  <a:pt x="8" y="119"/>
                </a:cubicBezTo>
                <a:cubicBezTo>
                  <a:pt x="8" y="119"/>
                  <a:pt x="5" y="124"/>
                  <a:pt x="5" y="129"/>
                </a:cubicBezTo>
                <a:cubicBezTo>
                  <a:pt x="5" y="137"/>
                  <a:pt x="26" y="148"/>
                  <a:pt x="47" y="152"/>
                </a:cubicBezTo>
                <a:cubicBezTo>
                  <a:pt x="47" y="166"/>
                  <a:pt x="47" y="166"/>
                  <a:pt x="47" y="166"/>
                </a:cubicBezTo>
                <a:cubicBezTo>
                  <a:pt x="47" y="169"/>
                  <a:pt x="50" y="172"/>
                  <a:pt x="55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8" y="172"/>
                  <a:pt x="71" y="169"/>
                  <a:pt x="71" y="166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104" y="149"/>
                  <a:pt x="118" y="132"/>
                  <a:pt x="118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84"/>
          <p:cNvSpPr txBox="1"/>
          <p:nvPr/>
        </p:nvSpPr>
        <p:spPr>
          <a:xfrm>
            <a:off x="9740900" y="1227137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28" name="Google Shape;2628;p84"/>
          <p:cNvSpPr txBox="1"/>
          <p:nvPr/>
        </p:nvSpPr>
        <p:spPr>
          <a:xfrm>
            <a:off x="9829800" y="4905375"/>
            <a:ext cx="1304925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29" name="Google Shape;2629;p84"/>
          <p:cNvSpPr txBox="1"/>
          <p:nvPr/>
        </p:nvSpPr>
        <p:spPr>
          <a:xfrm>
            <a:off x="9829800" y="2935287"/>
            <a:ext cx="140493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30" name="Google Shape;2630;p84"/>
          <p:cNvSpPr txBox="1"/>
          <p:nvPr/>
        </p:nvSpPr>
        <p:spPr>
          <a:xfrm>
            <a:off x="9829800" y="965200"/>
            <a:ext cx="1279525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31" name="Google Shape;2631;p84"/>
          <p:cNvSpPr txBox="1"/>
          <p:nvPr/>
        </p:nvSpPr>
        <p:spPr>
          <a:xfrm>
            <a:off x="849312" y="4905375"/>
            <a:ext cx="15303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32" name="Google Shape;2632;p84"/>
          <p:cNvSpPr txBox="1"/>
          <p:nvPr/>
        </p:nvSpPr>
        <p:spPr>
          <a:xfrm>
            <a:off x="906462" y="2935287"/>
            <a:ext cx="14795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912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33" name="Google Shape;2633;p84"/>
          <p:cNvSpPr txBox="1"/>
          <p:nvPr/>
        </p:nvSpPr>
        <p:spPr>
          <a:xfrm>
            <a:off x="477838" y="947738"/>
            <a:ext cx="1906588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34" name="Google Shape;2634;p84"/>
          <p:cNvSpPr txBox="1"/>
          <p:nvPr/>
        </p:nvSpPr>
        <p:spPr>
          <a:xfrm>
            <a:off x="9740900" y="3182937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35" name="Google Shape;2635;p84"/>
          <p:cNvSpPr txBox="1"/>
          <p:nvPr/>
        </p:nvSpPr>
        <p:spPr>
          <a:xfrm>
            <a:off x="9740900" y="5203825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36" name="Google Shape;2636;p84"/>
          <p:cNvSpPr txBox="1"/>
          <p:nvPr/>
        </p:nvSpPr>
        <p:spPr>
          <a:xfrm>
            <a:off x="546100" y="5164137"/>
            <a:ext cx="1931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37" name="Google Shape;2637;p84"/>
          <p:cNvSpPr txBox="1"/>
          <p:nvPr/>
        </p:nvSpPr>
        <p:spPr>
          <a:xfrm>
            <a:off x="552450" y="3213100"/>
            <a:ext cx="19319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38" name="Google Shape;2638;p84"/>
          <p:cNvSpPr txBox="1"/>
          <p:nvPr/>
        </p:nvSpPr>
        <p:spPr>
          <a:xfrm>
            <a:off x="566737" y="1214437"/>
            <a:ext cx="19319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39" name="Google Shape;2639;p84"/>
          <p:cNvSpPr txBox="1"/>
          <p:nvPr/>
        </p:nvSpPr>
        <p:spPr>
          <a:xfrm>
            <a:off x="9088437" y="4692650"/>
            <a:ext cx="652462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640" name="Google Shape;2640;p84"/>
          <p:cNvSpPr txBox="1"/>
          <p:nvPr/>
        </p:nvSpPr>
        <p:spPr>
          <a:xfrm>
            <a:off x="9118600" y="2725737"/>
            <a:ext cx="7112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641" name="Google Shape;2641;p84"/>
          <p:cNvSpPr txBox="1"/>
          <p:nvPr/>
        </p:nvSpPr>
        <p:spPr>
          <a:xfrm>
            <a:off x="9118600" y="754062"/>
            <a:ext cx="6223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642" name="Google Shape;2642;p84"/>
          <p:cNvSpPr txBox="1"/>
          <p:nvPr/>
        </p:nvSpPr>
        <p:spPr>
          <a:xfrm>
            <a:off x="2493962" y="4702175"/>
            <a:ext cx="446087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8700"/>
              <a:buFont typeface="Montserrat"/>
              <a:buNone/>
            </a:pPr>
            <a:r>
              <a:rPr lang="en-US" sz="87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643" name="Google Shape;2643;p84"/>
          <p:cNvSpPr txBox="1"/>
          <p:nvPr/>
        </p:nvSpPr>
        <p:spPr>
          <a:xfrm>
            <a:off x="2454275" y="2720975"/>
            <a:ext cx="681037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8900"/>
              <a:buFont typeface="Montserrat"/>
              <a:buNone/>
            </a:pPr>
            <a:r>
              <a:rPr lang="en-US" sz="8900" b="0" i="0" u="none">
                <a:solidFill>
                  <a:srgbClr val="FF912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644" name="Google Shape;2644;p84"/>
          <p:cNvSpPr txBox="1"/>
          <p:nvPr/>
        </p:nvSpPr>
        <p:spPr>
          <a:xfrm>
            <a:off x="2449512" y="728662"/>
            <a:ext cx="66833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9000"/>
              <a:buFont typeface="Montserrat"/>
              <a:buNone/>
            </a:pPr>
            <a:r>
              <a:rPr lang="en-US" sz="90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645" name="Google Shape;2645;p84"/>
          <p:cNvSpPr/>
          <p:nvPr/>
        </p:nvSpPr>
        <p:spPr>
          <a:xfrm>
            <a:off x="5913437" y="4054475"/>
            <a:ext cx="2273300" cy="1746250"/>
          </a:xfrm>
          <a:custGeom>
            <a:avLst/>
            <a:gdLst/>
            <a:ahLst/>
            <a:cxnLst/>
            <a:rect l="l" t="t" r="r" b="b"/>
            <a:pathLst>
              <a:path w="517" h="397" extrusionOk="0">
                <a:moveTo>
                  <a:pt x="517" y="117"/>
                </a:moveTo>
                <a:cubicBezTo>
                  <a:pt x="368" y="128"/>
                  <a:pt x="368" y="128"/>
                  <a:pt x="368" y="1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39" y="77"/>
                  <a:pt x="158" y="129"/>
                  <a:pt x="68" y="137"/>
                </a:cubicBezTo>
                <a:cubicBezTo>
                  <a:pt x="0" y="273"/>
                  <a:pt x="0" y="273"/>
                  <a:pt x="0" y="273"/>
                </a:cubicBezTo>
                <a:cubicBezTo>
                  <a:pt x="83" y="397"/>
                  <a:pt x="83" y="397"/>
                  <a:pt x="83" y="397"/>
                </a:cubicBezTo>
                <a:cubicBezTo>
                  <a:pt x="265" y="383"/>
                  <a:pt x="429" y="277"/>
                  <a:pt x="517" y="117"/>
                </a:cubicBez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6" name="Google Shape;2646;p84"/>
          <p:cNvSpPr/>
          <p:nvPr/>
        </p:nvSpPr>
        <p:spPr>
          <a:xfrm>
            <a:off x="4137025" y="4141787"/>
            <a:ext cx="2019300" cy="1681162"/>
          </a:xfrm>
          <a:custGeom>
            <a:avLst/>
            <a:gdLst/>
            <a:ahLst/>
            <a:cxnLst/>
            <a:rect l="l" t="t" r="r" b="b"/>
            <a:pathLst>
              <a:path w="459" h="382" extrusionOk="0">
                <a:moveTo>
                  <a:pt x="459" y="378"/>
                </a:moveTo>
                <a:cubicBezTo>
                  <a:pt x="376" y="254"/>
                  <a:pt x="376" y="254"/>
                  <a:pt x="376" y="254"/>
                </a:cubicBezTo>
                <a:cubicBezTo>
                  <a:pt x="445" y="118"/>
                  <a:pt x="445" y="118"/>
                  <a:pt x="445" y="118"/>
                </a:cubicBezTo>
                <a:cubicBezTo>
                  <a:pt x="355" y="117"/>
                  <a:pt x="270" y="73"/>
                  <a:pt x="218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0" y="143"/>
                  <a:pt x="0" y="143"/>
                  <a:pt x="0" y="143"/>
                </a:cubicBezTo>
                <a:cubicBezTo>
                  <a:pt x="104" y="294"/>
                  <a:pt x="277" y="382"/>
                  <a:pt x="459" y="378"/>
                </a:cubicBez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7" name="Google Shape;2647;p84"/>
          <p:cNvSpPr/>
          <p:nvPr/>
        </p:nvSpPr>
        <p:spPr>
          <a:xfrm>
            <a:off x="4014787" y="1057275"/>
            <a:ext cx="2276475" cy="1747837"/>
          </a:xfrm>
          <a:custGeom>
            <a:avLst/>
            <a:gdLst/>
            <a:ahLst/>
            <a:cxnLst/>
            <a:rect l="l" t="t" r="r" b="b"/>
            <a:pathLst>
              <a:path w="518" h="397" extrusionOk="0">
                <a:moveTo>
                  <a:pt x="233" y="397"/>
                </a:moveTo>
                <a:cubicBezTo>
                  <a:pt x="279" y="320"/>
                  <a:pt x="359" y="268"/>
                  <a:pt x="449" y="260"/>
                </a:cubicBezTo>
                <a:cubicBezTo>
                  <a:pt x="518" y="125"/>
                  <a:pt x="518" y="125"/>
                  <a:pt x="518" y="125"/>
                </a:cubicBezTo>
                <a:cubicBezTo>
                  <a:pt x="434" y="0"/>
                  <a:pt x="434" y="0"/>
                  <a:pt x="434" y="0"/>
                </a:cubicBezTo>
                <a:cubicBezTo>
                  <a:pt x="252" y="14"/>
                  <a:pt x="88" y="120"/>
                  <a:pt x="0" y="280"/>
                </a:cubicBezTo>
                <a:cubicBezTo>
                  <a:pt x="149" y="270"/>
                  <a:pt x="149" y="270"/>
                  <a:pt x="149" y="270"/>
                </a:cubicBezTo>
                <a:lnTo>
                  <a:pt x="233" y="397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8" name="Google Shape;2648;p84"/>
          <p:cNvSpPr/>
          <p:nvPr/>
        </p:nvSpPr>
        <p:spPr>
          <a:xfrm>
            <a:off x="3706812" y="2355850"/>
            <a:ext cx="1323975" cy="2309812"/>
          </a:xfrm>
          <a:custGeom>
            <a:avLst/>
            <a:gdLst/>
            <a:ahLst/>
            <a:cxnLst/>
            <a:rect l="l" t="t" r="r" b="b"/>
            <a:pathLst>
              <a:path w="301" h="525" extrusionOk="0">
                <a:moveTo>
                  <a:pt x="58" y="10"/>
                </a:moveTo>
                <a:cubicBezTo>
                  <a:pt x="18" y="93"/>
                  <a:pt x="0" y="186"/>
                  <a:pt x="5" y="278"/>
                </a:cubicBezTo>
                <a:cubicBezTo>
                  <a:pt x="11" y="366"/>
                  <a:pt x="38" y="451"/>
                  <a:pt x="83" y="525"/>
                </a:cubicBezTo>
                <a:cubicBezTo>
                  <a:pt x="149" y="391"/>
                  <a:pt x="149" y="391"/>
                  <a:pt x="149" y="391"/>
                </a:cubicBezTo>
                <a:cubicBezTo>
                  <a:pt x="301" y="382"/>
                  <a:pt x="301" y="382"/>
                  <a:pt x="301" y="382"/>
                </a:cubicBezTo>
                <a:cubicBezTo>
                  <a:pt x="280" y="346"/>
                  <a:pt x="268" y="304"/>
                  <a:pt x="265" y="262"/>
                </a:cubicBezTo>
                <a:cubicBezTo>
                  <a:pt x="262" y="215"/>
                  <a:pt x="271" y="169"/>
                  <a:pt x="290" y="127"/>
                </a:cubicBezTo>
                <a:cubicBezTo>
                  <a:pt x="207" y="0"/>
                  <a:pt x="207" y="0"/>
                  <a:pt x="207" y="0"/>
                </a:cubicBezTo>
                <a:lnTo>
                  <a:pt x="58" y="1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9" name="Google Shape;2649;p84"/>
          <p:cNvSpPr/>
          <p:nvPr/>
        </p:nvSpPr>
        <p:spPr>
          <a:xfrm>
            <a:off x="7170737" y="2192337"/>
            <a:ext cx="1328737" cy="2314575"/>
          </a:xfrm>
          <a:custGeom>
            <a:avLst/>
            <a:gdLst/>
            <a:ahLst/>
            <a:cxnLst/>
            <a:rect l="l" t="t" r="r" b="b"/>
            <a:pathLst>
              <a:path w="302" h="526" extrusionOk="0">
                <a:moveTo>
                  <a:pt x="244" y="515"/>
                </a:moveTo>
                <a:cubicBezTo>
                  <a:pt x="284" y="432"/>
                  <a:pt x="302" y="340"/>
                  <a:pt x="296" y="247"/>
                </a:cubicBezTo>
                <a:cubicBezTo>
                  <a:pt x="290" y="159"/>
                  <a:pt x="263" y="74"/>
                  <a:pt x="218" y="0"/>
                </a:cubicBezTo>
                <a:cubicBezTo>
                  <a:pt x="153" y="134"/>
                  <a:pt x="153" y="134"/>
                  <a:pt x="153" y="134"/>
                </a:cubicBezTo>
                <a:cubicBezTo>
                  <a:pt x="0" y="143"/>
                  <a:pt x="0" y="143"/>
                  <a:pt x="0" y="143"/>
                </a:cubicBezTo>
                <a:cubicBezTo>
                  <a:pt x="21" y="180"/>
                  <a:pt x="33" y="221"/>
                  <a:pt x="36" y="264"/>
                </a:cubicBezTo>
                <a:cubicBezTo>
                  <a:pt x="39" y="310"/>
                  <a:pt x="30" y="357"/>
                  <a:pt x="11" y="399"/>
                </a:cubicBezTo>
                <a:cubicBezTo>
                  <a:pt x="94" y="526"/>
                  <a:pt x="94" y="526"/>
                  <a:pt x="94" y="526"/>
                </a:cubicBezTo>
                <a:lnTo>
                  <a:pt x="244" y="515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0" name="Google Shape;2650;p84"/>
          <p:cNvSpPr/>
          <p:nvPr/>
        </p:nvSpPr>
        <p:spPr>
          <a:xfrm>
            <a:off x="6045200" y="1035050"/>
            <a:ext cx="2019300" cy="1685925"/>
          </a:xfrm>
          <a:custGeom>
            <a:avLst/>
            <a:gdLst/>
            <a:ahLst/>
            <a:cxnLst/>
            <a:rect l="l" t="t" r="r" b="b"/>
            <a:pathLst>
              <a:path w="459" h="383" extrusionOk="0">
                <a:moveTo>
                  <a:pt x="0" y="4"/>
                </a:moveTo>
                <a:cubicBezTo>
                  <a:pt x="83" y="128"/>
                  <a:pt x="83" y="128"/>
                  <a:pt x="83" y="128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04" y="265"/>
                  <a:pt x="189" y="309"/>
                  <a:pt x="241" y="383"/>
                </a:cubicBezTo>
                <a:cubicBezTo>
                  <a:pt x="393" y="374"/>
                  <a:pt x="393" y="374"/>
                  <a:pt x="393" y="374"/>
                </a:cubicBezTo>
                <a:cubicBezTo>
                  <a:pt x="459" y="239"/>
                  <a:pt x="459" y="239"/>
                  <a:pt x="459" y="239"/>
                </a:cubicBezTo>
                <a:cubicBezTo>
                  <a:pt x="356" y="89"/>
                  <a:pt x="182" y="0"/>
                  <a:pt x="0" y="4"/>
                </a:cubicBez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1" name="Google Shape;2651;p84"/>
          <p:cNvSpPr/>
          <p:nvPr/>
        </p:nvSpPr>
        <p:spPr>
          <a:xfrm>
            <a:off x="4022725" y="2919412"/>
            <a:ext cx="588962" cy="703262"/>
          </a:xfrm>
          <a:custGeom>
            <a:avLst/>
            <a:gdLst/>
            <a:ahLst/>
            <a:cxnLst/>
            <a:rect l="l" t="t" r="r" b="b"/>
            <a:pathLst>
              <a:path w="134" h="160" extrusionOk="0">
                <a:moveTo>
                  <a:pt x="89" y="154"/>
                </a:moveTo>
                <a:cubicBezTo>
                  <a:pt x="89" y="157"/>
                  <a:pt x="87" y="160"/>
                  <a:pt x="84" y="160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47" y="160"/>
                  <a:pt x="45" y="157"/>
                  <a:pt x="45" y="154"/>
                </a:cubicBezTo>
                <a:cubicBezTo>
                  <a:pt x="45" y="154"/>
                  <a:pt x="45" y="154"/>
                  <a:pt x="45" y="154"/>
                </a:cubicBezTo>
                <a:cubicBezTo>
                  <a:pt x="45" y="151"/>
                  <a:pt x="47" y="149"/>
                  <a:pt x="50" y="149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7" y="149"/>
                  <a:pt x="89" y="151"/>
                  <a:pt x="89" y="154"/>
                </a:cubicBezTo>
                <a:close/>
                <a:moveTo>
                  <a:pt x="89" y="140"/>
                </a:moveTo>
                <a:cubicBezTo>
                  <a:pt x="89" y="137"/>
                  <a:pt x="87" y="134"/>
                  <a:pt x="84" y="134"/>
                </a:cubicBezTo>
                <a:cubicBezTo>
                  <a:pt x="50" y="134"/>
                  <a:pt x="50" y="134"/>
                  <a:pt x="50" y="134"/>
                </a:cubicBezTo>
                <a:cubicBezTo>
                  <a:pt x="47" y="134"/>
                  <a:pt x="45" y="137"/>
                  <a:pt x="4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43"/>
                  <a:pt x="47" y="145"/>
                  <a:pt x="50" y="145"/>
                </a:cubicBezTo>
                <a:cubicBezTo>
                  <a:pt x="84" y="145"/>
                  <a:pt x="84" y="145"/>
                  <a:pt x="84" y="145"/>
                </a:cubicBezTo>
                <a:cubicBezTo>
                  <a:pt x="87" y="145"/>
                  <a:pt x="89" y="143"/>
                  <a:pt x="89" y="140"/>
                </a:cubicBezTo>
                <a:close/>
                <a:moveTo>
                  <a:pt x="72" y="79"/>
                </a:moveTo>
                <a:cubicBezTo>
                  <a:pt x="65" y="79"/>
                  <a:pt x="65" y="79"/>
                  <a:pt x="65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3" y="131"/>
                  <a:pt x="65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9" y="131"/>
                  <a:pt x="71" y="131"/>
                  <a:pt x="72" y="131"/>
                </a:cubicBezTo>
                <a:lnTo>
                  <a:pt x="72" y="79"/>
                </a:lnTo>
                <a:close/>
                <a:moveTo>
                  <a:pt x="48" y="58"/>
                </a:moveTo>
                <a:cubicBezTo>
                  <a:pt x="44" y="58"/>
                  <a:pt x="40" y="61"/>
                  <a:pt x="40" y="66"/>
                </a:cubicBezTo>
                <a:cubicBezTo>
                  <a:pt x="40" y="70"/>
                  <a:pt x="44" y="74"/>
                  <a:pt x="48" y="74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1"/>
                  <a:pt x="53" y="58"/>
                  <a:pt x="48" y="58"/>
                </a:cubicBezTo>
                <a:close/>
                <a:moveTo>
                  <a:pt x="94" y="66"/>
                </a:moveTo>
                <a:cubicBezTo>
                  <a:pt x="94" y="61"/>
                  <a:pt x="90" y="58"/>
                  <a:pt x="86" y="58"/>
                </a:cubicBezTo>
                <a:cubicBezTo>
                  <a:pt x="81" y="58"/>
                  <a:pt x="78" y="61"/>
                  <a:pt x="78" y="66"/>
                </a:cubicBezTo>
                <a:cubicBezTo>
                  <a:pt x="78" y="74"/>
                  <a:pt x="78" y="74"/>
                  <a:pt x="78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90" y="74"/>
                  <a:pt x="94" y="70"/>
                  <a:pt x="94" y="66"/>
                </a:cubicBezTo>
                <a:close/>
                <a:moveTo>
                  <a:pt x="111" y="51"/>
                </a:moveTo>
                <a:cubicBezTo>
                  <a:pt x="108" y="37"/>
                  <a:pt x="91" y="21"/>
                  <a:pt x="67" y="21"/>
                </a:cubicBezTo>
                <a:cubicBezTo>
                  <a:pt x="43" y="21"/>
                  <a:pt x="26" y="37"/>
                  <a:pt x="23" y="51"/>
                </a:cubicBezTo>
                <a:cubicBezTo>
                  <a:pt x="20" y="62"/>
                  <a:pt x="23" y="72"/>
                  <a:pt x="28" y="82"/>
                </a:cubicBezTo>
                <a:cubicBezTo>
                  <a:pt x="32" y="91"/>
                  <a:pt x="37" y="99"/>
                  <a:pt x="41" y="108"/>
                </a:cubicBezTo>
                <a:cubicBezTo>
                  <a:pt x="43" y="113"/>
                  <a:pt x="44" y="120"/>
                  <a:pt x="46" y="125"/>
                </a:cubicBezTo>
                <a:cubicBezTo>
                  <a:pt x="46" y="129"/>
                  <a:pt x="48" y="131"/>
                  <a:pt x="53" y="131"/>
                </a:cubicBezTo>
                <a:cubicBezTo>
                  <a:pt x="54" y="131"/>
                  <a:pt x="55" y="131"/>
                  <a:pt x="56" y="131"/>
                </a:cubicBezTo>
                <a:cubicBezTo>
                  <a:pt x="56" y="79"/>
                  <a:pt x="56" y="79"/>
                  <a:pt x="56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5" y="79"/>
                  <a:pt x="42" y="77"/>
                  <a:pt x="39" y="75"/>
                </a:cubicBezTo>
                <a:cubicBezTo>
                  <a:pt x="37" y="72"/>
                  <a:pt x="35" y="69"/>
                  <a:pt x="35" y="66"/>
                </a:cubicBezTo>
                <a:cubicBezTo>
                  <a:pt x="35" y="62"/>
                  <a:pt x="37" y="59"/>
                  <a:pt x="39" y="56"/>
                </a:cubicBezTo>
                <a:cubicBezTo>
                  <a:pt x="42" y="54"/>
                  <a:pt x="45" y="52"/>
                  <a:pt x="48" y="52"/>
                </a:cubicBezTo>
                <a:cubicBezTo>
                  <a:pt x="56" y="52"/>
                  <a:pt x="62" y="58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2"/>
                  <a:pt x="74" y="59"/>
                  <a:pt x="76" y="56"/>
                </a:cubicBezTo>
                <a:cubicBezTo>
                  <a:pt x="79" y="54"/>
                  <a:pt x="82" y="52"/>
                  <a:pt x="86" y="52"/>
                </a:cubicBezTo>
                <a:cubicBezTo>
                  <a:pt x="89" y="52"/>
                  <a:pt x="92" y="54"/>
                  <a:pt x="95" y="56"/>
                </a:cubicBezTo>
                <a:cubicBezTo>
                  <a:pt x="97" y="59"/>
                  <a:pt x="99" y="62"/>
                  <a:pt x="99" y="66"/>
                </a:cubicBezTo>
                <a:cubicBezTo>
                  <a:pt x="99" y="69"/>
                  <a:pt x="97" y="72"/>
                  <a:pt x="95" y="75"/>
                </a:cubicBezTo>
                <a:cubicBezTo>
                  <a:pt x="92" y="77"/>
                  <a:pt x="89" y="79"/>
                  <a:pt x="86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9" y="131"/>
                  <a:pt x="80" y="131"/>
                  <a:pt x="81" y="131"/>
                </a:cubicBezTo>
                <a:cubicBezTo>
                  <a:pt x="86" y="131"/>
                  <a:pt x="88" y="129"/>
                  <a:pt x="88" y="125"/>
                </a:cubicBezTo>
                <a:cubicBezTo>
                  <a:pt x="90" y="120"/>
                  <a:pt x="90" y="113"/>
                  <a:pt x="93" y="108"/>
                </a:cubicBezTo>
                <a:cubicBezTo>
                  <a:pt x="97" y="99"/>
                  <a:pt x="102" y="91"/>
                  <a:pt x="106" y="82"/>
                </a:cubicBezTo>
                <a:cubicBezTo>
                  <a:pt x="111" y="72"/>
                  <a:pt x="114" y="62"/>
                  <a:pt x="111" y="51"/>
                </a:cubicBezTo>
                <a:close/>
                <a:moveTo>
                  <a:pt x="72" y="5"/>
                </a:moveTo>
                <a:cubicBezTo>
                  <a:pt x="72" y="2"/>
                  <a:pt x="70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7"/>
                  <a:pt x="64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0" y="19"/>
                  <a:pt x="72" y="17"/>
                  <a:pt x="72" y="14"/>
                </a:cubicBezTo>
                <a:lnTo>
                  <a:pt x="72" y="5"/>
                </a:lnTo>
                <a:close/>
                <a:moveTo>
                  <a:pt x="99" y="13"/>
                </a:moveTo>
                <a:cubicBezTo>
                  <a:pt x="100" y="11"/>
                  <a:pt x="99" y="8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5" y="5"/>
                  <a:pt x="92" y="6"/>
                  <a:pt x="90" y="8"/>
                </a:cubicBezTo>
                <a:cubicBezTo>
                  <a:pt x="86" y="16"/>
                  <a:pt x="86" y="16"/>
                  <a:pt x="86" y="16"/>
                </a:cubicBezTo>
                <a:cubicBezTo>
                  <a:pt x="85" y="19"/>
                  <a:pt x="86" y="21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90" y="24"/>
                  <a:pt x="93" y="23"/>
                  <a:pt x="95" y="21"/>
                </a:cubicBezTo>
                <a:lnTo>
                  <a:pt x="99" y="13"/>
                </a:lnTo>
                <a:close/>
                <a:moveTo>
                  <a:pt x="119" y="29"/>
                </a:moveTo>
                <a:cubicBezTo>
                  <a:pt x="121" y="27"/>
                  <a:pt x="121" y="24"/>
                  <a:pt x="119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7" y="20"/>
                  <a:pt x="114" y="20"/>
                  <a:pt x="112" y="21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4" y="29"/>
                  <a:pt x="103" y="32"/>
                  <a:pt x="105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7" y="36"/>
                  <a:pt x="110" y="36"/>
                  <a:pt x="112" y="35"/>
                </a:cubicBezTo>
                <a:lnTo>
                  <a:pt x="119" y="29"/>
                </a:lnTo>
                <a:close/>
                <a:moveTo>
                  <a:pt x="129" y="52"/>
                </a:moveTo>
                <a:cubicBezTo>
                  <a:pt x="132" y="52"/>
                  <a:pt x="134" y="49"/>
                  <a:pt x="133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3" y="44"/>
                  <a:pt x="130" y="42"/>
                  <a:pt x="127" y="43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6" y="45"/>
                  <a:pt x="114" y="48"/>
                  <a:pt x="115" y="50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5" y="53"/>
                  <a:pt x="118" y="55"/>
                  <a:pt x="120" y="54"/>
                </a:cubicBezTo>
                <a:lnTo>
                  <a:pt x="129" y="52"/>
                </a:lnTo>
                <a:close/>
                <a:moveTo>
                  <a:pt x="127" y="79"/>
                </a:moveTo>
                <a:cubicBezTo>
                  <a:pt x="130" y="79"/>
                  <a:pt x="132" y="77"/>
                  <a:pt x="133" y="75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3" y="72"/>
                  <a:pt x="132" y="70"/>
                  <a:pt x="129" y="69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8" y="67"/>
                  <a:pt x="115" y="68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4" y="74"/>
                  <a:pt x="116" y="76"/>
                  <a:pt x="118" y="77"/>
                </a:cubicBezTo>
                <a:lnTo>
                  <a:pt x="127" y="79"/>
                </a:lnTo>
                <a:close/>
                <a:moveTo>
                  <a:pt x="39" y="21"/>
                </a:moveTo>
                <a:cubicBezTo>
                  <a:pt x="40" y="23"/>
                  <a:pt x="43" y="24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8" y="21"/>
                  <a:pt x="49" y="19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39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3" y="11"/>
                  <a:pt x="34" y="13"/>
                </a:cubicBezTo>
                <a:lnTo>
                  <a:pt x="39" y="21"/>
                </a:lnTo>
                <a:close/>
                <a:moveTo>
                  <a:pt x="21" y="35"/>
                </a:moveTo>
                <a:cubicBezTo>
                  <a:pt x="23" y="36"/>
                  <a:pt x="26" y="36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30" y="29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20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2" y="24"/>
                  <a:pt x="13" y="27"/>
                  <a:pt x="15" y="29"/>
                </a:cubicBezTo>
                <a:lnTo>
                  <a:pt x="21" y="35"/>
                </a:lnTo>
                <a:close/>
                <a:moveTo>
                  <a:pt x="13" y="54"/>
                </a:moveTo>
                <a:cubicBezTo>
                  <a:pt x="16" y="55"/>
                  <a:pt x="18" y="53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8"/>
                  <a:pt x="17" y="45"/>
                  <a:pt x="15" y="44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2"/>
                  <a:pt x="1" y="44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9"/>
                  <a:pt x="1" y="52"/>
                  <a:pt x="4" y="52"/>
                </a:cubicBezTo>
                <a:lnTo>
                  <a:pt x="13" y="54"/>
                </a:lnTo>
                <a:close/>
                <a:moveTo>
                  <a:pt x="15" y="77"/>
                </a:moveTo>
                <a:cubicBezTo>
                  <a:pt x="18" y="76"/>
                  <a:pt x="19" y="74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68"/>
                  <a:pt x="16" y="67"/>
                  <a:pt x="13" y="67"/>
                </a:cubicBezTo>
                <a:cubicBezTo>
                  <a:pt x="4" y="69"/>
                  <a:pt x="4" y="69"/>
                  <a:pt x="4" y="69"/>
                </a:cubicBezTo>
                <a:cubicBezTo>
                  <a:pt x="2" y="70"/>
                  <a:pt x="0" y="72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1" y="77"/>
                  <a:pt x="4" y="79"/>
                  <a:pt x="6" y="79"/>
                </a:cubicBezTo>
                <a:lnTo>
                  <a:pt x="15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2" name="Google Shape;2652;p84"/>
          <p:cNvSpPr/>
          <p:nvPr/>
        </p:nvSpPr>
        <p:spPr>
          <a:xfrm>
            <a:off x="5030787" y="1501775"/>
            <a:ext cx="614362" cy="615950"/>
          </a:xfrm>
          <a:custGeom>
            <a:avLst/>
            <a:gdLst/>
            <a:ahLst/>
            <a:cxnLst/>
            <a:rect l="l" t="t" r="r" b="b"/>
            <a:pathLst>
              <a:path w="140" h="140" extrusionOk="0">
                <a:moveTo>
                  <a:pt x="66" y="74"/>
                </a:moveTo>
                <a:cubicBezTo>
                  <a:pt x="132" y="74"/>
                  <a:pt x="132" y="74"/>
                  <a:pt x="132" y="74"/>
                </a:cubicBezTo>
                <a:cubicBezTo>
                  <a:pt x="132" y="110"/>
                  <a:pt x="103" y="140"/>
                  <a:pt x="66" y="140"/>
                </a:cubicBezTo>
                <a:cubicBezTo>
                  <a:pt x="30" y="140"/>
                  <a:pt x="0" y="110"/>
                  <a:pt x="0" y="74"/>
                </a:cubicBezTo>
                <a:cubicBezTo>
                  <a:pt x="0" y="37"/>
                  <a:pt x="30" y="8"/>
                  <a:pt x="66" y="8"/>
                </a:cubicBezTo>
                <a:lnTo>
                  <a:pt x="66" y="74"/>
                </a:lnTo>
                <a:close/>
                <a:moveTo>
                  <a:pt x="74" y="0"/>
                </a:moveTo>
                <a:cubicBezTo>
                  <a:pt x="74" y="66"/>
                  <a:pt x="74" y="66"/>
                  <a:pt x="74" y="6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29"/>
                  <a:pt x="111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3" name="Google Shape;2653;p84"/>
          <p:cNvSpPr/>
          <p:nvPr/>
        </p:nvSpPr>
        <p:spPr>
          <a:xfrm>
            <a:off x="4797425" y="4600575"/>
            <a:ext cx="601662" cy="606425"/>
          </a:xfrm>
          <a:custGeom>
            <a:avLst/>
            <a:gdLst/>
            <a:ahLst/>
            <a:cxnLst/>
            <a:rect l="l" t="t" r="r" b="b"/>
            <a:pathLst>
              <a:path w="137" h="138" extrusionOk="0">
                <a:moveTo>
                  <a:pt x="135" y="59"/>
                </a:moveTo>
                <a:cubicBezTo>
                  <a:pt x="118" y="56"/>
                  <a:pt x="118" y="56"/>
                  <a:pt x="118" y="56"/>
                </a:cubicBezTo>
                <a:cubicBezTo>
                  <a:pt x="116" y="52"/>
                  <a:pt x="114" y="47"/>
                  <a:pt x="112" y="43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3" y="28"/>
                  <a:pt x="123" y="26"/>
                  <a:pt x="122" y="25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1" y="15"/>
                  <a:pt x="109" y="14"/>
                  <a:pt x="108" y="15"/>
                </a:cubicBezTo>
                <a:cubicBezTo>
                  <a:pt x="94" y="25"/>
                  <a:pt x="94" y="25"/>
                  <a:pt x="94" y="25"/>
                </a:cubicBezTo>
                <a:cubicBezTo>
                  <a:pt x="90" y="23"/>
                  <a:pt x="86" y="21"/>
                  <a:pt x="81" y="20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2"/>
                  <a:pt x="77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0" y="0"/>
                  <a:pt x="59" y="2"/>
                  <a:pt x="59" y="3"/>
                </a:cubicBezTo>
                <a:cubicBezTo>
                  <a:pt x="56" y="20"/>
                  <a:pt x="56" y="20"/>
                  <a:pt x="56" y="20"/>
                </a:cubicBezTo>
                <a:cubicBezTo>
                  <a:pt x="51" y="21"/>
                  <a:pt x="47" y="23"/>
                  <a:pt x="43" y="2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4"/>
                  <a:pt x="26" y="15"/>
                  <a:pt x="25" y="16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4" y="28"/>
                  <a:pt x="15" y="2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47"/>
                  <a:pt x="21" y="52"/>
                  <a:pt x="20" y="56"/>
                </a:cubicBezTo>
                <a:cubicBezTo>
                  <a:pt x="2" y="59"/>
                  <a:pt x="2" y="59"/>
                  <a:pt x="2" y="59"/>
                </a:cubicBezTo>
                <a:cubicBezTo>
                  <a:pt x="1" y="59"/>
                  <a:pt x="0" y="61"/>
                  <a:pt x="0" y="6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9"/>
                  <a:pt x="2" y="79"/>
                </a:cubicBezTo>
                <a:cubicBezTo>
                  <a:pt x="20" y="82"/>
                  <a:pt x="20" y="82"/>
                  <a:pt x="20" y="82"/>
                </a:cubicBezTo>
                <a:cubicBezTo>
                  <a:pt x="21" y="86"/>
                  <a:pt x="23" y="91"/>
                  <a:pt x="25" y="95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4" y="110"/>
                  <a:pt x="14" y="112"/>
                  <a:pt x="15" y="113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6" y="123"/>
                  <a:pt x="28" y="124"/>
                  <a:pt x="29" y="123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7" y="115"/>
                  <a:pt x="51" y="117"/>
                  <a:pt x="56" y="118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6"/>
                  <a:pt x="60" y="138"/>
                  <a:pt x="62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7" y="138"/>
                  <a:pt x="78" y="136"/>
                  <a:pt x="78" y="135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7"/>
                  <a:pt x="90" y="115"/>
                  <a:pt x="94" y="112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9" y="124"/>
                  <a:pt x="111" y="123"/>
                  <a:pt x="112" y="12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3" y="112"/>
                  <a:pt x="123" y="110"/>
                  <a:pt x="122" y="109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4" y="91"/>
                  <a:pt x="116" y="86"/>
                  <a:pt x="118" y="82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7" y="77"/>
                  <a:pt x="137" y="76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37" y="61"/>
                  <a:pt x="136" y="59"/>
                  <a:pt x="135" y="59"/>
                </a:cubicBezTo>
                <a:close/>
                <a:moveTo>
                  <a:pt x="69" y="94"/>
                </a:moveTo>
                <a:cubicBezTo>
                  <a:pt x="55" y="94"/>
                  <a:pt x="43" y="83"/>
                  <a:pt x="43" y="69"/>
                </a:cubicBezTo>
                <a:cubicBezTo>
                  <a:pt x="43" y="55"/>
                  <a:pt x="55" y="44"/>
                  <a:pt x="69" y="44"/>
                </a:cubicBezTo>
                <a:cubicBezTo>
                  <a:pt x="82" y="44"/>
                  <a:pt x="94" y="55"/>
                  <a:pt x="94" y="69"/>
                </a:cubicBezTo>
                <a:cubicBezTo>
                  <a:pt x="94" y="83"/>
                  <a:pt x="82" y="94"/>
                  <a:pt x="69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4" name="Google Shape;2654;p84"/>
          <p:cNvSpPr/>
          <p:nvPr/>
        </p:nvSpPr>
        <p:spPr>
          <a:xfrm>
            <a:off x="6551612" y="4767262"/>
            <a:ext cx="822325" cy="546100"/>
          </a:xfrm>
          <a:custGeom>
            <a:avLst/>
            <a:gdLst/>
            <a:ahLst/>
            <a:cxnLst/>
            <a:rect l="l" t="t" r="r" b="b"/>
            <a:pathLst>
              <a:path w="187" h="124" extrusionOk="0">
                <a:moveTo>
                  <a:pt x="149" y="12"/>
                </a:moveTo>
                <a:cubicBezTo>
                  <a:pt x="166" y="55"/>
                  <a:pt x="166" y="55"/>
                  <a:pt x="166" y="55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3" y="54"/>
                  <a:pt x="98" y="24"/>
                  <a:pt x="95" y="24"/>
                </a:cubicBezTo>
                <a:cubicBezTo>
                  <a:pt x="92" y="24"/>
                  <a:pt x="82" y="28"/>
                  <a:pt x="80" y="28"/>
                </a:cubicBezTo>
                <a:cubicBezTo>
                  <a:pt x="80" y="28"/>
                  <a:pt x="74" y="30"/>
                  <a:pt x="68" y="30"/>
                </a:cubicBezTo>
                <a:cubicBezTo>
                  <a:pt x="65" y="30"/>
                  <a:pt x="63" y="30"/>
                  <a:pt x="62" y="29"/>
                </a:cubicBezTo>
                <a:cubicBezTo>
                  <a:pt x="60" y="28"/>
                  <a:pt x="60" y="27"/>
                  <a:pt x="60" y="26"/>
                </a:cubicBezTo>
                <a:cubicBezTo>
                  <a:pt x="60" y="23"/>
                  <a:pt x="62" y="21"/>
                  <a:pt x="64" y="20"/>
                </a:cubicBezTo>
                <a:cubicBezTo>
                  <a:pt x="73" y="15"/>
                  <a:pt x="98" y="6"/>
                  <a:pt x="100" y="6"/>
                </a:cubicBezTo>
                <a:cubicBezTo>
                  <a:pt x="100" y="6"/>
                  <a:pt x="100" y="6"/>
                  <a:pt x="101" y="6"/>
                </a:cubicBezTo>
                <a:cubicBezTo>
                  <a:pt x="106" y="6"/>
                  <a:pt x="144" y="11"/>
                  <a:pt x="149" y="12"/>
                </a:cubicBezTo>
                <a:close/>
                <a:moveTo>
                  <a:pt x="164" y="0"/>
                </a:moveTo>
                <a:cubicBezTo>
                  <a:pt x="164" y="0"/>
                  <a:pt x="163" y="0"/>
                  <a:pt x="162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3"/>
                  <a:pt x="153" y="4"/>
                  <a:pt x="153" y="5"/>
                </a:cubicBezTo>
                <a:cubicBezTo>
                  <a:pt x="152" y="6"/>
                  <a:pt x="152" y="8"/>
                  <a:pt x="152" y="9"/>
                </a:cubicBezTo>
                <a:cubicBezTo>
                  <a:pt x="170" y="54"/>
                  <a:pt x="170" y="54"/>
                  <a:pt x="170" y="54"/>
                </a:cubicBezTo>
                <a:cubicBezTo>
                  <a:pt x="171" y="57"/>
                  <a:pt x="174" y="58"/>
                  <a:pt x="177" y="57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85" y="54"/>
                  <a:pt x="186" y="53"/>
                  <a:pt x="187" y="52"/>
                </a:cubicBezTo>
                <a:cubicBezTo>
                  <a:pt x="187" y="51"/>
                  <a:pt x="187" y="49"/>
                  <a:pt x="187" y="48"/>
                </a:cubicBezTo>
                <a:cubicBezTo>
                  <a:pt x="169" y="3"/>
                  <a:pt x="169" y="3"/>
                  <a:pt x="169" y="3"/>
                </a:cubicBezTo>
                <a:cubicBezTo>
                  <a:pt x="168" y="1"/>
                  <a:pt x="166" y="0"/>
                  <a:pt x="164" y="0"/>
                </a:cubicBezTo>
                <a:close/>
                <a:moveTo>
                  <a:pt x="0" y="62"/>
                </a:moveTo>
                <a:cubicBezTo>
                  <a:pt x="0" y="63"/>
                  <a:pt x="0" y="64"/>
                  <a:pt x="1" y="65"/>
                </a:cubicBezTo>
                <a:cubicBezTo>
                  <a:pt x="2" y="66"/>
                  <a:pt x="3" y="67"/>
                  <a:pt x="5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7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62"/>
                </a:lnTo>
                <a:close/>
                <a:moveTo>
                  <a:pt x="77" y="107"/>
                </a:moveTo>
                <a:cubicBezTo>
                  <a:pt x="77" y="106"/>
                  <a:pt x="76" y="104"/>
                  <a:pt x="74" y="103"/>
                </a:cubicBezTo>
                <a:cubicBezTo>
                  <a:pt x="71" y="100"/>
                  <a:pt x="67" y="101"/>
                  <a:pt x="65" y="104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3" y="118"/>
                  <a:pt x="57" y="122"/>
                  <a:pt x="59" y="123"/>
                </a:cubicBezTo>
                <a:cubicBezTo>
                  <a:pt x="60" y="124"/>
                  <a:pt x="62" y="124"/>
                  <a:pt x="63" y="124"/>
                </a:cubicBezTo>
                <a:cubicBezTo>
                  <a:pt x="65" y="124"/>
                  <a:pt x="67" y="123"/>
                  <a:pt x="68" y="121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7" y="111"/>
                  <a:pt x="77" y="109"/>
                  <a:pt x="77" y="107"/>
                </a:cubicBezTo>
                <a:close/>
                <a:moveTo>
                  <a:pt x="41" y="104"/>
                </a:moveTo>
                <a:cubicBezTo>
                  <a:pt x="38" y="108"/>
                  <a:pt x="39" y="110"/>
                  <a:pt x="43" y="114"/>
                </a:cubicBezTo>
                <a:cubicBezTo>
                  <a:pt x="46" y="116"/>
                  <a:pt x="49" y="116"/>
                  <a:pt x="52" y="112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60" y="92"/>
                </a:cubicBezTo>
                <a:cubicBezTo>
                  <a:pt x="57" y="89"/>
                  <a:pt x="53" y="89"/>
                  <a:pt x="5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lnTo>
                  <a:pt x="41" y="104"/>
                </a:lnTo>
                <a:close/>
                <a:moveTo>
                  <a:pt x="28" y="92"/>
                </a:moveTo>
                <a:cubicBezTo>
                  <a:pt x="26" y="93"/>
                  <a:pt x="26" y="95"/>
                  <a:pt x="26" y="97"/>
                </a:cubicBezTo>
                <a:cubicBezTo>
                  <a:pt x="26" y="99"/>
                  <a:pt x="27" y="100"/>
                  <a:pt x="29" y="102"/>
                </a:cubicBezTo>
                <a:cubicBezTo>
                  <a:pt x="32" y="104"/>
                  <a:pt x="35" y="104"/>
                  <a:pt x="38" y="100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87"/>
                  <a:pt x="50" y="85"/>
                  <a:pt x="50" y="83"/>
                </a:cubicBezTo>
                <a:cubicBezTo>
                  <a:pt x="50" y="82"/>
                  <a:pt x="49" y="80"/>
                  <a:pt x="47" y="79"/>
                </a:cubicBezTo>
                <a:cubicBezTo>
                  <a:pt x="44" y="76"/>
                  <a:pt x="40" y="76"/>
                  <a:pt x="37" y="80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2" y="86"/>
                  <a:pt x="32" y="86"/>
                  <a:pt x="32" y="86"/>
                </a:cubicBezTo>
                <a:lnTo>
                  <a:pt x="28" y="92"/>
                </a:lnTo>
                <a:close/>
                <a:moveTo>
                  <a:pt x="26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1" y="63"/>
                  <a:pt x="27" y="64"/>
                  <a:pt x="25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5" y="79"/>
                  <a:pt x="14" y="81"/>
                  <a:pt x="14" y="82"/>
                </a:cubicBezTo>
                <a:cubicBezTo>
                  <a:pt x="14" y="84"/>
                  <a:pt x="16" y="86"/>
                  <a:pt x="16" y="86"/>
                </a:cubicBezTo>
                <a:cubicBezTo>
                  <a:pt x="18" y="88"/>
                  <a:pt x="20" y="89"/>
                  <a:pt x="22" y="89"/>
                </a:cubicBezTo>
                <a:cubicBezTo>
                  <a:pt x="23" y="89"/>
                  <a:pt x="24" y="88"/>
                  <a:pt x="26" y="87"/>
                </a:cubicBezTo>
                <a:close/>
                <a:moveTo>
                  <a:pt x="142" y="77"/>
                </a:moveTo>
                <a:cubicBezTo>
                  <a:pt x="144" y="75"/>
                  <a:pt x="145" y="71"/>
                  <a:pt x="141" y="67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20" y="49"/>
                  <a:pt x="99" y="31"/>
                  <a:pt x="94" y="28"/>
                </a:cubicBezTo>
                <a:cubicBezTo>
                  <a:pt x="92" y="29"/>
                  <a:pt x="86" y="31"/>
                  <a:pt x="82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6" y="30"/>
                  <a:pt x="55" y="27"/>
                  <a:pt x="55" y="25"/>
                </a:cubicBezTo>
                <a:cubicBezTo>
                  <a:pt x="55" y="21"/>
                  <a:pt x="59" y="18"/>
                  <a:pt x="61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60"/>
                  <a:pt x="30" y="60"/>
                </a:cubicBezTo>
                <a:cubicBezTo>
                  <a:pt x="32" y="60"/>
                  <a:pt x="35" y="61"/>
                  <a:pt x="37" y="62"/>
                </a:cubicBezTo>
                <a:cubicBezTo>
                  <a:pt x="40" y="65"/>
                  <a:pt x="42" y="69"/>
                  <a:pt x="41" y="73"/>
                </a:cubicBezTo>
                <a:cubicBezTo>
                  <a:pt x="44" y="72"/>
                  <a:pt x="47" y="73"/>
                  <a:pt x="50" y="75"/>
                </a:cubicBezTo>
                <a:cubicBezTo>
                  <a:pt x="53" y="78"/>
                  <a:pt x="55" y="82"/>
                  <a:pt x="54" y="86"/>
                </a:cubicBezTo>
                <a:cubicBezTo>
                  <a:pt x="57" y="85"/>
                  <a:pt x="60" y="86"/>
                  <a:pt x="63" y="88"/>
                </a:cubicBezTo>
                <a:cubicBezTo>
                  <a:pt x="66" y="91"/>
                  <a:pt x="67" y="94"/>
                  <a:pt x="67" y="97"/>
                </a:cubicBezTo>
                <a:cubicBezTo>
                  <a:pt x="70" y="96"/>
                  <a:pt x="74" y="97"/>
                  <a:pt x="77" y="99"/>
                </a:cubicBezTo>
                <a:cubicBezTo>
                  <a:pt x="81" y="103"/>
                  <a:pt x="82" y="107"/>
                  <a:pt x="81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91" y="116"/>
                  <a:pt x="92" y="115"/>
                  <a:pt x="93" y="114"/>
                </a:cubicBezTo>
                <a:cubicBezTo>
                  <a:pt x="95" y="111"/>
                  <a:pt x="97" y="109"/>
                  <a:pt x="94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78" y="93"/>
                  <a:pt x="78" y="93"/>
                  <a:pt x="78" y="93"/>
                </a:cubicBezTo>
                <a:cubicBezTo>
                  <a:pt x="77" y="92"/>
                  <a:pt x="77" y="92"/>
                  <a:pt x="77" y="91"/>
                </a:cubicBezTo>
                <a:cubicBezTo>
                  <a:pt x="77" y="90"/>
                  <a:pt x="77" y="90"/>
                  <a:pt x="78" y="89"/>
                </a:cubicBezTo>
                <a:cubicBezTo>
                  <a:pt x="78" y="88"/>
                  <a:pt x="80" y="88"/>
                  <a:pt x="81" y="89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3" y="107"/>
                  <a:pt x="104" y="107"/>
                  <a:pt x="105" y="107"/>
                </a:cubicBezTo>
                <a:cubicBezTo>
                  <a:pt x="107" y="107"/>
                  <a:pt x="109" y="106"/>
                  <a:pt x="111" y="104"/>
                </a:cubicBezTo>
                <a:cubicBezTo>
                  <a:pt x="112" y="103"/>
                  <a:pt x="113" y="101"/>
                  <a:pt x="113" y="99"/>
                </a:cubicBezTo>
                <a:cubicBezTo>
                  <a:pt x="113" y="97"/>
                  <a:pt x="111" y="96"/>
                  <a:pt x="110" y="94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82"/>
                  <a:pt x="95" y="82"/>
                  <a:pt x="95" y="81"/>
                </a:cubicBezTo>
                <a:cubicBezTo>
                  <a:pt x="95" y="80"/>
                  <a:pt x="95" y="80"/>
                  <a:pt x="95" y="79"/>
                </a:cubicBezTo>
                <a:cubicBezTo>
                  <a:pt x="96" y="78"/>
                  <a:pt x="98" y="78"/>
                  <a:pt x="99" y="79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9" y="95"/>
                  <a:pt x="121" y="96"/>
                  <a:pt x="122" y="96"/>
                </a:cubicBezTo>
                <a:cubicBezTo>
                  <a:pt x="124" y="96"/>
                  <a:pt x="127" y="95"/>
                  <a:pt x="129" y="93"/>
                </a:cubicBezTo>
                <a:cubicBezTo>
                  <a:pt x="130" y="91"/>
                  <a:pt x="131" y="89"/>
                  <a:pt x="130" y="88"/>
                </a:cubicBezTo>
                <a:cubicBezTo>
                  <a:pt x="130" y="86"/>
                  <a:pt x="129" y="84"/>
                  <a:pt x="127" y="83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1" y="69"/>
                  <a:pt x="111" y="68"/>
                  <a:pt x="112" y="66"/>
                </a:cubicBezTo>
                <a:cubicBezTo>
                  <a:pt x="112" y="65"/>
                  <a:pt x="114" y="65"/>
                  <a:pt x="115" y="66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5" y="82"/>
                  <a:pt x="139" y="81"/>
                  <a:pt x="142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5" name="Google Shape;2655;p84"/>
          <p:cNvSpPr/>
          <p:nvPr/>
        </p:nvSpPr>
        <p:spPr>
          <a:xfrm>
            <a:off x="6788150" y="1651000"/>
            <a:ext cx="695325" cy="577850"/>
          </a:xfrm>
          <a:custGeom>
            <a:avLst/>
            <a:gdLst/>
            <a:ahLst/>
            <a:cxnLst/>
            <a:rect l="l" t="t" r="r" b="b"/>
            <a:pathLst>
              <a:path w="158" h="131" extrusionOk="0">
                <a:moveTo>
                  <a:pt x="22" y="107"/>
                </a:moveTo>
                <a:cubicBezTo>
                  <a:pt x="22" y="72"/>
                  <a:pt x="22" y="72"/>
                  <a:pt x="22" y="72"/>
                </a:cubicBezTo>
                <a:cubicBezTo>
                  <a:pt x="22" y="69"/>
                  <a:pt x="24" y="66"/>
                  <a:pt x="27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8" y="66"/>
                  <a:pt x="41" y="69"/>
                  <a:pt x="41" y="7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10"/>
                  <a:pt x="38" y="112"/>
                  <a:pt x="35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4" y="112"/>
                  <a:pt x="22" y="110"/>
                  <a:pt x="22" y="107"/>
                </a:cubicBezTo>
                <a:close/>
                <a:moveTo>
                  <a:pt x="58" y="54"/>
                </a:moveTo>
                <a:cubicBezTo>
                  <a:pt x="55" y="54"/>
                  <a:pt x="53" y="56"/>
                  <a:pt x="53" y="59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10"/>
                  <a:pt x="55" y="112"/>
                  <a:pt x="58" y="112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70" y="112"/>
                  <a:pt x="72" y="110"/>
                  <a:pt x="72" y="107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6"/>
                  <a:pt x="70" y="54"/>
                  <a:pt x="67" y="54"/>
                </a:cubicBezTo>
                <a:lnTo>
                  <a:pt x="58" y="54"/>
                </a:lnTo>
                <a:close/>
                <a:moveTo>
                  <a:pt x="90" y="43"/>
                </a:moveTo>
                <a:cubicBezTo>
                  <a:pt x="87" y="43"/>
                  <a:pt x="84" y="45"/>
                  <a:pt x="84" y="48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10"/>
                  <a:pt x="87" y="112"/>
                  <a:pt x="90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101" y="112"/>
                  <a:pt x="103" y="110"/>
                  <a:pt x="103" y="107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45"/>
                  <a:pt x="101" y="43"/>
                  <a:pt x="98" y="43"/>
                </a:cubicBezTo>
                <a:lnTo>
                  <a:pt x="90" y="43"/>
                </a:lnTo>
                <a:close/>
                <a:moveTo>
                  <a:pt x="121" y="32"/>
                </a:moveTo>
                <a:cubicBezTo>
                  <a:pt x="118" y="32"/>
                  <a:pt x="116" y="34"/>
                  <a:pt x="116" y="37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10"/>
                  <a:pt x="118" y="112"/>
                  <a:pt x="12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3" y="112"/>
                  <a:pt x="135" y="110"/>
                  <a:pt x="135" y="107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5" y="34"/>
                  <a:pt x="133" y="32"/>
                  <a:pt x="130" y="32"/>
                </a:cubicBezTo>
                <a:lnTo>
                  <a:pt x="121" y="32"/>
                </a:lnTo>
                <a:close/>
                <a:moveTo>
                  <a:pt x="24" y="53"/>
                </a:moveTo>
                <a:cubicBezTo>
                  <a:pt x="58" y="46"/>
                  <a:pt x="89" y="34"/>
                  <a:pt x="117" y="17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30" y="7"/>
                  <a:pt x="130" y="7"/>
                  <a:pt x="130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86" y="28"/>
                  <a:pt x="56" y="40"/>
                  <a:pt x="23" y="46"/>
                </a:cubicBezTo>
                <a:lnTo>
                  <a:pt x="24" y="53"/>
                </a:lnTo>
                <a:close/>
                <a:moveTo>
                  <a:pt x="158" y="122"/>
                </a:moveTo>
                <a:cubicBezTo>
                  <a:pt x="142" y="113"/>
                  <a:pt x="142" y="113"/>
                  <a:pt x="142" y="113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6"/>
                  <a:pt x="6" y="126"/>
                  <a:pt x="6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31"/>
                  <a:pt x="142" y="131"/>
                  <a:pt x="142" y="131"/>
                </a:cubicBezTo>
                <a:lnTo>
                  <a:pt x="158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6" name="Google Shape;2656;p84"/>
          <p:cNvSpPr/>
          <p:nvPr/>
        </p:nvSpPr>
        <p:spPr>
          <a:xfrm>
            <a:off x="7597775" y="3222625"/>
            <a:ext cx="606425" cy="546100"/>
          </a:xfrm>
          <a:custGeom>
            <a:avLst/>
            <a:gdLst/>
            <a:ahLst/>
            <a:cxnLst/>
            <a:rect l="l" t="t" r="r" b="b"/>
            <a:pathLst>
              <a:path w="138" h="124" extrusionOk="0">
                <a:moveTo>
                  <a:pt x="94" y="17"/>
                </a:moveTo>
                <a:cubicBezTo>
                  <a:pt x="86" y="17"/>
                  <a:pt x="86" y="17"/>
                  <a:pt x="86" y="17"/>
                </a:cubicBezTo>
                <a:cubicBezTo>
                  <a:pt x="85" y="12"/>
                  <a:pt x="82" y="8"/>
                  <a:pt x="77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57" y="8"/>
                  <a:pt x="53" y="12"/>
                  <a:pt x="53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7"/>
                  <a:pt x="52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7" y="0"/>
                  <a:pt x="94" y="7"/>
                  <a:pt x="94" y="17"/>
                </a:cubicBezTo>
                <a:close/>
                <a:moveTo>
                  <a:pt x="21" y="69"/>
                </a:moveTo>
                <a:cubicBezTo>
                  <a:pt x="56" y="69"/>
                  <a:pt x="56" y="69"/>
                  <a:pt x="56" y="69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9" y="57"/>
                  <a:pt x="63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80" y="57"/>
                  <a:pt x="83" y="60"/>
                  <a:pt x="83" y="64"/>
                </a:cubicBezTo>
                <a:cubicBezTo>
                  <a:pt x="83" y="69"/>
                  <a:pt x="83" y="69"/>
                  <a:pt x="83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28" y="69"/>
                  <a:pt x="137" y="61"/>
                  <a:pt x="138" y="49"/>
                </a:cubicBezTo>
                <a:cubicBezTo>
                  <a:pt x="138" y="39"/>
                  <a:pt x="138" y="39"/>
                  <a:pt x="138" y="39"/>
                </a:cubicBezTo>
                <a:cubicBezTo>
                  <a:pt x="138" y="28"/>
                  <a:pt x="131" y="20"/>
                  <a:pt x="122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8" y="20"/>
                  <a:pt x="0" y="28"/>
                  <a:pt x="0" y="39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61"/>
                  <a:pt x="11" y="69"/>
                  <a:pt x="21" y="69"/>
                </a:cubicBezTo>
                <a:close/>
                <a:moveTo>
                  <a:pt x="118" y="75"/>
                </a:moveTo>
                <a:cubicBezTo>
                  <a:pt x="83" y="75"/>
                  <a:pt x="83" y="75"/>
                  <a:pt x="83" y="75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80" y="87"/>
                  <a:pt x="76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59" y="87"/>
                  <a:pt x="56" y="84"/>
                  <a:pt x="56" y="80"/>
                </a:cubicBezTo>
                <a:cubicBezTo>
                  <a:pt x="56" y="75"/>
                  <a:pt x="56" y="75"/>
                  <a:pt x="56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13" y="75"/>
                  <a:pt x="5" y="70"/>
                  <a:pt x="0" y="6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6"/>
                  <a:pt x="8" y="124"/>
                  <a:pt x="16" y="124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27" y="124"/>
                  <a:pt x="27" y="124"/>
                  <a:pt x="27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31" y="124"/>
                  <a:pt x="138" y="116"/>
                  <a:pt x="138" y="106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34" y="70"/>
                  <a:pt x="126" y="75"/>
                  <a:pt x="118" y="75"/>
                </a:cubicBezTo>
                <a:close/>
                <a:moveTo>
                  <a:pt x="76" y="62"/>
                </a:moveTo>
                <a:cubicBezTo>
                  <a:pt x="63" y="62"/>
                  <a:pt x="63" y="62"/>
                  <a:pt x="63" y="62"/>
                </a:cubicBezTo>
                <a:cubicBezTo>
                  <a:pt x="62" y="62"/>
                  <a:pt x="61" y="64"/>
                  <a:pt x="61" y="65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81"/>
                  <a:pt x="62" y="82"/>
                  <a:pt x="63" y="82"/>
                </a:cubicBezTo>
                <a:cubicBezTo>
                  <a:pt x="76" y="82"/>
                  <a:pt x="76" y="82"/>
                  <a:pt x="76" y="82"/>
                </a:cubicBezTo>
                <a:cubicBezTo>
                  <a:pt x="77" y="82"/>
                  <a:pt x="78" y="81"/>
                  <a:pt x="78" y="79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4"/>
                  <a:pt x="78" y="74"/>
                  <a:pt x="78" y="74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4"/>
                  <a:pt x="77" y="62"/>
                  <a:pt x="7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p85"/>
          <p:cNvSpPr txBox="1"/>
          <p:nvPr/>
        </p:nvSpPr>
        <p:spPr>
          <a:xfrm>
            <a:off x="644525" y="52546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62" name="Google Shape;2662;p85"/>
          <p:cNvSpPr txBox="1"/>
          <p:nvPr/>
        </p:nvSpPr>
        <p:spPr>
          <a:xfrm>
            <a:off x="9874250" y="4957762"/>
            <a:ext cx="12017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3" name="Google Shape;2663;p85"/>
          <p:cNvSpPr txBox="1"/>
          <p:nvPr/>
        </p:nvSpPr>
        <p:spPr>
          <a:xfrm>
            <a:off x="9874250" y="2989262"/>
            <a:ext cx="114458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4" name="Google Shape;2664;p85"/>
          <p:cNvSpPr txBox="1"/>
          <p:nvPr/>
        </p:nvSpPr>
        <p:spPr>
          <a:xfrm>
            <a:off x="9874250" y="1020762"/>
            <a:ext cx="128905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5" name="Google Shape;2665;p85"/>
          <p:cNvSpPr txBox="1"/>
          <p:nvPr/>
        </p:nvSpPr>
        <p:spPr>
          <a:xfrm>
            <a:off x="36788" y="5035551"/>
            <a:ext cx="2239687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6" name="Google Shape;2666;p85"/>
          <p:cNvSpPr txBox="1"/>
          <p:nvPr/>
        </p:nvSpPr>
        <p:spPr>
          <a:xfrm>
            <a:off x="158861" y="3676651"/>
            <a:ext cx="2154126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7" name="Google Shape;2667;p85"/>
          <p:cNvSpPr txBox="1"/>
          <p:nvPr/>
        </p:nvSpPr>
        <p:spPr>
          <a:xfrm>
            <a:off x="1193298" y="2312988"/>
            <a:ext cx="1102228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8" name="Google Shape;2668;p85"/>
          <p:cNvSpPr txBox="1"/>
          <p:nvPr/>
        </p:nvSpPr>
        <p:spPr>
          <a:xfrm>
            <a:off x="838200" y="954088"/>
            <a:ext cx="1462087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669" name="Google Shape;2669;p85"/>
          <p:cNvSpPr txBox="1"/>
          <p:nvPr/>
        </p:nvSpPr>
        <p:spPr>
          <a:xfrm>
            <a:off x="679450" y="38830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70" name="Google Shape;2670;p85"/>
          <p:cNvSpPr txBox="1"/>
          <p:nvPr/>
        </p:nvSpPr>
        <p:spPr>
          <a:xfrm>
            <a:off x="9783762" y="5170487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71" name="Google Shape;2671;p85"/>
          <p:cNvSpPr txBox="1"/>
          <p:nvPr/>
        </p:nvSpPr>
        <p:spPr>
          <a:xfrm>
            <a:off x="9790112" y="3209925"/>
            <a:ext cx="1690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72" name="Google Shape;2672;p85"/>
          <p:cNvSpPr txBox="1"/>
          <p:nvPr/>
        </p:nvSpPr>
        <p:spPr>
          <a:xfrm>
            <a:off x="9783762" y="1254125"/>
            <a:ext cx="1689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73" name="Google Shape;2673;p85"/>
          <p:cNvSpPr txBox="1"/>
          <p:nvPr/>
        </p:nvSpPr>
        <p:spPr>
          <a:xfrm>
            <a:off x="706437" y="2511425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74" name="Google Shape;2674;p85"/>
          <p:cNvSpPr txBox="1"/>
          <p:nvPr/>
        </p:nvSpPr>
        <p:spPr>
          <a:xfrm>
            <a:off x="693737" y="1163637"/>
            <a:ext cx="1689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675" name="Google Shape;2675;p85"/>
          <p:cNvSpPr txBox="1"/>
          <p:nvPr/>
        </p:nvSpPr>
        <p:spPr>
          <a:xfrm>
            <a:off x="9224962" y="4775200"/>
            <a:ext cx="1160462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676" name="Google Shape;2676;p85"/>
          <p:cNvSpPr txBox="1"/>
          <p:nvPr/>
        </p:nvSpPr>
        <p:spPr>
          <a:xfrm>
            <a:off x="9207500" y="2803525"/>
            <a:ext cx="1214437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677" name="Google Shape;2677;p85"/>
          <p:cNvSpPr txBox="1"/>
          <p:nvPr/>
        </p:nvSpPr>
        <p:spPr>
          <a:xfrm>
            <a:off x="9239250" y="836612"/>
            <a:ext cx="1173162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678" name="Google Shape;2678;p85"/>
          <p:cNvSpPr txBox="1"/>
          <p:nvPr/>
        </p:nvSpPr>
        <p:spPr>
          <a:xfrm>
            <a:off x="2409825" y="4838700"/>
            <a:ext cx="1016000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679" name="Google Shape;2679;p85"/>
          <p:cNvSpPr txBox="1"/>
          <p:nvPr/>
        </p:nvSpPr>
        <p:spPr>
          <a:xfrm>
            <a:off x="2382837" y="3473450"/>
            <a:ext cx="1228725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680" name="Google Shape;2680;p85"/>
          <p:cNvSpPr txBox="1"/>
          <p:nvPr/>
        </p:nvSpPr>
        <p:spPr>
          <a:xfrm>
            <a:off x="2400300" y="2114550"/>
            <a:ext cx="1219200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681" name="Google Shape;2681;p85"/>
          <p:cNvSpPr txBox="1"/>
          <p:nvPr/>
        </p:nvSpPr>
        <p:spPr>
          <a:xfrm>
            <a:off x="2392362" y="758825"/>
            <a:ext cx="1209675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682" name="Google Shape;2682;p85"/>
          <p:cNvSpPr/>
          <p:nvPr/>
        </p:nvSpPr>
        <p:spPr>
          <a:xfrm>
            <a:off x="4614862" y="4367212"/>
            <a:ext cx="2038350" cy="1512887"/>
          </a:xfrm>
          <a:custGeom>
            <a:avLst/>
            <a:gdLst/>
            <a:ahLst/>
            <a:cxnLst/>
            <a:rect l="l" t="t" r="r" b="b"/>
            <a:pathLst>
              <a:path w="450" h="334" extrusionOk="0">
                <a:moveTo>
                  <a:pt x="150" y="0"/>
                </a:moveTo>
                <a:cubicBezTo>
                  <a:pt x="10" y="68"/>
                  <a:pt x="10" y="68"/>
                  <a:pt x="10" y="6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4" y="309"/>
                  <a:pt x="297" y="334"/>
                  <a:pt x="450" y="292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71" y="36"/>
                  <a:pt x="371" y="36"/>
                  <a:pt x="371" y="36"/>
                </a:cubicBezTo>
                <a:cubicBezTo>
                  <a:pt x="296" y="55"/>
                  <a:pt x="216" y="42"/>
                  <a:pt x="150" y="0"/>
                </a:cubicBezTo>
                <a:close/>
              </a:path>
            </a:pathLst>
          </a:cu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3" name="Google Shape;2683;p85"/>
          <p:cNvSpPr/>
          <p:nvPr/>
        </p:nvSpPr>
        <p:spPr>
          <a:xfrm>
            <a:off x="3497262" y="3111500"/>
            <a:ext cx="1706562" cy="2193925"/>
          </a:xfrm>
          <a:custGeom>
            <a:avLst/>
            <a:gdLst/>
            <a:ahLst/>
            <a:cxnLst/>
            <a:rect l="l" t="t" r="r" b="b"/>
            <a:pathLst>
              <a:path w="377" h="484" extrusionOk="0">
                <a:moveTo>
                  <a:pt x="226" y="484"/>
                </a:moveTo>
                <a:cubicBezTo>
                  <a:pt x="235" y="330"/>
                  <a:pt x="235" y="330"/>
                  <a:pt x="235" y="330"/>
                </a:cubicBezTo>
                <a:cubicBezTo>
                  <a:pt x="377" y="263"/>
                  <a:pt x="377" y="263"/>
                  <a:pt x="377" y="263"/>
                </a:cubicBezTo>
                <a:cubicBezTo>
                  <a:pt x="331" y="227"/>
                  <a:pt x="296" y="178"/>
                  <a:pt x="279" y="123"/>
                </a:cubicBezTo>
                <a:cubicBezTo>
                  <a:pt x="273" y="105"/>
                  <a:pt x="269" y="86"/>
                  <a:pt x="267" y="68"/>
                </a:cubicBezTo>
                <a:cubicBezTo>
                  <a:pt x="127" y="0"/>
                  <a:pt x="127" y="0"/>
                  <a:pt x="127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4" y="127"/>
                  <a:pt x="12" y="166"/>
                  <a:pt x="24" y="203"/>
                </a:cubicBezTo>
                <a:cubicBezTo>
                  <a:pt x="60" y="317"/>
                  <a:pt x="130" y="414"/>
                  <a:pt x="226" y="484"/>
                </a:cubicBez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4" name="Google Shape;2684;p85"/>
          <p:cNvSpPr/>
          <p:nvPr/>
        </p:nvSpPr>
        <p:spPr>
          <a:xfrm>
            <a:off x="3460750" y="1479550"/>
            <a:ext cx="1620837" cy="1917700"/>
          </a:xfrm>
          <a:custGeom>
            <a:avLst/>
            <a:gdLst/>
            <a:ahLst/>
            <a:cxnLst/>
            <a:rect l="l" t="t" r="r" b="b"/>
            <a:pathLst>
              <a:path w="358" h="423" extrusionOk="0">
                <a:moveTo>
                  <a:pt x="358" y="195"/>
                </a:moveTo>
                <a:cubicBezTo>
                  <a:pt x="323" y="43"/>
                  <a:pt x="323" y="43"/>
                  <a:pt x="323" y="43"/>
                </a:cubicBezTo>
                <a:cubicBezTo>
                  <a:pt x="175" y="0"/>
                  <a:pt x="175" y="0"/>
                  <a:pt x="175" y="0"/>
                </a:cubicBezTo>
                <a:cubicBezTo>
                  <a:pt x="62" y="109"/>
                  <a:pt x="0" y="266"/>
                  <a:pt x="7" y="423"/>
                </a:cubicBezTo>
                <a:cubicBezTo>
                  <a:pt x="133" y="334"/>
                  <a:pt x="133" y="334"/>
                  <a:pt x="133" y="334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2" y="326"/>
                  <a:pt x="303" y="250"/>
                  <a:pt x="358" y="195"/>
                </a:cubicBezTo>
                <a:close/>
              </a:path>
            </a:pathLst>
          </a:cu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5" name="Google Shape;2685;p85"/>
          <p:cNvSpPr/>
          <p:nvPr/>
        </p:nvSpPr>
        <p:spPr>
          <a:xfrm>
            <a:off x="6245225" y="3817937"/>
            <a:ext cx="2038350" cy="1836737"/>
          </a:xfrm>
          <a:custGeom>
            <a:avLst/>
            <a:gdLst/>
            <a:ahLst/>
            <a:cxnLst/>
            <a:rect l="l" t="t" r="r" b="b"/>
            <a:pathLst>
              <a:path w="450" h="405" extrusionOk="0">
                <a:moveTo>
                  <a:pt x="298" y="123"/>
                </a:moveTo>
                <a:cubicBezTo>
                  <a:pt x="201" y="0"/>
                  <a:pt x="201" y="0"/>
                  <a:pt x="201" y="0"/>
                </a:cubicBezTo>
                <a:cubicBezTo>
                  <a:pt x="168" y="71"/>
                  <a:pt x="109" y="125"/>
                  <a:pt x="35" y="150"/>
                </a:cubicBezTo>
                <a:cubicBezTo>
                  <a:pt x="0" y="302"/>
                  <a:pt x="0" y="302"/>
                  <a:pt x="0" y="302"/>
                </a:cubicBezTo>
                <a:cubicBezTo>
                  <a:pt x="115" y="405"/>
                  <a:pt x="115" y="405"/>
                  <a:pt x="115" y="405"/>
                </a:cubicBezTo>
                <a:cubicBezTo>
                  <a:pt x="266" y="356"/>
                  <a:pt x="388" y="244"/>
                  <a:pt x="450" y="98"/>
                </a:cubicBezTo>
                <a:lnTo>
                  <a:pt x="298" y="123"/>
                </a:ln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6" name="Google Shape;2686;p85"/>
          <p:cNvSpPr/>
          <p:nvPr/>
        </p:nvSpPr>
        <p:spPr>
          <a:xfrm>
            <a:off x="6249987" y="817562"/>
            <a:ext cx="1879600" cy="1785937"/>
          </a:xfrm>
          <a:custGeom>
            <a:avLst/>
            <a:gdLst/>
            <a:ahLst/>
            <a:cxnLst/>
            <a:rect l="l" t="t" r="r" b="b"/>
            <a:pathLst>
              <a:path w="415" h="394" extrusionOk="0">
                <a:moveTo>
                  <a:pt x="40" y="0"/>
                </a:moveTo>
                <a:cubicBezTo>
                  <a:pt x="98" y="143"/>
                  <a:pt x="98" y="143"/>
                  <a:pt x="98" y="143"/>
                </a:cubicBezTo>
                <a:cubicBezTo>
                  <a:pt x="0" y="265"/>
                  <a:pt x="0" y="265"/>
                  <a:pt x="0" y="265"/>
                </a:cubicBezTo>
                <a:cubicBezTo>
                  <a:pt x="75" y="281"/>
                  <a:pt x="143" y="328"/>
                  <a:pt x="183" y="393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415" y="259"/>
                  <a:pt x="415" y="259"/>
                  <a:pt x="415" y="259"/>
                </a:cubicBezTo>
                <a:cubicBezTo>
                  <a:pt x="334" y="124"/>
                  <a:pt x="195" y="29"/>
                  <a:pt x="40" y="0"/>
                </a:cubicBez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7" name="Google Shape;2687;p85"/>
          <p:cNvSpPr/>
          <p:nvPr/>
        </p:nvSpPr>
        <p:spPr>
          <a:xfrm>
            <a:off x="7132637" y="2090737"/>
            <a:ext cx="1404937" cy="2176462"/>
          </a:xfrm>
          <a:custGeom>
            <a:avLst/>
            <a:gdLst/>
            <a:ahLst/>
            <a:cxnLst/>
            <a:rect l="l" t="t" r="r" b="b"/>
            <a:pathLst>
              <a:path w="310" h="480" extrusionOk="0">
                <a:moveTo>
                  <a:pt x="264" y="455"/>
                </a:moveTo>
                <a:cubicBezTo>
                  <a:pt x="307" y="339"/>
                  <a:pt x="310" y="215"/>
                  <a:pt x="273" y="96"/>
                </a:cubicBezTo>
                <a:cubicBezTo>
                  <a:pt x="262" y="63"/>
                  <a:pt x="249" y="31"/>
                  <a:pt x="232" y="0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7" y="148"/>
                  <a:pt x="13" y="162"/>
                  <a:pt x="18" y="177"/>
                </a:cubicBezTo>
                <a:cubicBezTo>
                  <a:pt x="37" y="237"/>
                  <a:pt x="35" y="299"/>
                  <a:pt x="14" y="358"/>
                </a:cubicBezTo>
                <a:cubicBezTo>
                  <a:pt x="112" y="480"/>
                  <a:pt x="112" y="480"/>
                  <a:pt x="112" y="480"/>
                </a:cubicBezTo>
                <a:lnTo>
                  <a:pt x="264" y="455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8" name="Google Shape;2688;p85"/>
          <p:cNvSpPr/>
          <p:nvPr/>
        </p:nvSpPr>
        <p:spPr>
          <a:xfrm>
            <a:off x="4338637" y="754062"/>
            <a:ext cx="2241550" cy="1531937"/>
          </a:xfrm>
          <a:custGeom>
            <a:avLst/>
            <a:gdLst/>
            <a:ahLst/>
            <a:cxnLst/>
            <a:rect l="l" t="t" r="r" b="b"/>
            <a:pathLst>
              <a:path w="495" h="338" extrusionOk="0">
                <a:moveTo>
                  <a:pt x="183" y="338"/>
                </a:moveTo>
                <a:cubicBezTo>
                  <a:pt x="211" y="315"/>
                  <a:pt x="243" y="297"/>
                  <a:pt x="278" y="286"/>
                </a:cubicBezTo>
                <a:cubicBezTo>
                  <a:pt x="317" y="274"/>
                  <a:pt x="357" y="270"/>
                  <a:pt x="397" y="275"/>
                </a:cubicBezTo>
                <a:cubicBezTo>
                  <a:pt x="495" y="153"/>
                  <a:pt x="495" y="153"/>
                  <a:pt x="495" y="153"/>
                </a:cubicBezTo>
                <a:cubicBezTo>
                  <a:pt x="436" y="10"/>
                  <a:pt x="436" y="10"/>
                  <a:pt x="436" y="10"/>
                </a:cubicBezTo>
                <a:cubicBezTo>
                  <a:pt x="356" y="0"/>
                  <a:pt x="276" y="7"/>
                  <a:pt x="198" y="31"/>
                </a:cubicBezTo>
                <a:cubicBezTo>
                  <a:pt x="124" y="54"/>
                  <a:pt x="58" y="92"/>
                  <a:pt x="0" y="142"/>
                </a:cubicBezTo>
                <a:cubicBezTo>
                  <a:pt x="148" y="186"/>
                  <a:pt x="148" y="186"/>
                  <a:pt x="148" y="186"/>
                </a:cubicBezTo>
                <a:lnTo>
                  <a:pt x="183" y="338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9" name="Google Shape;2689;p85"/>
          <p:cNvSpPr/>
          <p:nvPr/>
        </p:nvSpPr>
        <p:spPr>
          <a:xfrm>
            <a:off x="5222875" y="1120775"/>
            <a:ext cx="995362" cy="517525"/>
          </a:xfrm>
          <a:custGeom>
            <a:avLst/>
            <a:gdLst/>
            <a:ahLst/>
            <a:cxnLst/>
            <a:rect l="l" t="t" r="r" b="b"/>
            <a:pathLst>
              <a:path w="220" h="114" extrusionOk="0">
                <a:moveTo>
                  <a:pt x="159" y="107"/>
                </a:moveTo>
                <a:cubicBezTo>
                  <a:pt x="156" y="109"/>
                  <a:pt x="152" y="110"/>
                  <a:pt x="149" y="111"/>
                </a:cubicBezTo>
                <a:cubicBezTo>
                  <a:pt x="138" y="113"/>
                  <a:pt x="127" y="114"/>
                  <a:pt x="113" y="114"/>
                </a:cubicBezTo>
                <a:cubicBezTo>
                  <a:pt x="99" y="114"/>
                  <a:pt x="88" y="113"/>
                  <a:pt x="77" y="111"/>
                </a:cubicBezTo>
                <a:cubicBezTo>
                  <a:pt x="73" y="110"/>
                  <a:pt x="70" y="109"/>
                  <a:pt x="67" y="107"/>
                </a:cubicBezTo>
                <a:cubicBezTo>
                  <a:pt x="57" y="103"/>
                  <a:pt x="57" y="95"/>
                  <a:pt x="63" y="90"/>
                </a:cubicBezTo>
                <a:cubicBezTo>
                  <a:pt x="68" y="84"/>
                  <a:pt x="75" y="80"/>
                  <a:pt x="83" y="77"/>
                </a:cubicBezTo>
                <a:cubicBezTo>
                  <a:pt x="86" y="75"/>
                  <a:pt x="90" y="74"/>
                  <a:pt x="93" y="72"/>
                </a:cubicBezTo>
                <a:cubicBezTo>
                  <a:pt x="99" y="70"/>
                  <a:pt x="101" y="63"/>
                  <a:pt x="96" y="59"/>
                </a:cubicBezTo>
                <a:cubicBezTo>
                  <a:pt x="87" y="49"/>
                  <a:pt x="83" y="38"/>
                  <a:pt x="84" y="25"/>
                </a:cubicBezTo>
                <a:cubicBezTo>
                  <a:pt x="84" y="11"/>
                  <a:pt x="92" y="4"/>
                  <a:pt x="105" y="1"/>
                </a:cubicBezTo>
                <a:cubicBezTo>
                  <a:pt x="108" y="0"/>
                  <a:pt x="110" y="0"/>
                  <a:pt x="113" y="0"/>
                </a:cubicBezTo>
                <a:cubicBezTo>
                  <a:pt x="115" y="0"/>
                  <a:pt x="118" y="0"/>
                  <a:pt x="121" y="1"/>
                </a:cubicBezTo>
                <a:cubicBezTo>
                  <a:pt x="133" y="4"/>
                  <a:pt x="141" y="11"/>
                  <a:pt x="142" y="25"/>
                </a:cubicBezTo>
                <a:cubicBezTo>
                  <a:pt x="142" y="38"/>
                  <a:pt x="139" y="49"/>
                  <a:pt x="129" y="59"/>
                </a:cubicBezTo>
                <a:cubicBezTo>
                  <a:pt x="124" y="63"/>
                  <a:pt x="126" y="70"/>
                  <a:pt x="132" y="72"/>
                </a:cubicBezTo>
                <a:cubicBezTo>
                  <a:pt x="136" y="74"/>
                  <a:pt x="139" y="75"/>
                  <a:pt x="143" y="77"/>
                </a:cubicBezTo>
                <a:cubicBezTo>
                  <a:pt x="150" y="80"/>
                  <a:pt x="157" y="84"/>
                  <a:pt x="163" y="90"/>
                </a:cubicBezTo>
                <a:cubicBezTo>
                  <a:pt x="167" y="94"/>
                  <a:pt x="168" y="103"/>
                  <a:pt x="159" y="107"/>
                </a:cubicBezTo>
                <a:close/>
                <a:moveTo>
                  <a:pt x="216" y="97"/>
                </a:moveTo>
                <a:cubicBezTo>
                  <a:pt x="212" y="93"/>
                  <a:pt x="207" y="90"/>
                  <a:pt x="202" y="88"/>
                </a:cubicBezTo>
                <a:cubicBezTo>
                  <a:pt x="200" y="87"/>
                  <a:pt x="197" y="86"/>
                  <a:pt x="195" y="85"/>
                </a:cubicBezTo>
                <a:cubicBezTo>
                  <a:pt x="191" y="83"/>
                  <a:pt x="189" y="79"/>
                  <a:pt x="193" y="76"/>
                </a:cubicBezTo>
                <a:cubicBezTo>
                  <a:pt x="199" y="69"/>
                  <a:pt x="202" y="61"/>
                  <a:pt x="201" y="52"/>
                </a:cubicBezTo>
                <a:cubicBezTo>
                  <a:pt x="201" y="42"/>
                  <a:pt x="196" y="37"/>
                  <a:pt x="187" y="35"/>
                </a:cubicBezTo>
                <a:cubicBezTo>
                  <a:pt x="185" y="35"/>
                  <a:pt x="183" y="35"/>
                  <a:pt x="181" y="35"/>
                </a:cubicBezTo>
                <a:cubicBezTo>
                  <a:pt x="180" y="35"/>
                  <a:pt x="178" y="35"/>
                  <a:pt x="176" y="35"/>
                </a:cubicBezTo>
                <a:cubicBezTo>
                  <a:pt x="167" y="37"/>
                  <a:pt x="162" y="42"/>
                  <a:pt x="161" y="52"/>
                </a:cubicBezTo>
                <a:cubicBezTo>
                  <a:pt x="161" y="61"/>
                  <a:pt x="163" y="69"/>
                  <a:pt x="170" y="76"/>
                </a:cubicBezTo>
                <a:cubicBezTo>
                  <a:pt x="173" y="79"/>
                  <a:pt x="172" y="83"/>
                  <a:pt x="168" y="85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68" y="86"/>
                  <a:pt x="168" y="87"/>
                  <a:pt x="169" y="87"/>
                </a:cubicBezTo>
                <a:cubicBezTo>
                  <a:pt x="172" y="90"/>
                  <a:pt x="174" y="95"/>
                  <a:pt x="173" y="100"/>
                </a:cubicBezTo>
                <a:cubicBezTo>
                  <a:pt x="172" y="105"/>
                  <a:pt x="169" y="109"/>
                  <a:pt x="164" y="111"/>
                </a:cubicBezTo>
                <a:cubicBezTo>
                  <a:pt x="163" y="111"/>
                  <a:pt x="161" y="112"/>
                  <a:pt x="160" y="112"/>
                </a:cubicBezTo>
                <a:cubicBezTo>
                  <a:pt x="166" y="114"/>
                  <a:pt x="173" y="114"/>
                  <a:pt x="181" y="114"/>
                </a:cubicBezTo>
                <a:cubicBezTo>
                  <a:pt x="191" y="114"/>
                  <a:pt x="199" y="114"/>
                  <a:pt x="206" y="112"/>
                </a:cubicBezTo>
                <a:cubicBezTo>
                  <a:pt x="209" y="111"/>
                  <a:pt x="211" y="110"/>
                  <a:pt x="213" y="109"/>
                </a:cubicBezTo>
                <a:cubicBezTo>
                  <a:pt x="220" y="106"/>
                  <a:pt x="219" y="100"/>
                  <a:pt x="216" y="97"/>
                </a:cubicBezTo>
                <a:close/>
                <a:moveTo>
                  <a:pt x="52" y="100"/>
                </a:moveTo>
                <a:cubicBezTo>
                  <a:pt x="51" y="95"/>
                  <a:pt x="53" y="91"/>
                  <a:pt x="56" y="87"/>
                </a:cubicBezTo>
                <a:cubicBezTo>
                  <a:pt x="58" y="86"/>
                  <a:pt x="59" y="84"/>
                  <a:pt x="61" y="83"/>
                </a:cubicBezTo>
                <a:cubicBezTo>
                  <a:pt x="60" y="83"/>
                  <a:pt x="59" y="82"/>
                  <a:pt x="58" y="82"/>
                </a:cubicBezTo>
                <a:cubicBezTo>
                  <a:pt x="53" y="80"/>
                  <a:pt x="52" y="75"/>
                  <a:pt x="55" y="71"/>
                </a:cubicBezTo>
                <a:cubicBezTo>
                  <a:pt x="63" y="64"/>
                  <a:pt x="66" y="55"/>
                  <a:pt x="65" y="45"/>
                </a:cubicBezTo>
                <a:cubicBezTo>
                  <a:pt x="65" y="35"/>
                  <a:pt x="59" y="29"/>
                  <a:pt x="49" y="27"/>
                </a:cubicBezTo>
                <a:cubicBezTo>
                  <a:pt x="47" y="26"/>
                  <a:pt x="45" y="26"/>
                  <a:pt x="43" y="26"/>
                </a:cubicBezTo>
                <a:cubicBezTo>
                  <a:pt x="41" y="26"/>
                  <a:pt x="39" y="26"/>
                  <a:pt x="37" y="27"/>
                </a:cubicBezTo>
                <a:cubicBezTo>
                  <a:pt x="27" y="29"/>
                  <a:pt x="21" y="35"/>
                  <a:pt x="21" y="45"/>
                </a:cubicBezTo>
                <a:cubicBezTo>
                  <a:pt x="20" y="55"/>
                  <a:pt x="23" y="64"/>
                  <a:pt x="30" y="71"/>
                </a:cubicBezTo>
                <a:cubicBezTo>
                  <a:pt x="34" y="75"/>
                  <a:pt x="33" y="80"/>
                  <a:pt x="28" y="82"/>
                </a:cubicBezTo>
                <a:cubicBezTo>
                  <a:pt x="25" y="83"/>
                  <a:pt x="22" y="84"/>
                  <a:pt x="20" y="85"/>
                </a:cubicBezTo>
                <a:cubicBezTo>
                  <a:pt x="14" y="88"/>
                  <a:pt x="9" y="91"/>
                  <a:pt x="4" y="95"/>
                </a:cubicBezTo>
                <a:cubicBezTo>
                  <a:pt x="0" y="100"/>
                  <a:pt x="0" y="105"/>
                  <a:pt x="7" y="109"/>
                </a:cubicBezTo>
                <a:cubicBezTo>
                  <a:pt x="10" y="110"/>
                  <a:pt x="12" y="111"/>
                  <a:pt x="15" y="112"/>
                </a:cubicBezTo>
                <a:cubicBezTo>
                  <a:pt x="24" y="114"/>
                  <a:pt x="32" y="114"/>
                  <a:pt x="43" y="114"/>
                </a:cubicBezTo>
                <a:cubicBezTo>
                  <a:pt x="52" y="114"/>
                  <a:pt x="59" y="114"/>
                  <a:pt x="66" y="113"/>
                </a:cubicBezTo>
                <a:cubicBezTo>
                  <a:pt x="64" y="112"/>
                  <a:pt x="63" y="111"/>
                  <a:pt x="62" y="111"/>
                </a:cubicBezTo>
                <a:cubicBezTo>
                  <a:pt x="56" y="108"/>
                  <a:pt x="53" y="104"/>
                  <a:pt x="52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0" name="Google Shape;2690;p85"/>
          <p:cNvSpPr/>
          <p:nvPr/>
        </p:nvSpPr>
        <p:spPr>
          <a:xfrm>
            <a:off x="4062412" y="1990725"/>
            <a:ext cx="561975" cy="671512"/>
          </a:xfrm>
          <a:custGeom>
            <a:avLst/>
            <a:gdLst/>
            <a:ahLst/>
            <a:cxnLst/>
            <a:rect l="l" t="t" r="r" b="b"/>
            <a:pathLst>
              <a:path w="124" h="148" extrusionOk="0">
                <a:moveTo>
                  <a:pt x="83" y="143"/>
                </a:moveTo>
                <a:cubicBezTo>
                  <a:pt x="83" y="146"/>
                  <a:pt x="81" y="148"/>
                  <a:pt x="78" y="148"/>
                </a:cubicBezTo>
                <a:cubicBezTo>
                  <a:pt x="47" y="148"/>
                  <a:pt x="47" y="148"/>
                  <a:pt x="47" y="148"/>
                </a:cubicBezTo>
                <a:cubicBezTo>
                  <a:pt x="44" y="148"/>
                  <a:pt x="42" y="146"/>
                  <a:pt x="42" y="143"/>
                </a:cubicBezTo>
                <a:cubicBezTo>
                  <a:pt x="42" y="143"/>
                  <a:pt x="42" y="143"/>
                  <a:pt x="42" y="143"/>
                </a:cubicBezTo>
                <a:cubicBezTo>
                  <a:pt x="42" y="140"/>
                  <a:pt x="44" y="138"/>
                  <a:pt x="47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81" y="138"/>
                  <a:pt x="83" y="140"/>
                  <a:pt x="83" y="143"/>
                </a:cubicBezTo>
                <a:close/>
                <a:moveTo>
                  <a:pt x="83" y="130"/>
                </a:moveTo>
                <a:cubicBezTo>
                  <a:pt x="83" y="127"/>
                  <a:pt x="81" y="124"/>
                  <a:pt x="7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4" y="124"/>
                  <a:pt x="42" y="127"/>
                  <a:pt x="42" y="130"/>
                </a:cubicBezTo>
                <a:cubicBezTo>
                  <a:pt x="42" y="130"/>
                  <a:pt x="42" y="130"/>
                  <a:pt x="42" y="130"/>
                </a:cubicBezTo>
                <a:cubicBezTo>
                  <a:pt x="42" y="132"/>
                  <a:pt x="44" y="135"/>
                  <a:pt x="47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81" y="135"/>
                  <a:pt x="83" y="132"/>
                  <a:pt x="83" y="130"/>
                </a:cubicBezTo>
                <a:close/>
                <a:moveTo>
                  <a:pt x="68" y="73"/>
                </a:moveTo>
                <a:cubicBezTo>
                  <a:pt x="61" y="73"/>
                  <a:pt x="61" y="73"/>
                  <a:pt x="61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9" y="121"/>
                  <a:pt x="61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4" y="121"/>
                  <a:pt x="66" y="121"/>
                  <a:pt x="68" y="121"/>
                </a:cubicBezTo>
                <a:lnTo>
                  <a:pt x="68" y="73"/>
                </a:lnTo>
                <a:close/>
                <a:moveTo>
                  <a:pt x="46" y="53"/>
                </a:moveTo>
                <a:cubicBezTo>
                  <a:pt x="41" y="53"/>
                  <a:pt x="38" y="57"/>
                  <a:pt x="38" y="61"/>
                </a:cubicBezTo>
                <a:cubicBezTo>
                  <a:pt x="38" y="65"/>
                  <a:pt x="41" y="68"/>
                  <a:pt x="46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7"/>
                  <a:pt x="50" y="53"/>
                  <a:pt x="46" y="53"/>
                </a:cubicBezTo>
                <a:close/>
                <a:moveTo>
                  <a:pt x="87" y="61"/>
                </a:moveTo>
                <a:cubicBezTo>
                  <a:pt x="87" y="57"/>
                  <a:pt x="84" y="53"/>
                  <a:pt x="80" y="53"/>
                </a:cubicBezTo>
                <a:cubicBezTo>
                  <a:pt x="76" y="53"/>
                  <a:pt x="72" y="57"/>
                  <a:pt x="72" y="61"/>
                </a:cubicBezTo>
                <a:cubicBezTo>
                  <a:pt x="72" y="68"/>
                  <a:pt x="72" y="68"/>
                  <a:pt x="72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4" y="68"/>
                  <a:pt x="87" y="65"/>
                  <a:pt x="87" y="61"/>
                </a:cubicBezTo>
                <a:close/>
                <a:moveTo>
                  <a:pt x="104" y="47"/>
                </a:moveTo>
                <a:cubicBezTo>
                  <a:pt x="100" y="34"/>
                  <a:pt x="85" y="20"/>
                  <a:pt x="63" y="20"/>
                </a:cubicBezTo>
                <a:cubicBezTo>
                  <a:pt x="41" y="20"/>
                  <a:pt x="25" y="34"/>
                  <a:pt x="22" y="47"/>
                </a:cubicBezTo>
                <a:cubicBezTo>
                  <a:pt x="19" y="58"/>
                  <a:pt x="22" y="67"/>
                  <a:pt x="26" y="76"/>
                </a:cubicBezTo>
                <a:cubicBezTo>
                  <a:pt x="31" y="85"/>
                  <a:pt x="35" y="91"/>
                  <a:pt x="39" y="100"/>
                </a:cubicBezTo>
                <a:cubicBezTo>
                  <a:pt x="41" y="105"/>
                  <a:pt x="42" y="111"/>
                  <a:pt x="43" y="116"/>
                </a:cubicBezTo>
                <a:cubicBezTo>
                  <a:pt x="44" y="120"/>
                  <a:pt x="45" y="121"/>
                  <a:pt x="50" y="121"/>
                </a:cubicBezTo>
                <a:cubicBezTo>
                  <a:pt x="51" y="121"/>
                  <a:pt x="52" y="121"/>
                  <a:pt x="53" y="121"/>
                </a:cubicBezTo>
                <a:cubicBezTo>
                  <a:pt x="53" y="73"/>
                  <a:pt x="53" y="73"/>
                  <a:pt x="53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2" y="73"/>
                  <a:pt x="39" y="72"/>
                  <a:pt x="37" y="70"/>
                </a:cubicBezTo>
                <a:cubicBezTo>
                  <a:pt x="35" y="67"/>
                  <a:pt x="33" y="64"/>
                  <a:pt x="33" y="61"/>
                </a:cubicBezTo>
                <a:cubicBezTo>
                  <a:pt x="33" y="58"/>
                  <a:pt x="35" y="55"/>
                  <a:pt x="37" y="52"/>
                </a:cubicBezTo>
                <a:cubicBezTo>
                  <a:pt x="39" y="50"/>
                  <a:pt x="42" y="49"/>
                  <a:pt x="46" y="49"/>
                </a:cubicBezTo>
                <a:cubicBezTo>
                  <a:pt x="52" y="49"/>
                  <a:pt x="58" y="54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8"/>
                  <a:pt x="58" y="68"/>
                  <a:pt x="5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58"/>
                  <a:pt x="69" y="55"/>
                  <a:pt x="71" y="52"/>
                </a:cubicBezTo>
                <a:cubicBezTo>
                  <a:pt x="74" y="50"/>
                  <a:pt x="77" y="49"/>
                  <a:pt x="80" y="49"/>
                </a:cubicBezTo>
                <a:cubicBezTo>
                  <a:pt x="83" y="49"/>
                  <a:pt x="86" y="50"/>
                  <a:pt x="89" y="52"/>
                </a:cubicBezTo>
                <a:cubicBezTo>
                  <a:pt x="91" y="55"/>
                  <a:pt x="92" y="58"/>
                  <a:pt x="92" y="61"/>
                </a:cubicBezTo>
                <a:cubicBezTo>
                  <a:pt x="92" y="64"/>
                  <a:pt x="91" y="67"/>
                  <a:pt x="89" y="70"/>
                </a:cubicBezTo>
                <a:cubicBezTo>
                  <a:pt x="86" y="72"/>
                  <a:pt x="83" y="73"/>
                  <a:pt x="80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3" y="121"/>
                  <a:pt x="74" y="121"/>
                  <a:pt x="75" y="121"/>
                </a:cubicBezTo>
                <a:cubicBezTo>
                  <a:pt x="80" y="121"/>
                  <a:pt x="82" y="120"/>
                  <a:pt x="83" y="116"/>
                </a:cubicBezTo>
                <a:cubicBezTo>
                  <a:pt x="84" y="111"/>
                  <a:pt x="84" y="105"/>
                  <a:pt x="86" y="100"/>
                </a:cubicBezTo>
                <a:cubicBezTo>
                  <a:pt x="90" y="91"/>
                  <a:pt x="95" y="85"/>
                  <a:pt x="99" y="76"/>
                </a:cubicBezTo>
                <a:cubicBezTo>
                  <a:pt x="104" y="67"/>
                  <a:pt x="106" y="58"/>
                  <a:pt x="104" y="47"/>
                </a:cubicBezTo>
                <a:close/>
                <a:moveTo>
                  <a:pt x="67" y="5"/>
                </a:moveTo>
                <a:cubicBezTo>
                  <a:pt x="67" y="2"/>
                  <a:pt x="65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0" y="0"/>
                  <a:pt x="58" y="2"/>
                  <a:pt x="58" y="5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6"/>
                  <a:pt x="60" y="18"/>
                  <a:pt x="63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5" y="18"/>
                  <a:pt x="67" y="16"/>
                  <a:pt x="67" y="13"/>
                </a:cubicBezTo>
                <a:lnTo>
                  <a:pt x="67" y="5"/>
                </a:lnTo>
                <a:close/>
                <a:moveTo>
                  <a:pt x="92" y="12"/>
                </a:moveTo>
                <a:cubicBezTo>
                  <a:pt x="93" y="10"/>
                  <a:pt x="93" y="7"/>
                  <a:pt x="9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88" y="5"/>
                  <a:pt x="85" y="6"/>
                  <a:pt x="84" y="8"/>
                </a:cubicBezTo>
                <a:cubicBezTo>
                  <a:pt x="80" y="15"/>
                  <a:pt x="80" y="15"/>
                  <a:pt x="80" y="15"/>
                </a:cubicBezTo>
                <a:cubicBezTo>
                  <a:pt x="79" y="17"/>
                  <a:pt x="80" y="20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4" y="22"/>
                  <a:pt x="87" y="22"/>
                  <a:pt x="88" y="19"/>
                </a:cubicBezTo>
                <a:lnTo>
                  <a:pt x="92" y="12"/>
                </a:lnTo>
                <a:close/>
                <a:moveTo>
                  <a:pt x="111" y="27"/>
                </a:moveTo>
                <a:cubicBezTo>
                  <a:pt x="112" y="25"/>
                  <a:pt x="113" y="22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9" y="18"/>
                  <a:pt x="106" y="18"/>
                  <a:pt x="105" y="20"/>
                </a:cubicBezTo>
                <a:cubicBezTo>
                  <a:pt x="98" y="25"/>
                  <a:pt x="98" y="25"/>
                  <a:pt x="98" y="25"/>
                </a:cubicBezTo>
                <a:cubicBezTo>
                  <a:pt x="97" y="27"/>
                  <a:pt x="96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100" y="34"/>
                  <a:pt x="102" y="34"/>
                  <a:pt x="104" y="32"/>
                </a:cubicBezTo>
                <a:lnTo>
                  <a:pt x="111" y="27"/>
                </a:lnTo>
                <a:close/>
                <a:moveTo>
                  <a:pt x="120" y="49"/>
                </a:moveTo>
                <a:cubicBezTo>
                  <a:pt x="123" y="48"/>
                  <a:pt x="124" y="46"/>
                  <a:pt x="124" y="44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23" y="41"/>
                  <a:pt x="121" y="39"/>
                  <a:pt x="11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2"/>
                  <a:pt x="106" y="44"/>
                  <a:pt x="107" y="47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7" y="49"/>
                  <a:pt x="110" y="51"/>
                  <a:pt x="112" y="50"/>
                </a:cubicBezTo>
                <a:lnTo>
                  <a:pt x="120" y="49"/>
                </a:lnTo>
                <a:close/>
                <a:moveTo>
                  <a:pt x="118" y="73"/>
                </a:moveTo>
                <a:cubicBezTo>
                  <a:pt x="121" y="73"/>
                  <a:pt x="123" y="72"/>
                  <a:pt x="124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7"/>
                  <a:pt x="122" y="65"/>
                  <a:pt x="120" y="64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09" y="62"/>
                  <a:pt x="107" y="63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6" y="68"/>
                  <a:pt x="108" y="71"/>
                  <a:pt x="110" y="71"/>
                </a:cubicBezTo>
                <a:lnTo>
                  <a:pt x="118" y="73"/>
                </a:lnTo>
                <a:close/>
                <a:moveTo>
                  <a:pt x="37" y="19"/>
                </a:moveTo>
                <a:cubicBezTo>
                  <a:pt x="38" y="22"/>
                  <a:pt x="40" y="22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5" y="20"/>
                  <a:pt x="46" y="17"/>
                  <a:pt x="44" y="15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6"/>
                  <a:pt x="37" y="5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7"/>
                  <a:pt x="31" y="10"/>
                  <a:pt x="33" y="12"/>
                </a:cubicBezTo>
                <a:lnTo>
                  <a:pt x="37" y="19"/>
                </a:lnTo>
                <a:close/>
                <a:moveTo>
                  <a:pt x="20" y="32"/>
                </a:moveTo>
                <a:cubicBezTo>
                  <a:pt x="22" y="34"/>
                  <a:pt x="25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0"/>
                  <a:pt x="28" y="27"/>
                  <a:pt x="26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8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2"/>
                  <a:pt x="12" y="25"/>
                  <a:pt x="14" y="27"/>
                </a:cubicBezTo>
                <a:lnTo>
                  <a:pt x="20" y="32"/>
                </a:lnTo>
                <a:close/>
                <a:moveTo>
                  <a:pt x="13" y="50"/>
                </a:moveTo>
                <a:cubicBezTo>
                  <a:pt x="15" y="51"/>
                  <a:pt x="17" y="49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4"/>
                  <a:pt x="17" y="42"/>
                  <a:pt x="14" y="41"/>
                </a:cubicBezTo>
                <a:cubicBezTo>
                  <a:pt x="6" y="40"/>
                  <a:pt x="6" y="40"/>
                  <a:pt x="6" y="40"/>
                </a:cubicBezTo>
                <a:cubicBezTo>
                  <a:pt x="4" y="39"/>
                  <a:pt x="1" y="41"/>
                  <a:pt x="1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6"/>
                  <a:pt x="2" y="48"/>
                  <a:pt x="5" y="49"/>
                </a:cubicBezTo>
                <a:lnTo>
                  <a:pt x="13" y="50"/>
                </a:lnTo>
                <a:close/>
                <a:moveTo>
                  <a:pt x="15" y="71"/>
                </a:moveTo>
                <a:cubicBezTo>
                  <a:pt x="17" y="71"/>
                  <a:pt x="19" y="68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3"/>
                  <a:pt x="15" y="62"/>
                  <a:pt x="13" y="62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5"/>
                  <a:pt x="1" y="67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72"/>
                  <a:pt x="4" y="73"/>
                  <a:pt x="7" y="73"/>
                </a:cubicBezTo>
                <a:lnTo>
                  <a:pt x="15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1" name="Google Shape;2691;p85"/>
          <p:cNvSpPr/>
          <p:nvPr/>
        </p:nvSpPr>
        <p:spPr>
          <a:xfrm>
            <a:off x="5045075" y="4860925"/>
            <a:ext cx="784225" cy="525462"/>
          </a:xfrm>
          <a:custGeom>
            <a:avLst/>
            <a:gdLst/>
            <a:ahLst/>
            <a:cxnLst/>
            <a:rect l="l" t="t" r="r" b="b"/>
            <a:pathLst>
              <a:path w="173" h="116" extrusionOk="0">
                <a:moveTo>
                  <a:pt x="137" y="11"/>
                </a:moveTo>
                <a:cubicBezTo>
                  <a:pt x="153" y="51"/>
                  <a:pt x="153" y="51"/>
                  <a:pt x="153" y="5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3" y="51"/>
                  <a:pt x="90" y="23"/>
                  <a:pt x="88" y="23"/>
                </a:cubicBezTo>
                <a:cubicBezTo>
                  <a:pt x="85" y="23"/>
                  <a:pt x="75" y="26"/>
                  <a:pt x="74" y="26"/>
                </a:cubicBezTo>
                <a:cubicBezTo>
                  <a:pt x="74" y="26"/>
                  <a:pt x="68" y="28"/>
                  <a:pt x="63" y="28"/>
                </a:cubicBezTo>
                <a:cubicBezTo>
                  <a:pt x="60" y="28"/>
                  <a:pt x="58" y="28"/>
                  <a:pt x="57" y="27"/>
                </a:cubicBezTo>
                <a:cubicBezTo>
                  <a:pt x="56" y="26"/>
                  <a:pt x="55" y="25"/>
                  <a:pt x="55" y="24"/>
                </a:cubicBezTo>
                <a:cubicBezTo>
                  <a:pt x="55" y="22"/>
                  <a:pt x="57" y="20"/>
                  <a:pt x="59" y="19"/>
                </a:cubicBezTo>
                <a:cubicBezTo>
                  <a:pt x="67" y="15"/>
                  <a:pt x="90" y="6"/>
                  <a:pt x="92" y="6"/>
                </a:cubicBezTo>
                <a:cubicBezTo>
                  <a:pt x="92" y="6"/>
                  <a:pt x="93" y="6"/>
                  <a:pt x="93" y="6"/>
                </a:cubicBezTo>
                <a:cubicBezTo>
                  <a:pt x="98" y="6"/>
                  <a:pt x="133" y="11"/>
                  <a:pt x="137" y="11"/>
                </a:cubicBezTo>
                <a:close/>
                <a:moveTo>
                  <a:pt x="152" y="0"/>
                </a:moveTo>
                <a:cubicBezTo>
                  <a:pt x="151" y="0"/>
                  <a:pt x="150" y="0"/>
                  <a:pt x="150" y="0"/>
                </a:cubicBezTo>
                <a:cubicBezTo>
                  <a:pt x="143" y="3"/>
                  <a:pt x="143" y="3"/>
                  <a:pt x="143" y="3"/>
                </a:cubicBezTo>
                <a:cubicBezTo>
                  <a:pt x="142" y="3"/>
                  <a:pt x="141" y="4"/>
                  <a:pt x="141" y="5"/>
                </a:cubicBezTo>
                <a:cubicBezTo>
                  <a:pt x="140" y="6"/>
                  <a:pt x="140" y="8"/>
                  <a:pt x="141" y="9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8" y="53"/>
                  <a:pt x="161" y="54"/>
                  <a:pt x="163" y="53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0"/>
                  <a:pt x="172" y="49"/>
                  <a:pt x="172" y="48"/>
                </a:cubicBezTo>
                <a:cubicBezTo>
                  <a:pt x="173" y="47"/>
                  <a:pt x="173" y="46"/>
                  <a:pt x="172" y="45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1"/>
                  <a:pt x="153" y="0"/>
                  <a:pt x="152" y="0"/>
                </a:cubicBezTo>
                <a:close/>
                <a:moveTo>
                  <a:pt x="0" y="58"/>
                </a:moveTo>
                <a:cubicBezTo>
                  <a:pt x="0" y="59"/>
                  <a:pt x="0" y="60"/>
                  <a:pt x="1" y="61"/>
                </a:cubicBezTo>
                <a:cubicBezTo>
                  <a:pt x="2" y="62"/>
                  <a:pt x="3" y="62"/>
                  <a:pt x="4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4" y="63"/>
                  <a:pt x="16" y="61"/>
                  <a:pt x="16" y="59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19" y="9"/>
                  <a:pt x="18" y="8"/>
                </a:cubicBezTo>
                <a:cubicBezTo>
                  <a:pt x="18" y="7"/>
                  <a:pt x="17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3" y="10"/>
                </a:cubicBezTo>
                <a:lnTo>
                  <a:pt x="0" y="58"/>
                </a:lnTo>
                <a:close/>
                <a:moveTo>
                  <a:pt x="71" y="100"/>
                </a:moveTo>
                <a:cubicBezTo>
                  <a:pt x="71" y="98"/>
                  <a:pt x="70" y="97"/>
                  <a:pt x="68" y="96"/>
                </a:cubicBezTo>
                <a:cubicBezTo>
                  <a:pt x="65" y="93"/>
                  <a:pt x="62" y="94"/>
                  <a:pt x="59" y="97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9" y="109"/>
                  <a:pt x="53" y="113"/>
                  <a:pt x="54" y="114"/>
                </a:cubicBezTo>
                <a:cubicBezTo>
                  <a:pt x="55" y="115"/>
                  <a:pt x="57" y="116"/>
                  <a:pt x="58" y="116"/>
                </a:cubicBezTo>
                <a:cubicBezTo>
                  <a:pt x="60" y="116"/>
                  <a:pt x="61" y="115"/>
                  <a:pt x="63" y="113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71" y="103"/>
                  <a:pt x="71" y="102"/>
                  <a:pt x="71" y="100"/>
                </a:cubicBezTo>
                <a:close/>
                <a:moveTo>
                  <a:pt x="37" y="97"/>
                </a:moveTo>
                <a:cubicBezTo>
                  <a:pt x="35" y="100"/>
                  <a:pt x="35" y="102"/>
                  <a:pt x="39" y="106"/>
                </a:cubicBezTo>
                <a:cubicBezTo>
                  <a:pt x="42" y="108"/>
                  <a:pt x="45" y="108"/>
                  <a:pt x="48" y="104"/>
                </a:cubicBezTo>
                <a:cubicBezTo>
                  <a:pt x="56" y="95"/>
                  <a:pt x="56" y="95"/>
                  <a:pt x="56" y="95"/>
                </a:cubicBezTo>
                <a:cubicBezTo>
                  <a:pt x="60" y="90"/>
                  <a:pt x="56" y="86"/>
                  <a:pt x="55" y="85"/>
                </a:cubicBezTo>
                <a:cubicBezTo>
                  <a:pt x="52" y="83"/>
                  <a:pt x="49" y="83"/>
                  <a:pt x="46" y="86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1" y="92"/>
                  <a:pt x="41" y="92"/>
                  <a:pt x="41" y="92"/>
                </a:cubicBezTo>
                <a:lnTo>
                  <a:pt x="37" y="97"/>
                </a:lnTo>
                <a:close/>
                <a:moveTo>
                  <a:pt x="25" y="85"/>
                </a:moveTo>
                <a:cubicBezTo>
                  <a:pt x="24" y="87"/>
                  <a:pt x="23" y="89"/>
                  <a:pt x="24" y="90"/>
                </a:cubicBezTo>
                <a:cubicBezTo>
                  <a:pt x="24" y="92"/>
                  <a:pt x="25" y="93"/>
                  <a:pt x="26" y="94"/>
                </a:cubicBezTo>
                <a:cubicBezTo>
                  <a:pt x="29" y="97"/>
                  <a:pt x="33" y="97"/>
                  <a:pt x="35" y="93"/>
                </a:cubicBezTo>
                <a:cubicBezTo>
                  <a:pt x="44" y="83"/>
                  <a:pt x="44" y="83"/>
                  <a:pt x="44" y="83"/>
                </a:cubicBezTo>
                <a:cubicBezTo>
                  <a:pt x="46" y="81"/>
                  <a:pt x="46" y="79"/>
                  <a:pt x="46" y="77"/>
                </a:cubicBezTo>
                <a:cubicBezTo>
                  <a:pt x="46" y="76"/>
                  <a:pt x="45" y="75"/>
                  <a:pt x="43" y="73"/>
                </a:cubicBezTo>
                <a:cubicBezTo>
                  <a:pt x="40" y="71"/>
                  <a:pt x="37" y="71"/>
                  <a:pt x="34" y="75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9" y="80"/>
                  <a:pt x="29" y="80"/>
                  <a:pt x="29" y="80"/>
                </a:cubicBezTo>
                <a:lnTo>
                  <a:pt x="25" y="85"/>
                </a:lnTo>
                <a:close/>
                <a:moveTo>
                  <a:pt x="23" y="81"/>
                </a:moveTo>
                <a:cubicBezTo>
                  <a:pt x="32" y="71"/>
                  <a:pt x="32" y="71"/>
                  <a:pt x="32" y="71"/>
                </a:cubicBezTo>
                <a:cubicBezTo>
                  <a:pt x="36" y="66"/>
                  <a:pt x="32" y="62"/>
                  <a:pt x="31" y="61"/>
                </a:cubicBezTo>
                <a:cubicBezTo>
                  <a:pt x="28" y="59"/>
                  <a:pt x="25" y="59"/>
                  <a:pt x="22" y="63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7"/>
                  <a:pt x="19" y="67"/>
                  <a:pt x="19" y="67"/>
                </a:cubicBezTo>
                <a:cubicBezTo>
                  <a:pt x="15" y="72"/>
                  <a:pt x="15" y="72"/>
                  <a:pt x="15" y="72"/>
                </a:cubicBezTo>
                <a:cubicBezTo>
                  <a:pt x="13" y="73"/>
                  <a:pt x="13" y="75"/>
                  <a:pt x="13" y="77"/>
                </a:cubicBezTo>
                <a:cubicBezTo>
                  <a:pt x="13" y="79"/>
                  <a:pt x="14" y="80"/>
                  <a:pt x="15" y="80"/>
                </a:cubicBezTo>
                <a:cubicBezTo>
                  <a:pt x="16" y="81"/>
                  <a:pt x="18" y="83"/>
                  <a:pt x="20" y="83"/>
                </a:cubicBezTo>
                <a:cubicBezTo>
                  <a:pt x="21" y="83"/>
                  <a:pt x="22" y="82"/>
                  <a:pt x="23" y="81"/>
                </a:cubicBezTo>
                <a:close/>
                <a:moveTo>
                  <a:pt x="131" y="72"/>
                </a:moveTo>
                <a:cubicBezTo>
                  <a:pt x="133" y="70"/>
                  <a:pt x="134" y="66"/>
                  <a:pt x="130" y="6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10" y="46"/>
                  <a:pt x="91" y="30"/>
                  <a:pt x="87" y="27"/>
                </a:cubicBezTo>
                <a:cubicBezTo>
                  <a:pt x="85" y="27"/>
                  <a:pt x="80" y="29"/>
                  <a:pt x="75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1"/>
                  <a:pt x="68" y="32"/>
                  <a:pt x="63" y="32"/>
                </a:cubicBezTo>
                <a:cubicBezTo>
                  <a:pt x="59" y="32"/>
                  <a:pt x="57" y="32"/>
                  <a:pt x="55" y="31"/>
                </a:cubicBezTo>
                <a:cubicBezTo>
                  <a:pt x="51" y="28"/>
                  <a:pt x="51" y="26"/>
                  <a:pt x="51" y="24"/>
                </a:cubicBezTo>
                <a:cubicBezTo>
                  <a:pt x="51" y="20"/>
                  <a:pt x="54" y="17"/>
                  <a:pt x="56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59"/>
                  <a:pt x="20" y="59"/>
                  <a:pt x="20" y="59"/>
                </a:cubicBezTo>
                <a:cubicBezTo>
                  <a:pt x="23" y="56"/>
                  <a:pt x="25" y="56"/>
                  <a:pt x="27" y="56"/>
                </a:cubicBezTo>
                <a:cubicBezTo>
                  <a:pt x="30" y="56"/>
                  <a:pt x="32" y="57"/>
                  <a:pt x="34" y="58"/>
                </a:cubicBezTo>
                <a:cubicBezTo>
                  <a:pt x="37" y="61"/>
                  <a:pt x="38" y="64"/>
                  <a:pt x="38" y="68"/>
                </a:cubicBezTo>
                <a:cubicBezTo>
                  <a:pt x="41" y="67"/>
                  <a:pt x="43" y="68"/>
                  <a:pt x="46" y="70"/>
                </a:cubicBezTo>
                <a:cubicBezTo>
                  <a:pt x="49" y="73"/>
                  <a:pt x="50" y="76"/>
                  <a:pt x="50" y="80"/>
                </a:cubicBezTo>
                <a:cubicBezTo>
                  <a:pt x="53" y="79"/>
                  <a:pt x="55" y="80"/>
                  <a:pt x="58" y="82"/>
                </a:cubicBezTo>
                <a:cubicBezTo>
                  <a:pt x="60" y="84"/>
                  <a:pt x="62" y="87"/>
                  <a:pt x="62" y="90"/>
                </a:cubicBezTo>
                <a:cubicBezTo>
                  <a:pt x="65" y="89"/>
                  <a:pt x="68" y="90"/>
                  <a:pt x="71" y="92"/>
                </a:cubicBezTo>
                <a:cubicBezTo>
                  <a:pt x="75" y="96"/>
                  <a:pt x="76" y="100"/>
                  <a:pt x="74" y="104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8" y="107"/>
                  <a:pt x="78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9" y="108"/>
                  <a:pt x="80" y="108"/>
                  <a:pt x="81" y="108"/>
                </a:cubicBezTo>
                <a:cubicBezTo>
                  <a:pt x="84" y="108"/>
                  <a:pt x="85" y="107"/>
                  <a:pt x="86" y="106"/>
                </a:cubicBezTo>
                <a:cubicBezTo>
                  <a:pt x="88" y="103"/>
                  <a:pt x="89" y="101"/>
                  <a:pt x="87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6"/>
                  <a:pt x="71" y="85"/>
                  <a:pt x="71" y="85"/>
                </a:cubicBezTo>
                <a:cubicBezTo>
                  <a:pt x="71" y="84"/>
                  <a:pt x="71" y="83"/>
                  <a:pt x="72" y="83"/>
                </a:cubicBezTo>
                <a:cubicBezTo>
                  <a:pt x="72" y="82"/>
                  <a:pt x="74" y="82"/>
                  <a:pt x="75" y="83"/>
                </a:cubicBezTo>
                <a:cubicBezTo>
                  <a:pt x="94" y="99"/>
                  <a:pt x="94" y="99"/>
                  <a:pt x="94" y="99"/>
                </a:cubicBezTo>
                <a:cubicBezTo>
                  <a:pt x="95" y="99"/>
                  <a:pt x="96" y="100"/>
                  <a:pt x="97" y="100"/>
                </a:cubicBezTo>
                <a:cubicBezTo>
                  <a:pt x="99" y="100"/>
                  <a:pt x="101" y="99"/>
                  <a:pt x="102" y="97"/>
                </a:cubicBezTo>
                <a:cubicBezTo>
                  <a:pt x="104" y="95"/>
                  <a:pt x="104" y="94"/>
                  <a:pt x="104" y="92"/>
                </a:cubicBezTo>
                <a:cubicBezTo>
                  <a:pt x="104" y="91"/>
                  <a:pt x="103" y="89"/>
                  <a:pt x="101" y="88"/>
                </a:cubicBezTo>
                <a:cubicBezTo>
                  <a:pt x="99" y="86"/>
                  <a:pt x="99" y="86"/>
                  <a:pt x="99" y="86"/>
                </a:cubicBezTo>
                <a:cubicBezTo>
                  <a:pt x="99" y="86"/>
                  <a:pt x="99" y="86"/>
                  <a:pt x="99" y="86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7" y="76"/>
                  <a:pt x="87" y="76"/>
                </a:cubicBezTo>
                <a:cubicBezTo>
                  <a:pt x="87" y="75"/>
                  <a:pt x="88" y="74"/>
                  <a:pt x="88" y="74"/>
                </a:cubicBezTo>
                <a:cubicBezTo>
                  <a:pt x="89" y="73"/>
                  <a:pt x="90" y="73"/>
                  <a:pt x="91" y="73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9"/>
                  <a:pt x="111" y="89"/>
                  <a:pt x="113" y="89"/>
                </a:cubicBezTo>
                <a:cubicBezTo>
                  <a:pt x="115" y="89"/>
                  <a:pt x="117" y="88"/>
                  <a:pt x="119" y="86"/>
                </a:cubicBezTo>
                <a:cubicBezTo>
                  <a:pt x="120" y="85"/>
                  <a:pt x="121" y="83"/>
                  <a:pt x="120" y="81"/>
                </a:cubicBezTo>
                <a:cubicBezTo>
                  <a:pt x="120" y="80"/>
                  <a:pt x="119" y="78"/>
                  <a:pt x="118" y="77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2" y="64"/>
                  <a:pt x="102" y="63"/>
                  <a:pt x="103" y="62"/>
                </a:cubicBezTo>
                <a:cubicBezTo>
                  <a:pt x="104" y="61"/>
                  <a:pt x="105" y="61"/>
                  <a:pt x="106" y="62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4" y="76"/>
                  <a:pt x="128" y="76"/>
                  <a:pt x="131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2" name="Google Shape;2692;p85"/>
          <p:cNvSpPr/>
          <p:nvPr/>
        </p:nvSpPr>
        <p:spPr>
          <a:xfrm>
            <a:off x="6892925" y="1619250"/>
            <a:ext cx="674687" cy="566737"/>
          </a:xfrm>
          <a:custGeom>
            <a:avLst/>
            <a:gdLst/>
            <a:ahLst/>
            <a:cxnLst/>
            <a:rect l="l" t="t" r="r" b="b"/>
            <a:pathLst>
              <a:path w="149" h="125" extrusionOk="0">
                <a:moveTo>
                  <a:pt x="20" y="102"/>
                </a:moveTo>
                <a:cubicBezTo>
                  <a:pt x="20" y="68"/>
                  <a:pt x="20" y="68"/>
                  <a:pt x="20" y="68"/>
                </a:cubicBezTo>
                <a:cubicBezTo>
                  <a:pt x="20" y="65"/>
                  <a:pt x="22" y="63"/>
                  <a:pt x="25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6" y="63"/>
                  <a:pt x="38" y="65"/>
                  <a:pt x="38" y="68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5"/>
                  <a:pt x="36" y="107"/>
                  <a:pt x="33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2" y="107"/>
                  <a:pt x="20" y="105"/>
                  <a:pt x="20" y="102"/>
                </a:cubicBezTo>
                <a:close/>
                <a:moveTo>
                  <a:pt x="55" y="51"/>
                </a:moveTo>
                <a:cubicBezTo>
                  <a:pt x="52" y="51"/>
                  <a:pt x="50" y="53"/>
                  <a:pt x="50" y="56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5"/>
                  <a:pt x="52" y="107"/>
                  <a:pt x="55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6" y="107"/>
                  <a:pt x="68" y="105"/>
                  <a:pt x="68" y="102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3"/>
                  <a:pt x="66" y="51"/>
                  <a:pt x="63" y="51"/>
                </a:cubicBezTo>
                <a:lnTo>
                  <a:pt x="55" y="51"/>
                </a:lnTo>
                <a:close/>
                <a:moveTo>
                  <a:pt x="85" y="41"/>
                </a:moveTo>
                <a:cubicBezTo>
                  <a:pt x="82" y="41"/>
                  <a:pt x="80" y="43"/>
                  <a:pt x="80" y="46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5"/>
                  <a:pt x="82" y="107"/>
                  <a:pt x="85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6" y="107"/>
                  <a:pt x="98" y="105"/>
                  <a:pt x="98" y="102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3"/>
                  <a:pt x="96" y="41"/>
                  <a:pt x="93" y="41"/>
                </a:cubicBezTo>
                <a:lnTo>
                  <a:pt x="85" y="41"/>
                </a:lnTo>
                <a:close/>
                <a:moveTo>
                  <a:pt x="115" y="30"/>
                </a:moveTo>
                <a:cubicBezTo>
                  <a:pt x="112" y="30"/>
                  <a:pt x="110" y="33"/>
                  <a:pt x="110" y="35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105"/>
                  <a:pt x="112" y="107"/>
                  <a:pt x="115" y="107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6" y="107"/>
                  <a:pt x="128" y="105"/>
                  <a:pt x="128" y="102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3"/>
                  <a:pt x="126" y="30"/>
                  <a:pt x="123" y="30"/>
                </a:cubicBezTo>
                <a:lnTo>
                  <a:pt x="115" y="30"/>
                </a:lnTo>
                <a:close/>
                <a:moveTo>
                  <a:pt x="22" y="50"/>
                </a:moveTo>
                <a:cubicBezTo>
                  <a:pt x="54" y="44"/>
                  <a:pt x="84" y="33"/>
                  <a:pt x="111" y="17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23" y="7"/>
                  <a:pt x="123" y="7"/>
                  <a:pt x="123" y="7"/>
                </a:cubicBezTo>
                <a:cubicBezTo>
                  <a:pt x="105" y="6"/>
                  <a:pt x="105" y="6"/>
                  <a:pt x="105" y="6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82" y="27"/>
                  <a:pt x="52" y="38"/>
                  <a:pt x="21" y="44"/>
                </a:cubicBezTo>
                <a:lnTo>
                  <a:pt x="22" y="50"/>
                </a:lnTo>
                <a:close/>
                <a:moveTo>
                  <a:pt x="149" y="116"/>
                </a:moveTo>
                <a:cubicBezTo>
                  <a:pt x="134" y="108"/>
                  <a:pt x="134" y="108"/>
                  <a:pt x="134" y="108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3"/>
                  <a:pt x="5" y="113"/>
                  <a:pt x="5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5" y="120"/>
                  <a:pt x="5" y="120"/>
                  <a:pt x="5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4" y="125"/>
                  <a:pt x="134" y="125"/>
                  <a:pt x="134" y="125"/>
                </a:cubicBezTo>
                <a:lnTo>
                  <a:pt x="149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3" name="Google Shape;2693;p85"/>
          <p:cNvSpPr/>
          <p:nvPr/>
        </p:nvSpPr>
        <p:spPr>
          <a:xfrm>
            <a:off x="3954462" y="3754437"/>
            <a:ext cx="588962" cy="525462"/>
          </a:xfrm>
          <a:custGeom>
            <a:avLst/>
            <a:gdLst/>
            <a:ahLst/>
            <a:cxnLst/>
            <a:rect l="l" t="t" r="r" b="b"/>
            <a:pathLst>
              <a:path w="130" h="116" extrusionOk="0">
                <a:moveTo>
                  <a:pt x="88" y="15"/>
                </a:moveTo>
                <a:cubicBezTo>
                  <a:pt x="81" y="15"/>
                  <a:pt x="81" y="15"/>
                  <a:pt x="81" y="15"/>
                </a:cubicBezTo>
                <a:cubicBezTo>
                  <a:pt x="80" y="11"/>
                  <a:pt x="77" y="7"/>
                  <a:pt x="72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4" y="7"/>
                  <a:pt x="50" y="11"/>
                  <a:pt x="49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7"/>
                  <a:pt x="48" y="0"/>
                  <a:pt x="56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82" y="0"/>
                  <a:pt x="88" y="7"/>
                  <a:pt x="88" y="15"/>
                </a:cubicBezTo>
                <a:close/>
                <a:moveTo>
                  <a:pt x="20" y="64"/>
                </a:moveTo>
                <a:cubicBezTo>
                  <a:pt x="53" y="64"/>
                  <a:pt x="53" y="64"/>
                  <a:pt x="53" y="64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5" y="53"/>
                  <a:pt x="59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5" y="53"/>
                  <a:pt x="78" y="56"/>
                  <a:pt x="78" y="60"/>
                </a:cubicBezTo>
                <a:cubicBezTo>
                  <a:pt x="78" y="64"/>
                  <a:pt x="78" y="64"/>
                  <a:pt x="78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20" y="64"/>
                  <a:pt x="128" y="56"/>
                  <a:pt x="130" y="46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26"/>
                  <a:pt x="123" y="19"/>
                  <a:pt x="115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7" y="19"/>
                  <a:pt x="0" y="26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10" y="64"/>
                  <a:pt x="20" y="64"/>
                </a:cubicBezTo>
                <a:close/>
                <a:moveTo>
                  <a:pt x="110" y="70"/>
                </a:moveTo>
                <a:cubicBezTo>
                  <a:pt x="78" y="70"/>
                  <a:pt x="78" y="70"/>
                  <a:pt x="78" y="70"/>
                </a:cubicBezTo>
                <a:cubicBezTo>
                  <a:pt x="78" y="74"/>
                  <a:pt x="78" y="74"/>
                  <a:pt x="78" y="74"/>
                </a:cubicBezTo>
                <a:cubicBezTo>
                  <a:pt x="78" y="78"/>
                  <a:pt x="75" y="81"/>
                  <a:pt x="71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5" y="81"/>
                  <a:pt x="53" y="78"/>
                  <a:pt x="53" y="74"/>
                </a:cubicBezTo>
                <a:cubicBezTo>
                  <a:pt x="53" y="70"/>
                  <a:pt x="53" y="70"/>
                  <a:pt x="53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2" y="70"/>
                  <a:pt x="5" y="65"/>
                  <a:pt x="0" y="5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8"/>
                  <a:pt x="7" y="116"/>
                  <a:pt x="16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15" y="116"/>
                  <a:pt x="115" y="116"/>
                  <a:pt x="115" y="116"/>
                </a:cubicBezTo>
                <a:cubicBezTo>
                  <a:pt x="123" y="116"/>
                  <a:pt x="130" y="108"/>
                  <a:pt x="130" y="99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25" y="65"/>
                  <a:pt x="118" y="70"/>
                  <a:pt x="110" y="70"/>
                </a:cubicBezTo>
                <a:close/>
                <a:moveTo>
                  <a:pt x="71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8" y="58"/>
                  <a:pt x="57" y="59"/>
                  <a:pt x="57" y="61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1"/>
                  <a:pt x="57" y="71"/>
                  <a:pt x="57" y="71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5"/>
                  <a:pt x="58" y="76"/>
                  <a:pt x="59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5"/>
                  <a:pt x="73" y="74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59"/>
                  <a:pt x="72" y="58"/>
                  <a:pt x="7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4" name="Google Shape;2694;p85"/>
          <p:cNvSpPr/>
          <p:nvPr/>
        </p:nvSpPr>
        <p:spPr>
          <a:xfrm>
            <a:off x="6789737" y="4557712"/>
            <a:ext cx="547687" cy="547687"/>
          </a:xfrm>
          <a:custGeom>
            <a:avLst/>
            <a:gdLst/>
            <a:ahLst/>
            <a:cxnLst/>
            <a:rect l="l" t="t" r="r" b="b"/>
            <a:pathLst>
              <a:path w="121" h="121" extrusionOk="0">
                <a:moveTo>
                  <a:pt x="57" y="64"/>
                </a:moveTo>
                <a:cubicBezTo>
                  <a:pt x="114" y="64"/>
                  <a:pt x="114" y="64"/>
                  <a:pt x="114" y="64"/>
                </a:cubicBezTo>
                <a:cubicBezTo>
                  <a:pt x="114" y="96"/>
                  <a:pt x="88" y="121"/>
                  <a:pt x="57" y="121"/>
                </a:cubicBezTo>
                <a:cubicBezTo>
                  <a:pt x="25" y="121"/>
                  <a:pt x="0" y="96"/>
                  <a:pt x="0" y="64"/>
                </a:cubicBezTo>
                <a:cubicBezTo>
                  <a:pt x="0" y="33"/>
                  <a:pt x="25" y="7"/>
                  <a:pt x="57" y="7"/>
                </a:cubicBezTo>
                <a:lnTo>
                  <a:pt x="57" y="64"/>
                </a:lnTo>
                <a:close/>
                <a:moveTo>
                  <a:pt x="64" y="0"/>
                </a:moveTo>
                <a:cubicBezTo>
                  <a:pt x="64" y="57"/>
                  <a:pt x="64" y="57"/>
                  <a:pt x="64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26"/>
                  <a:pt x="95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5" name="Google Shape;2695;p85"/>
          <p:cNvSpPr/>
          <p:nvPr/>
        </p:nvSpPr>
        <p:spPr>
          <a:xfrm>
            <a:off x="7694612" y="3028950"/>
            <a:ext cx="449262" cy="654050"/>
          </a:xfrm>
          <a:custGeom>
            <a:avLst/>
            <a:gdLst/>
            <a:ahLst/>
            <a:cxnLst/>
            <a:rect l="l" t="t" r="r" b="b"/>
            <a:pathLst>
              <a:path w="99" h="144" extrusionOk="0">
                <a:moveTo>
                  <a:pt x="99" y="95"/>
                </a:moveTo>
                <a:cubicBezTo>
                  <a:pt x="99" y="81"/>
                  <a:pt x="87" y="69"/>
                  <a:pt x="64" y="63"/>
                </a:cubicBezTo>
                <a:cubicBezTo>
                  <a:pt x="62" y="63"/>
                  <a:pt x="49" y="59"/>
                  <a:pt x="46" y="59"/>
                </a:cubicBezTo>
                <a:cubicBezTo>
                  <a:pt x="29" y="54"/>
                  <a:pt x="23" y="51"/>
                  <a:pt x="23" y="47"/>
                </a:cubicBezTo>
                <a:cubicBezTo>
                  <a:pt x="23" y="42"/>
                  <a:pt x="30" y="36"/>
                  <a:pt x="48" y="36"/>
                </a:cubicBezTo>
                <a:cubicBezTo>
                  <a:pt x="61" y="36"/>
                  <a:pt x="74" y="45"/>
                  <a:pt x="74" y="45"/>
                </a:cubicBezTo>
                <a:cubicBezTo>
                  <a:pt x="79" y="49"/>
                  <a:pt x="82" y="49"/>
                  <a:pt x="86" y="45"/>
                </a:cubicBezTo>
                <a:cubicBezTo>
                  <a:pt x="86" y="45"/>
                  <a:pt x="91" y="40"/>
                  <a:pt x="91" y="36"/>
                </a:cubicBezTo>
                <a:cubicBezTo>
                  <a:pt x="91" y="29"/>
                  <a:pt x="76" y="20"/>
                  <a:pt x="60" y="17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2"/>
                  <a:pt x="57" y="0"/>
                  <a:pt x="5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2" y="0"/>
                  <a:pt x="39" y="2"/>
                  <a:pt x="39" y="5"/>
                </a:cubicBezTo>
                <a:cubicBezTo>
                  <a:pt x="39" y="16"/>
                  <a:pt x="39" y="16"/>
                  <a:pt x="39" y="16"/>
                </a:cubicBezTo>
                <a:cubicBezTo>
                  <a:pt x="13" y="18"/>
                  <a:pt x="0" y="32"/>
                  <a:pt x="0" y="47"/>
                </a:cubicBezTo>
                <a:cubicBezTo>
                  <a:pt x="0" y="66"/>
                  <a:pt x="17" y="73"/>
                  <a:pt x="37" y="78"/>
                </a:cubicBezTo>
                <a:cubicBezTo>
                  <a:pt x="40" y="79"/>
                  <a:pt x="55" y="83"/>
                  <a:pt x="57" y="83"/>
                </a:cubicBezTo>
                <a:cubicBezTo>
                  <a:pt x="72" y="87"/>
                  <a:pt x="75" y="92"/>
                  <a:pt x="75" y="96"/>
                </a:cubicBezTo>
                <a:cubicBezTo>
                  <a:pt x="75" y="102"/>
                  <a:pt x="69" y="108"/>
                  <a:pt x="50" y="108"/>
                </a:cubicBezTo>
                <a:cubicBezTo>
                  <a:pt x="38" y="108"/>
                  <a:pt x="20" y="97"/>
                  <a:pt x="20" y="97"/>
                </a:cubicBezTo>
                <a:cubicBezTo>
                  <a:pt x="15" y="94"/>
                  <a:pt x="11" y="95"/>
                  <a:pt x="7" y="99"/>
                </a:cubicBezTo>
                <a:cubicBezTo>
                  <a:pt x="7" y="99"/>
                  <a:pt x="4" y="103"/>
                  <a:pt x="4" y="108"/>
                </a:cubicBezTo>
                <a:cubicBezTo>
                  <a:pt x="4" y="115"/>
                  <a:pt x="22" y="124"/>
                  <a:pt x="39" y="127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39" y="142"/>
                  <a:pt x="42" y="144"/>
                  <a:pt x="46" y="144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7" y="144"/>
                  <a:pt x="60" y="142"/>
                  <a:pt x="60" y="139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87" y="125"/>
                  <a:pt x="99" y="111"/>
                  <a:pt x="99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86"/>
          <p:cNvSpPr txBox="1"/>
          <p:nvPr/>
        </p:nvSpPr>
        <p:spPr>
          <a:xfrm>
            <a:off x="706437" y="76676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01" name="Google Shape;2701;p86"/>
          <p:cNvSpPr txBox="1"/>
          <p:nvPr/>
        </p:nvSpPr>
        <p:spPr>
          <a:xfrm>
            <a:off x="-203902" y="5313362"/>
            <a:ext cx="2480376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2" name="Google Shape;2702;p86"/>
          <p:cNvSpPr txBox="1"/>
          <p:nvPr/>
        </p:nvSpPr>
        <p:spPr>
          <a:xfrm>
            <a:off x="9877425" y="5305425"/>
            <a:ext cx="11938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3" name="Google Shape;2703;p86"/>
          <p:cNvSpPr txBox="1"/>
          <p:nvPr/>
        </p:nvSpPr>
        <p:spPr>
          <a:xfrm>
            <a:off x="9877425" y="3733800"/>
            <a:ext cx="113506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4" name="Google Shape;2704;p86"/>
          <p:cNvSpPr txBox="1"/>
          <p:nvPr/>
        </p:nvSpPr>
        <p:spPr>
          <a:xfrm>
            <a:off x="-41106" y="3724275"/>
            <a:ext cx="2398544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5" name="Google Shape;2705;p86"/>
          <p:cNvSpPr txBox="1"/>
          <p:nvPr/>
        </p:nvSpPr>
        <p:spPr>
          <a:xfrm>
            <a:off x="9877425" y="2151062"/>
            <a:ext cx="12827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6" name="Google Shape;2706;p86"/>
          <p:cNvSpPr txBox="1"/>
          <p:nvPr/>
        </p:nvSpPr>
        <p:spPr>
          <a:xfrm>
            <a:off x="1079500" y="2139950"/>
            <a:ext cx="123031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7" name="Google Shape;2707;p86"/>
          <p:cNvSpPr txBox="1"/>
          <p:nvPr/>
        </p:nvSpPr>
        <p:spPr>
          <a:xfrm>
            <a:off x="9877425" y="561975"/>
            <a:ext cx="116681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E4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8" name="Google Shape;2708;p86"/>
          <p:cNvSpPr txBox="1"/>
          <p:nvPr/>
        </p:nvSpPr>
        <p:spPr>
          <a:xfrm>
            <a:off x="687621" y="550862"/>
            <a:ext cx="1625366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9DAA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09" name="Google Shape;2709;p86"/>
          <p:cNvSpPr txBox="1"/>
          <p:nvPr/>
        </p:nvSpPr>
        <p:spPr>
          <a:xfrm>
            <a:off x="700087" y="23526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10" name="Google Shape;2710;p86"/>
          <p:cNvSpPr txBox="1"/>
          <p:nvPr/>
        </p:nvSpPr>
        <p:spPr>
          <a:xfrm>
            <a:off x="698500" y="3937000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11" name="Google Shape;2711;p86"/>
          <p:cNvSpPr txBox="1"/>
          <p:nvPr/>
        </p:nvSpPr>
        <p:spPr>
          <a:xfrm>
            <a:off x="649287" y="55546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12" name="Google Shape;2712;p86"/>
          <p:cNvSpPr txBox="1"/>
          <p:nvPr/>
        </p:nvSpPr>
        <p:spPr>
          <a:xfrm>
            <a:off x="9798050" y="77152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13" name="Google Shape;2713;p86"/>
          <p:cNvSpPr txBox="1"/>
          <p:nvPr/>
        </p:nvSpPr>
        <p:spPr>
          <a:xfrm>
            <a:off x="9791700" y="2357437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14" name="Google Shape;2714;p86"/>
          <p:cNvSpPr txBox="1"/>
          <p:nvPr/>
        </p:nvSpPr>
        <p:spPr>
          <a:xfrm>
            <a:off x="9796462" y="3948112"/>
            <a:ext cx="1697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15" name="Google Shape;2715;p86"/>
          <p:cNvSpPr txBox="1"/>
          <p:nvPr/>
        </p:nvSpPr>
        <p:spPr>
          <a:xfrm>
            <a:off x="9783762" y="553561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716" name="Google Shape;2716;p86"/>
          <p:cNvSpPr txBox="1"/>
          <p:nvPr/>
        </p:nvSpPr>
        <p:spPr>
          <a:xfrm>
            <a:off x="2419350" y="5124450"/>
            <a:ext cx="1016000" cy="15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717" name="Google Shape;2717;p86"/>
          <p:cNvSpPr txBox="1"/>
          <p:nvPr/>
        </p:nvSpPr>
        <p:spPr>
          <a:xfrm>
            <a:off x="9185275" y="5130800"/>
            <a:ext cx="12303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33F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2718" name="Google Shape;2718;p86"/>
          <p:cNvSpPr txBox="1"/>
          <p:nvPr/>
        </p:nvSpPr>
        <p:spPr>
          <a:xfrm>
            <a:off x="9229725" y="3565525"/>
            <a:ext cx="116046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E5A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719" name="Google Shape;2719;p86"/>
          <p:cNvSpPr txBox="1"/>
          <p:nvPr/>
        </p:nvSpPr>
        <p:spPr>
          <a:xfrm>
            <a:off x="2405062" y="3540125"/>
            <a:ext cx="1230312" cy="15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3E3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720" name="Google Shape;2720;p86"/>
          <p:cNvSpPr txBox="1"/>
          <p:nvPr/>
        </p:nvSpPr>
        <p:spPr>
          <a:xfrm>
            <a:off x="9210675" y="1974850"/>
            <a:ext cx="121443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30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721" name="Google Shape;2721;p86"/>
          <p:cNvSpPr txBox="1"/>
          <p:nvPr/>
        </p:nvSpPr>
        <p:spPr>
          <a:xfrm>
            <a:off x="2414587" y="1951037"/>
            <a:ext cx="1219200" cy="15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69D1D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722" name="Google Shape;2722;p86"/>
          <p:cNvSpPr txBox="1"/>
          <p:nvPr/>
        </p:nvSpPr>
        <p:spPr>
          <a:xfrm>
            <a:off x="9250362" y="390525"/>
            <a:ext cx="116998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5E"/>
              </a:buClr>
              <a:buSzPts val="7900"/>
              <a:buFont typeface="Montserrat"/>
              <a:buNone/>
            </a:pPr>
            <a:r>
              <a:rPr lang="en-US" sz="7900" b="0" i="0" u="none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723" name="Google Shape;2723;p86"/>
          <p:cNvSpPr txBox="1"/>
          <p:nvPr/>
        </p:nvSpPr>
        <p:spPr>
          <a:xfrm>
            <a:off x="2389187" y="360362"/>
            <a:ext cx="1214437" cy="15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AAB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69DAAB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724" name="Google Shape;2724;p86"/>
          <p:cNvSpPr/>
          <p:nvPr/>
        </p:nvSpPr>
        <p:spPr>
          <a:xfrm>
            <a:off x="4386262" y="4427537"/>
            <a:ext cx="1727200" cy="1570037"/>
          </a:xfrm>
          <a:custGeom>
            <a:avLst/>
            <a:gdLst/>
            <a:ahLst/>
            <a:cxnLst/>
            <a:rect l="l" t="t" r="r" b="b"/>
            <a:pathLst>
              <a:path w="347" h="315" extrusionOk="0">
                <a:moveTo>
                  <a:pt x="338" y="66"/>
                </a:moveTo>
                <a:cubicBezTo>
                  <a:pt x="276" y="64"/>
                  <a:pt x="217" y="41"/>
                  <a:pt x="170" y="0"/>
                </a:cubicBezTo>
                <a:cubicBezTo>
                  <a:pt x="31" y="42"/>
                  <a:pt x="31" y="42"/>
                  <a:pt x="31" y="42"/>
                </a:cubicBezTo>
                <a:cubicBezTo>
                  <a:pt x="0" y="182"/>
                  <a:pt x="0" y="182"/>
                  <a:pt x="0" y="182"/>
                </a:cubicBezTo>
                <a:cubicBezTo>
                  <a:pt x="96" y="269"/>
                  <a:pt x="218" y="315"/>
                  <a:pt x="347" y="315"/>
                </a:cubicBezTo>
                <a:cubicBezTo>
                  <a:pt x="270" y="194"/>
                  <a:pt x="270" y="194"/>
                  <a:pt x="270" y="194"/>
                </a:cubicBezTo>
                <a:lnTo>
                  <a:pt x="338" y="66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5" name="Google Shape;2725;p86"/>
          <p:cNvSpPr/>
          <p:nvPr/>
        </p:nvSpPr>
        <p:spPr>
          <a:xfrm>
            <a:off x="6092825" y="873125"/>
            <a:ext cx="1728787" cy="1574800"/>
          </a:xfrm>
          <a:custGeom>
            <a:avLst/>
            <a:gdLst/>
            <a:ahLst/>
            <a:cxnLst/>
            <a:rect l="l" t="t" r="r" b="b"/>
            <a:pathLst>
              <a:path w="347" h="316" extrusionOk="0">
                <a:moveTo>
                  <a:pt x="9" y="250"/>
                </a:moveTo>
                <a:cubicBezTo>
                  <a:pt x="71" y="252"/>
                  <a:pt x="130" y="275"/>
                  <a:pt x="177" y="316"/>
                </a:cubicBezTo>
                <a:cubicBezTo>
                  <a:pt x="316" y="274"/>
                  <a:pt x="316" y="274"/>
                  <a:pt x="316" y="274"/>
                </a:cubicBezTo>
                <a:cubicBezTo>
                  <a:pt x="347" y="134"/>
                  <a:pt x="347" y="134"/>
                  <a:pt x="347" y="134"/>
                </a:cubicBezTo>
                <a:cubicBezTo>
                  <a:pt x="251" y="47"/>
                  <a:pt x="129" y="0"/>
                  <a:pt x="0" y="1"/>
                </a:cubicBezTo>
                <a:cubicBezTo>
                  <a:pt x="77" y="121"/>
                  <a:pt x="77" y="121"/>
                  <a:pt x="77" y="121"/>
                </a:cubicBezTo>
                <a:lnTo>
                  <a:pt x="9" y="25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6" name="Google Shape;2726;p86"/>
          <p:cNvSpPr/>
          <p:nvPr/>
        </p:nvSpPr>
        <p:spPr>
          <a:xfrm>
            <a:off x="7094537" y="3430587"/>
            <a:ext cx="1568450" cy="1724025"/>
          </a:xfrm>
          <a:custGeom>
            <a:avLst/>
            <a:gdLst/>
            <a:ahLst/>
            <a:cxnLst/>
            <a:rect l="l" t="t" r="r" b="b"/>
            <a:pathLst>
              <a:path w="315" h="346" extrusionOk="0">
                <a:moveTo>
                  <a:pt x="182" y="346"/>
                </a:moveTo>
                <a:cubicBezTo>
                  <a:pt x="268" y="250"/>
                  <a:pt x="315" y="128"/>
                  <a:pt x="314" y="0"/>
                </a:cubicBezTo>
                <a:cubicBezTo>
                  <a:pt x="194" y="77"/>
                  <a:pt x="194" y="77"/>
                  <a:pt x="194" y="77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0"/>
                  <a:pt x="41" y="129"/>
                  <a:pt x="0" y="176"/>
                </a:cubicBezTo>
                <a:cubicBezTo>
                  <a:pt x="42" y="315"/>
                  <a:pt x="42" y="315"/>
                  <a:pt x="42" y="315"/>
                </a:cubicBezTo>
                <a:lnTo>
                  <a:pt x="182" y="346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7" name="Google Shape;2727;p86"/>
          <p:cNvSpPr/>
          <p:nvPr/>
        </p:nvSpPr>
        <p:spPr>
          <a:xfrm>
            <a:off x="5845175" y="4392612"/>
            <a:ext cx="2070100" cy="1600200"/>
          </a:xfrm>
          <a:custGeom>
            <a:avLst/>
            <a:gdLst/>
            <a:ahLst/>
            <a:cxnLst/>
            <a:rect l="l" t="t" r="r" b="b"/>
            <a:pathLst>
              <a:path w="416" h="321" extrusionOk="0">
                <a:moveTo>
                  <a:pt x="277" y="140"/>
                </a:moveTo>
                <a:cubicBezTo>
                  <a:pt x="234" y="0"/>
                  <a:pt x="234" y="0"/>
                  <a:pt x="234" y="0"/>
                </a:cubicBezTo>
                <a:cubicBezTo>
                  <a:pt x="189" y="43"/>
                  <a:pt x="131" y="68"/>
                  <a:pt x="69" y="72"/>
                </a:cubicBezTo>
                <a:cubicBezTo>
                  <a:pt x="0" y="201"/>
                  <a:pt x="0" y="201"/>
                  <a:pt x="0" y="201"/>
                </a:cubicBezTo>
                <a:cubicBezTo>
                  <a:pt x="78" y="321"/>
                  <a:pt x="78" y="321"/>
                  <a:pt x="78" y="321"/>
                </a:cubicBezTo>
                <a:cubicBezTo>
                  <a:pt x="206" y="315"/>
                  <a:pt x="326" y="262"/>
                  <a:pt x="416" y="170"/>
                </a:cubicBezTo>
                <a:lnTo>
                  <a:pt x="277" y="140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8" name="Google Shape;2728;p86"/>
          <p:cNvSpPr/>
          <p:nvPr/>
        </p:nvSpPr>
        <p:spPr>
          <a:xfrm>
            <a:off x="7059612" y="1620837"/>
            <a:ext cx="1598612" cy="2073275"/>
          </a:xfrm>
          <a:custGeom>
            <a:avLst/>
            <a:gdLst/>
            <a:ahLst/>
            <a:cxnLst/>
            <a:rect l="l" t="t" r="r" b="b"/>
            <a:pathLst>
              <a:path w="321" h="416" extrusionOk="0">
                <a:moveTo>
                  <a:pt x="200" y="416"/>
                </a:moveTo>
                <a:cubicBezTo>
                  <a:pt x="321" y="339"/>
                  <a:pt x="321" y="339"/>
                  <a:pt x="321" y="339"/>
                </a:cubicBezTo>
                <a:cubicBezTo>
                  <a:pt x="314" y="210"/>
                  <a:pt x="261" y="91"/>
                  <a:pt x="170" y="0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0" y="182"/>
                  <a:pt x="0" y="182"/>
                  <a:pt x="0" y="182"/>
                </a:cubicBezTo>
                <a:cubicBezTo>
                  <a:pt x="43" y="227"/>
                  <a:pt x="68" y="285"/>
                  <a:pt x="72" y="348"/>
                </a:cubicBezTo>
                <a:lnTo>
                  <a:pt x="200" y="416"/>
                </a:ln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9" name="Google Shape;2729;p86"/>
          <p:cNvSpPr/>
          <p:nvPr/>
        </p:nvSpPr>
        <p:spPr>
          <a:xfrm>
            <a:off x="3549650" y="3181350"/>
            <a:ext cx="1598612" cy="2073275"/>
          </a:xfrm>
          <a:custGeom>
            <a:avLst/>
            <a:gdLst/>
            <a:ahLst/>
            <a:cxnLst/>
            <a:rect l="l" t="t" r="r" b="b"/>
            <a:pathLst>
              <a:path w="321" h="416" extrusionOk="0">
                <a:moveTo>
                  <a:pt x="321" y="234"/>
                </a:moveTo>
                <a:cubicBezTo>
                  <a:pt x="278" y="189"/>
                  <a:pt x="253" y="131"/>
                  <a:pt x="249" y="68"/>
                </a:cubicBezTo>
                <a:cubicBezTo>
                  <a:pt x="121" y="0"/>
                  <a:pt x="121" y="0"/>
                  <a:pt x="121" y="0"/>
                </a:cubicBezTo>
                <a:cubicBezTo>
                  <a:pt x="0" y="77"/>
                  <a:pt x="0" y="77"/>
                  <a:pt x="0" y="77"/>
                </a:cubicBezTo>
                <a:cubicBezTo>
                  <a:pt x="7" y="206"/>
                  <a:pt x="60" y="325"/>
                  <a:pt x="151" y="416"/>
                </a:cubicBezTo>
                <a:cubicBezTo>
                  <a:pt x="182" y="276"/>
                  <a:pt x="182" y="276"/>
                  <a:pt x="182" y="276"/>
                </a:cubicBezTo>
                <a:lnTo>
                  <a:pt x="321" y="234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0" name="Google Shape;2730;p86"/>
          <p:cNvSpPr/>
          <p:nvPr/>
        </p:nvSpPr>
        <p:spPr>
          <a:xfrm>
            <a:off x="4291012" y="884237"/>
            <a:ext cx="2071687" cy="1598612"/>
          </a:xfrm>
          <a:custGeom>
            <a:avLst/>
            <a:gdLst/>
            <a:ahLst/>
            <a:cxnLst/>
            <a:rect l="l" t="t" r="r" b="b"/>
            <a:pathLst>
              <a:path w="416" h="321" extrusionOk="0">
                <a:moveTo>
                  <a:pt x="139" y="181"/>
                </a:moveTo>
                <a:cubicBezTo>
                  <a:pt x="182" y="321"/>
                  <a:pt x="182" y="321"/>
                  <a:pt x="182" y="321"/>
                </a:cubicBezTo>
                <a:cubicBezTo>
                  <a:pt x="227" y="278"/>
                  <a:pt x="285" y="253"/>
                  <a:pt x="347" y="249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338" y="0"/>
                  <a:pt x="338" y="0"/>
                  <a:pt x="338" y="0"/>
                </a:cubicBezTo>
                <a:cubicBezTo>
                  <a:pt x="210" y="6"/>
                  <a:pt x="90" y="59"/>
                  <a:pt x="0" y="151"/>
                </a:cubicBezTo>
                <a:lnTo>
                  <a:pt x="139" y="181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1" name="Google Shape;2731;p86"/>
          <p:cNvSpPr/>
          <p:nvPr/>
        </p:nvSpPr>
        <p:spPr>
          <a:xfrm>
            <a:off x="3544887" y="1720850"/>
            <a:ext cx="1568450" cy="1724025"/>
          </a:xfrm>
          <a:custGeom>
            <a:avLst/>
            <a:gdLst/>
            <a:ahLst/>
            <a:cxnLst/>
            <a:rect l="l" t="t" r="r" b="b"/>
            <a:pathLst>
              <a:path w="315" h="346" extrusionOk="0">
                <a:moveTo>
                  <a:pt x="121" y="269"/>
                </a:moveTo>
                <a:cubicBezTo>
                  <a:pt x="250" y="338"/>
                  <a:pt x="250" y="338"/>
                  <a:pt x="250" y="338"/>
                </a:cubicBezTo>
                <a:cubicBezTo>
                  <a:pt x="251" y="276"/>
                  <a:pt x="274" y="217"/>
                  <a:pt x="315" y="170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133" y="0"/>
                  <a:pt x="133" y="0"/>
                  <a:pt x="133" y="0"/>
                </a:cubicBezTo>
                <a:cubicBezTo>
                  <a:pt x="47" y="95"/>
                  <a:pt x="0" y="218"/>
                  <a:pt x="1" y="346"/>
                </a:cubicBezTo>
                <a:lnTo>
                  <a:pt x="121" y="269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2" name="Google Shape;2732;p86"/>
          <p:cNvSpPr/>
          <p:nvPr/>
        </p:nvSpPr>
        <p:spPr>
          <a:xfrm>
            <a:off x="4197350" y="2119312"/>
            <a:ext cx="536575" cy="642937"/>
          </a:xfrm>
          <a:custGeom>
            <a:avLst/>
            <a:gdLst/>
            <a:ahLst/>
            <a:cxnLst/>
            <a:rect l="l" t="t" r="r" b="b"/>
            <a:pathLst>
              <a:path w="108" h="129" extrusionOk="0">
                <a:moveTo>
                  <a:pt x="72" y="124"/>
                </a:moveTo>
                <a:cubicBezTo>
                  <a:pt x="72" y="127"/>
                  <a:pt x="70" y="129"/>
                  <a:pt x="67" y="129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38" y="129"/>
                  <a:pt x="36" y="127"/>
                  <a:pt x="36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22"/>
                  <a:pt x="38" y="120"/>
                  <a:pt x="4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70" y="120"/>
                  <a:pt x="72" y="122"/>
                  <a:pt x="72" y="124"/>
                </a:cubicBezTo>
                <a:close/>
                <a:moveTo>
                  <a:pt x="72" y="113"/>
                </a:moveTo>
                <a:cubicBezTo>
                  <a:pt x="72" y="110"/>
                  <a:pt x="70" y="108"/>
                  <a:pt x="67" y="10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38" y="108"/>
                  <a:pt x="36" y="110"/>
                  <a:pt x="36" y="113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6" y="115"/>
                  <a:pt x="38" y="117"/>
                  <a:pt x="40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70" y="117"/>
                  <a:pt x="72" y="115"/>
                  <a:pt x="72" y="113"/>
                </a:cubicBezTo>
                <a:close/>
                <a:moveTo>
                  <a:pt x="5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1" y="106"/>
                  <a:pt x="52" y="106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5" y="106"/>
                  <a:pt x="57" y="106"/>
                  <a:pt x="58" y="106"/>
                </a:cubicBezTo>
                <a:lnTo>
                  <a:pt x="58" y="64"/>
                </a:lnTo>
                <a:close/>
                <a:moveTo>
                  <a:pt x="39" y="46"/>
                </a:moveTo>
                <a:cubicBezTo>
                  <a:pt x="35" y="46"/>
                  <a:pt x="32" y="49"/>
                  <a:pt x="32" y="53"/>
                </a:cubicBezTo>
                <a:cubicBezTo>
                  <a:pt x="32" y="56"/>
                  <a:pt x="35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49"/>
                  <a:pt x="43" y="46"/>
                  <a:pt x="39" y="46"/>
                </a:cubicBezTo>
                <a:close/>
                <a:moveTo>
                  <a:pt x="75" y="53"/>
                </a:moveTo>
                <a:cubicBezTo>
                  <a:pt x="75" y="49"/>
                  <a:pt x="72" y="46"/>
                  <a:pt x="69" y="46"/>
                </a:cubicBezTo>
                <a:cubicBezTo>
                  <a:pt x="65" y="46"/>
                  <a:pt x="62" y="49"/>
                  <a:pt x="62" y="53"/>
                </a:cubicBezTo>
                <a:cubicBezTo>
                  <a:pt x="62" y="59"/>
                  <a:pt x="62" y="59"/>
                  <a:pt x="62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2" y="59"/>
                  <a:pt x="75" y="56"/>
                  <a:pt x="75" y="53"/>
                </a:cubicBezTo>
                <a:close/>
                <a:moveTo>
                  <a:pt x="90" y="41"/>
                </a:moveTo>
                <a:cubicBezTo>
                  <a:pt x="87" y="30"/>
                  <a:pt x="73" y="17"/>
                  <a:pt x="54" y="17"/>
                </a:cubicBezTo>
                <a:cubicBezTo>
                  <a:pt x="35" y="17"/>
                  <a:pt x="21" y="30"/>
                  <a:pt x="18" y="41"/>
                </a:cubicBezTo>
                <a:cubicBezTo>
                  <a:pt x="16" y="50"/>
                  <a:pt x="18" y="58"/>
                  <a:pt x="22" y="66"/>
                </a:cubicBezTo>
                <a:cubicBezTo>
                  <a:pt x="26" y="73"/>
                  <a:pt x="30" y="79"/>
                  <a:pt x="33" y="87"/>
                </a:cubicBezTo>
                <a:cubicBezTo>
                  <a:pt x="35" y="91"/>
                  <a:pt x="36" y="97"/>
                  <a:pt x="37" y="101"/>
                </a:cubicBezTo>
                <a:cubicBezTo>
                  <a:pt x="37" y="104"/>
                  <a:pt x="39" y="106"/>
                  <a:pt x="43" y="106"/>
                </a:cubicBezTo>
                <a:cubicBezTo>
                  <a:pt x="44" y="106"/>
                  <a:pt x="45" y="106"/>
                  <a:pt x="45" y="106"/>
                </a:cubicBezTo>
                <a:cubicBezTo>
                  <a:pt x="45" y="64"/>
                  <a:pt x="45" y="64"/>
                  <a:pt x="45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6" y="64"/>
                  <a:pt x="33" y="62"/>
                  <a:pt x="31" y="60"/>
                </a:cubicBezTo>
                <a:cubicBezTo>
                  <a:pt x="29" y="58"/>
                  <a:pt x="28" y="56"/>
                  <a:pt x="28" y="53"/>
                </a:cubicBezTo>
                <a:cubicBezTo>
                  <a:pt x="28" y="50"/>
                  <a:pt x="29" y="47"/>
                  <a:pt x="31" y="45"/>
                </a:cubicBezTo>
                <a:cubicBezTo>
                  <a:pt x="33" y="43"/>
                  <a:pt x="36" y="42"/>
                  <a:pt x="39" y="42"/>
                </a:cubicBezTo>
                <a:cubicBezTo>
                  <a:pt x="45" y="42"/>
                  <a:pt x="50" y="47"/>
                  <a:pt x="50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9"/>
                  <a:pt x="50" y="59"/>
                  <a:pt x="50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0"/>
                  <a:pt x="59" y="47"/>
                  <a:pt x="61" y="45"/>
                </a:cubicBezTo>
                <a:cubicBezTo>
                  <a:pt x="63" y="43"/>
                  <a:pt x="66" y="42"/>
                  <a:pt x="69" y="42"/>
                </a:cubicBezTo>
                <a:cubicBezTo>
                  <a:pt x="72" y="42"/>
                  <a:pt x="74" y="43"/>
                  <a:pt x="76" y="45"/>
                </a:cubicBezTo>
                <a:cubicBezTo>
                  <a:pt x="78" y="47"/>
                  <a:pt x="80" y="50"/>
                  <a:pt x="80" y="53"/>
                </a:cubicBezTo>
                <a:cubicBezTo>
                  <a:pt x="80" y="56"/>
                  <a:pt x="78" y="58"/>
                  <a:pt x="76" y="60"/>
                </a:cubicBezTo>
                <a:cubicBezTo>
                  <a:pt x="74" y="62"/>
                  <a:pt x="72" y="64"/>
                  <a:pt x="69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6"/>
                  <a:pt x="64" y="106"/>
                  <a:pt x="65" y="106"/>
                </a:cubicBezTo>
                <a:cubicBezTo>
                  <a:pt x="69" y="106"/>
                  <a:pt x="70" y="104"/>
                  <a:pt x="71" y="101"/>
                </a:cubicBezTo>
                <a:cubicBezTo>
                  <a:pt x="72" y="97"/>
                  <a:pt x="73" y="91"/>
                  <a:pt x="75" y="87"/>
                </a:cubicBezTo>
                <a:cubicBezTo>
                  <a:pt x="78" y="79"/>
                  <a:pt x="82" y="73"/>
                  <a:pt x="86" y="66"/>
                </a:cubicBezTo>
                <a:cubicBezTo>
                  <a:pt x="90" y="58"/>
                  <a:pt x="92" y="50"/>
                  <a:pt x="90" y="41"/>
                </a:cubicBezTo>
                <a:close/>
                <a:moveTo>
                  <a:pt x="58" y="4"/>
                </a:moveTo>
                <a:cubicBezTo>
                  <a:pt x="58" y="2"/>
                  <a:pt x="56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2" y="0"/>
                  <a:pt x="50" y="2"/>
                  <a:pt x="50" y="4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3"/>
                  <a:pt x="52" y="15"/>
                  <a:pt x="54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6" y="15"/>
                  <a:pt x="58" y="13"/>
                  <a:pt x="58" y="11"/>
                </a:cubicBezTo>
                <a:lnTo>
                  <a:pt x="58" y="4"/>
                </a:lnTo>
                <a:close/>
                <a:moveTo>
                  <a:pt x="80" y="10"/>
                </a:moveTo>
                <a:cubicBezTo>
                  <a:pt x="81" y="8"/>
                  <a:pt x="80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6" y="4"/>
                  <a:pt x="74" y="5"/>
                  <a:pt x="73" y="7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5"/>
                  <a:pt x="69" y="17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3" y="19"/>
                  <a:pt x="75" y="19"/>
                  <a:pt x="76" y="17"/>
                </a:cubicBezTo>
                <a:lnTo>
                  <a:pt x="80" y="10"/>
                </a:lnTo>
                <a:close/>
                <a:moveTo>
                  <a:pt x="96" y="23"/>
                </a:moveTo>
                <a:cubicBezTo>
                  <a:pt x="97" y="22"/>
                  <a:pt x="97" y="19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5" y="16"/>
                  <a:pt x="92" y="16"/>
                  <a:pt x="90" y="17"/>
                </a:cubicBezTo>
                <a:cubicBezTo>
                  <a:pt x="85" y="22"/>
                  <a:pt x="85" y="22"/>
                  <a:pt x="85" y="22"/>
                </a:cubicBezTo>
                <a:cubicBezTo>
                  <a:pt x="83" y="23"/>
                  <a:pt x="83" y="26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6" y="29"/>
                  <a:pt x="89" y="29"/>
                  <a:pt x="90" y="28"/>
                </a:cubicBezTo>
                <a:lnTo>
                  <a:pt x="96" y="23"/>
                </a:lnTo>
                <a:close/>
                <a:moveTo>
                  <a:pt x="104" y="42"/>
                </a:moveTo>
                <a:cubicBezTo>
                  <a:pt x="106" y="42"/>
                  <a:pt x="108" y="40"/>
                  <a:pt x="107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6"/>
                  <a:pt x="105" y="34"/>
                  <a:pt x="103" y="35"/>
                </a:cubicBezTo>
                <a:cubicBezTo>
                  <a:pt x="96" y="36"/>
                  <a:pt x="96" y="36"/>
                  <a:pt x="96" y="36"/>
                </a:cubicBezTo>
                <a:cubicBezTo>
                  <a:pt x="93" y="36"/>
                  <a:pt x="92" y="38"/>
                  <a:pt x="92" y="40"/>
                </a:cubicBezTo>
                <a:cubicBezTo>
                  <a:pt x="92" y="40"/>
                  <a:pt x="92" y="40"/>
                  <a:pt x="92" y="40"/>
                </a:cubicBezTo>
                <a:cubicBezTo>
                  <a:pt x="93" y="43"/>
                  <a:pt x="95" y="44"/>
                  <a:pt x="97" y="44"/>
                </a:cubicBezTo>
                <a:lnTo>
                  <a:pt x="104" y="42"/>
                </a:lnTo>
                <a:close/>
                <a:moveTo>
                  <a:pt x="102" y="63"/>
                </a:moveTo>
                <a:cubicBezTo>
                  <a:pt x="104" y="64"/>
                  <a:pt x="107" y="62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58"/>
                  <a:pt x="106" y="56"/>
                  <a:pt x="104" y="56"/>
                </a:cubicBezTo>
                <a:cubicBezTo>
                  <a:pt x="97" y="54"/>
                  <a:pt x="97" y="54"/>
                  <a:pt x="97" y="54"/>
                </a:cubicBezTo>
                <a:cubicBezTo>
                  <a:pt x="95" y="54"/>
                  <a:pt x="93" y="55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9"/>
                  <a:pt x="93" y="61"/>
                  <a:pt x="95" y="62"/>
                </a:cubicBezTo>
                <a:lnTo>
                  <a:pt x="102" y="63"/>
                </a:lnTo>
                <a:close/>
                <a:moveTo>
                  <a:pt x="31" y="17"/>
                </a:moveTo>
                <a:cubicBezTo>
                  <a:pt x="32" y="19"/>
                  <a:pt x="35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8" y="17"/>
                  <a:pt x="39" y="15"/>
                  <a:pt x="38" y="13"/>
                </a:cubicBezTo>
                <a:cubicBezTo>
                  <a:pt x="35" y="7"/>
                  <a:pt x="35" y="7"/>
                  <a:pt x="35" y="7"/>
                </a:cubicBezTo>
                <a:cubicBezTo>
                  <a:pt x="34" y="5"/>
                  <a:pt x="31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7" y="8"/>
                  <a:pt x="28" y="10"/>
                </a:cubicBezTo>
                <a:lnTo>
                  <a:pt x="31" y="17"/>
                </a:lnTo>
                <a:close/>
                <a:moveTo>
                  <a:pt x="17" y="28"/>
                </a:moveTo>
                <a:cubicBezTo>
                  <a:pt x="19" y="29"/>
                  <a:pt x="21" y="29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6"/>
                  <a:pt x="24" y="23"/>
                  <a:pt x="22" y="22"/>
                </a:cubicBezTo>
                <a:cubicBezTo>
                  <a:pt x="17" y="17"/>
                  <a:pt x="17" y="17"/>
                  <a:pt x="17" y="17"/>
                </a:cubicBezTo>
                <a:cubicBezTo>
                  <a:pt x="15" y="16"/>
                  <a:pt x="13" y="16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9"/>
                  <a:pt x="10" y="22"/>
                  <a:pt x="12" y="23"/>
                </a:cubicBezTo>
                <a:lnTo>
                  <a:pt x="17" y="28"/>
                </a:lnTo>
                <a:close/>
                <a:moveTo>
                  <a:pt x="10" y="44"/>
                </a:moveTo>
                <a:cubicBezTo>
                  <a:pt x="12" y="44"/>
                  <a:pt x="15" y="43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8"/>
                  <a:pt x="14" y="36"/>
                  <a:pt x="12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4"/>
                  <a:pt x="0" y="3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0"/>
                  <a:pt x="1" y="42"/>
                  <a:pt x="3" y="42"/>
                </a:cubicBezTo>
                <a:lnTo>
                  <a:pt x="10" y="44"/>
                </a:lnTo>
                <a:close/>
                <a:moveTo>
                  <a:pt x="12" y="62"/>
                </a:moveTo>
                <a:cubicBezTo>
                  <a:pt x="14" y="61"/>
                  <a:pt x="16" y="59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55"/>
                  <a:pt x="13" y="54"/>
                  <a:pt x="10" y="54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1" y="62"/>
                  <a:pt x="3" y="64"/>
                  <a:pt x="5" y="63"/>
                </a:cubicBezTo>
                <a:lnTo>
                  <a:pt x="12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3" name="Google Shape;2733;p86"/>
          <p:cNvSpPr/>
          <p:nvPr/>
        </p:nvSpPr>
        <p:spPr>
          <a:xfrm>
            <a:off x="7477125" y="4133850"/>
            <a:ext cx="752475" cy="498475"/>
          </a:xfrm>
          <a:custGeom>
            <a:avLst/>
            <a:gdLst/>
            <a:ahLst/>
            <a:cxnLst/>
            <a:rect l="l" t="t" r="r" b="b"/>
            <a:pathLst>
              <a:path w="151" h="100" extrusionOk="0">
                <a:moveTo>
                  <a:pt x="120" y="10"/>
                </a:moveTo>
                <a:cubicBezTo>
                  <a:pt x="134" y="44"/>
                  <a:pt x="134" y="44"/>
                  <a:pt x="134" y="44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07" y="44"/>
                  <a:pt x="79" y="20"/>
                  <a:pt x="76" y="19"/>
                </a:cubicBezTo>
                <a:cubicBezTo>
                  <a:pt x="74" y="19"/>
                  <a:pt x="65" y="22"/>
                  <a:pt x="65" y="23"/>
                </a:cubicBezTo>
                <a:cubicBezTo>
                  <a:pt x="64" y="23"/>
                  <a:pt x="59" y="24"/>
                  <a:pt x="55" y="24"/>
                </a:cubicBezTo>
                <a:cubicBezTo>
                  <a:pt x="52" y="24"/>
                  <a:pt x="51" y="24"/>
                  <a:pt x="50" y="23"/>
                </a:cubicBezTo>
                <a:cubicBezTo>
                  <a:pt x="48" y="23"/>
                  <a:pt x="48" y="22"/>
                  <a:pt x="48" y="21"/>
                </a:cubicBezTo>
                <a:cubicBezTo>
                  <a:pt x="48" y="19"/>
                  <a:pt x="50" y="17"/>
                  <a:pt x="51" y="17"/>
                </a:cubicBezTo>
                <a:cubicBezTo>
                  <a:pt x="59" y="13"/>
                  <a:pt x="78" y="5"/>
                  <a:pt x="80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6" y="5"/>
                  <a:pt x="116" y="9"/>
                  <a:pt x="120" y="10"/>
                </a:cubicBezTo>
                <a:close/>
                <a:moveTo>
                  <a:pt x="132" y="0"/>
                </a:moveTo>
                <a:cubicBezTo>
                  <a:pt x="132" y="0"/>
                  <a:pt x="131" y="0"/>
                  <a:pt x="131" y="0"/>
                </a:cubicBezTo>
                <a:cubicBezTo>
                  <a:pt x="125" y="2"/>
                  <a:pt x="125" y="2"/>
                  <a:pt x="125" y="2"/>
                </a:cubicBezTo>
                <a:cubicBezTo>
                  <a:pt x="124" y="3"/>
                  <a:pt x="123" y="3"/>
                  <a:pt x="123" y="4"/>
                </a:cubicBezTo>
                <a:cubicBezTo>
                  <a:pt x="122" y="5"/>
                  <a:pt x="122" y="6"/>
                  <a:pt x="123" y="7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6"/>
                  <a:pt x="140" y="47"/>
                  <a:pt x="142" y="46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9" y="44"/>
                  <a:pt x="150" y="43"/>
                  <a:pt x="150" y="42"/>
                </a:cubicBezTo>
                <a:cubicBezTo>
                  <a:pt x="151" y="41"/>
                  <a:pt x="151" y="40"/>
                  <a:pt x="150" y="39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lose/>
                <a:moveTo>
                  <a:pt x="0" y="50"/>
                </a:moveTo>
                <a:cubicBezTo>
                  <a:pt x="0" y="51"/>
                  <a:pt x="0" y="52"/>
                  <a:pt x="1" y="53"/>
                </a:cubicBezTo>
                <a:cubicBezTo>
                  <a:pt x="1" y="54"/>
                  <a:pt x="2" y="54"/>
                  <a:pt x="3" y="54"/>
                </a:cubicBezTo>
                <a:cubicBezTo>
                  <a:pt x="10" y="55"/>
                  <a:pt x="10" y="55"/>
                  <a:pt x="10" y="55"/>
                </a:cubicBezTo>
                <a:cubicBezTo>
                  <a:pt x="12" y="55"/>
                  <a:pt x="14" y="53"/>
                  <a:pt x="14" y="51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7" y="8"/>
                  <a:pt x="16" y="7"/>
                </a:cubicBezTo>
                <a:cubicBezTo>
                  <a:pt x="15" y="6"/>
                  <a:pt x="14" y="6"/>
                  <a:pt x="13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50"/>
                </a:lnTo>
                <a:close/>
                <a:moveTo>
                  <a:pt x="62" y="87"/>
                </a:moveTo>
                <a:cubicBezTo>
                  <a:pt x="61" y="85"/>
                  <a:pt x="61" y="84"/>
                  <a:pt x="59" y="83"/>
                </a:cubicBezTo>
                <a:cubicBezTo>
                  <a:pt x="57" y="81"/>
                  <a:pt x="54" y="81"/>
                  <a:pt x="52" y="84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1"/>
                  <a:pt x="46" y="91"/>
                  <a:pt x="46" y="91"/>
                </a:cubicBezTo>
                <a:cubicBezTo>
                  <a:pt x="43" y="95"/>
                  <a:pt x="46" y="98"/>
                  <a:pt x="47" y="99"/>
                </a:cubicBezTo>
                <a:cubicBezTo>
                  <a:pt x="48" y="100"/>
                  <a:pt x="49" y="100"/>
                  <a:pt x="50" y="100"/>
                </a:cubicBezTo>
                <a:cubicBezTo>
                  <a:pt x="52" y="100"/>
                  <a:pt x="53" y="100"/>
                  <a:pt x="55" y="98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1"/>
                  <a:pt x="60" y="91"/>
                  <a:pt x="60" y="91"/>
                </a:cubicBezTo>
                <a:cubicBezTo>
                  <a:pt x="62" y="90"/>
                  <a:pt x="62" y="88"/>
                  <a:pt x="62" y="87"/>
                </a:cubicBezTo>
                <a:close/>
                <a:moveTo>
                  <a:pt x="32" y="84"/>
                </a:moveTo>
                <a:cubicBezTo>
                  <a:pt x="30" y="87"/>
                  <a:pt x="31" y="89"/>
                  <a:pt x="34" y="92"/>
                </a:cubicBezTo>
                <a:cubicBezTo>
                  <a:pt x="37" y="94"/>
                  <a:pt x="39" y="94"/>
                  <a:pt x="42" y="91"/>
                </a:cubicBezTo>
                <a:cubicBezTo>
                  <a:pt x="49" y="82"/>
                  <a:pt x="49" y="82"/>
                  <a:pt x="49" y="82"/>
                </a:cubicBezTo>
                <a:cubicBezTo>
                  <a:pt x="52" y="78"/>
                  <a:pt x="49" y="75"/>
                  <a:pt x="48" y="74"/>
                </a:cubicBezTo>
                <a:cubicBezTo>
                  <a:pt x="45" y="72"/>
                  <a:pt x="43" y="72"/>
                  <a:pt x="40" y="75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36" y="80"/>
                  <a:pt x="36" y="80"/>
                </a:cubicBezTo>
                <a:lnTo>
                  <a:pt x="32" y="84"/>
                </a:lnTo>
                <a:close/>
                <a:moveTo>
                  <a:pt x="22" y="74"/>
                </a:moveTo>
                <a:cubicBezTo>
                  <a:pt x="21" y="75"/>
                  <a:pt x="20" y="77"/>
                  <a:pt x="21" y="78"/>
                </a:cubicBezTo>
                <a:cubicBezTo>
                  <a:pt x="21" y="80"/>
                  <a:pt x="22" y="81"/>
                  <a:pt x="23" y="82"/>
                </a:cubicBezTo>
                <a:cubicBezTo>
                  <a:pt x="26" y="84"/>
                  <a:pt x="28" y="84"/>
                  <a:pt x="31" y="81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0"/>
                  <a:pt x="40" y="69"/>
                  <a:pt x="40" y="67"/>
                </a:cubicBezTo>
                <a:cubicBezTo>
                  <a:pt x="40" y="66"/>
                  <a:pt x="39" y="65"/>
                  <a:pt x="38" y="64"/>
                </a:cubicBezTo>
                <a:cubicBezTo>
                  <a:pt x="35" y="61"/>
                  <a:pt x="32" y="62"/>
                  <a:pt x="30" y="65"/>
                </a:cubicBezTo>
                <a:cubicBezTo>
                  <a:pt x="26" y="69"/>
                  <a:pt x="26" y="69"/>
                  <a:pt x="26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26" y="70"/>
                  <a:pt x="26" y="70"/>
                  <a:pt x="26" y="70"/>
                </a:cubicBezTo>
                <a:lnTo>
                  <a:pt x="22" y="74"/>
                </a:lnTo>
                <a:close/>
                <a:moveTo>
                  <a:pt x="20" y="71"/>
                </a:moveTo>
                <a:cubicBezTo>
                  <a:pt x="28" y="61"/>
                  <a:pt x="28" y="61"/>
                  <a:pt x="28" y="61"/>
                </a:cubicBezTo>
                <a:cubicBezTo>
                  <a:pt x="31" y="57"/>
                  <a:pt x="28" y="54"/>
                  <a:pt x="27" y="53"/>
                </a:cubicBezTo>
                <a:cubicBezTo>
                  <a:pt x="25" y="51"/>
                  <a:pt x="22" y="51"/>
                  <a:pt x="20" y="54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3" y="62"/>
                  <a:pt x="13" y="62"/>
                  <a:pt x="13" y="62"/>
                </a:cubicBezTo>
                <a:cubicBezTo>
                  <a:pt x="12" y="64"/>
                  <a:pt x="11" y="65"/>
                  <a:pt x="11" y="67"/>
                </a:cubicBezTo>
                <a:cubicBezTo>
                  <a:pt x="11" y="68"/>
                  <a:pt x="12" y="69"/>
                  <a:pt x="13" y="70"/>
                </a:cubicBezTo>
                <a:cubicBezTo>
                  <a:pt x="14" y="71"/>
                  <a:pt x="16" y="72"/>
                  <a:pt x="17" y="72"/>
                </a:cubicBezTo>
                <a:cubicBezTo>
                  <a:pt x="18" y="72"/>
                  <a:pt x="19" y="71"/>
                  <a:pt x="20" y="71"/>
                </a:cubicBezTo>
                <a:close/>
                <a:moveTo>
                  <a:pt x="114" y="62"/>
                </a:moveTo>
                <a:cubicBezTo>
                  <a:pt x="116" y="60"/>
                  <a:pt x="117" y="57"/>
                  <a:pt x="113" y="54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96" y="40"/>
                  <a:pt x="80" y="25"/>
                  <a:pt x="76" y="23"/>
                </a:cubicBezTo>
                <a:cubicBezTo>
                  <a:pt x="74" y="23"/>
                  <a:pt x="69" y="25"/>
                  <a:pt x="66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5" y="26"/>
                  <a:pt x="60" y="28"/>
                  <a:pt x="55" y="28"/>
                </a:cubicBezTo>
                <a:cubicBezTo>
                  <a:pt x="52" y="28"/>
                  <a:pt x="49" y="27"/>
                  <a:pt x="48" y="26"/>
                </a:cubicBezTo>
                <a:cubicBezTo>
                  <a:pt x="45" y="24"/>
                  <a:pt x="44" y="22"/>
                  <a:pt x="44" y="21"/>
                </a:cubicBezTo>
                <a:cubicBezTo>
                  <a:pt x="44" y="17"/>
                  <a:pt x="47" y="15"/>
                  <a:pt x="49" y="14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51"/>
                  <a:pt x="17" y="51"/>
                  <a:pt x="17" y="51"/>
                </a:cubicBezTo>
                <a:cubicBezTo>
                  <a:pt x="20" y="49"/>
                  <a:pt x="22" y="48"/>
                  <a:pt x="24" y="48"/>
                </a:cubicBezTo>
                <a:cubicBezTo>
                  <a:pt x="26" y="48"/>
                  <a:pt x="28" y="49"/>
                  <a:pt x="29" y="50"/>
                </a:cubicBezTo>
                <a:cubicBezTo>
                  <a:pt x="32" y="53"/>
                  <a:pt x="33" y="56"/>
                  <a:pt x="33" y="59"/>
                </a:cubicBezTo>
                <a:cubicBezTo>
                  <a:pt x="35" y="58"/>
                  <a:pt x="38" y="59"/>
                  <a:pt x="40" y="61"/>
                </a:cubicBezTo>
                <a:cubicBezTo>
                  <a:pt x="43" y="63"/>
                  <a:pt x="44" y="66"/>
                  <a:pt x="43" y="69"/>
                </a:cubicBezTo>
                <a:cubicBezTo>
                  <a:pt x="46" y="69"/>
                  <a:pt x="48" y="70"/>
                  <a:pt x="50" y="71"/>
                </a:cubicBezTo>
                <a:cubicBezTo>
                  <a:pt x="53" y="73"/>
                  <a:pt x="54" y="76"/>
                  <a:pt x="54" y="78"/>
                </a:cubicBezTo>
                <a:cubicBezTo>
                  <a:pt x="56" y="78"/>
                  <a:pt x="59" y="78"/>
                  <a:pt x="62" y="80"/>
                </a:cubicBezTo>
                <a:cubicBezTo>
                  <a:pt x="65" y="83"/>
                  <a:pt x="66" y="87"/>
                  <a:pt x="65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8" y="93"/>
                  <a:pt x="68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9" y="94"/>
                  <a:pt x="70" y="94"/>
                  <a:pt x="71" y="94"/>
                </a:cubicBezTo>
                <a:cubicBezTo>
                  <a:pt x="73" y="94"/>
                  <a:pt x="74" y="93"/>
                  <a:pt x="75" y="92"/>
                </a:cubicBezTo>
                <a:cubicBezTo>
                  <a:pt x="77" y="90"/>
                  <a:pt x="78" y="8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3" y="75"/>
                  <a:pt x="63" y="75"/>
                  <a:pt x="63" y="75"/>
                </a:cubicBezTo>
                <a:cubicBezTo>
                  <a:pt x="62" y="74"/>
                  <a:pt x="62" y="74"/>
                  <a:pt x="62" y="73"/>
                </a:cubicBezTo>
                <a:cubicBezTo>
                  <a:pt x="62" y="73"/>
                  <a:pt x="62" y="72"/>
                  <a:pt x="62" y="72"/>
                </a:cubicBezTo>
                <a:cubicBezTo>
                  <a:pt x="63" y="71"/>
                  <a:pt x="64" y="71"/>
                  <a:pt x="65" y="72"/>
                </a:cubicBezTo>
                <a:cubicBezTo>
                  <a:pt x="82" y="86"/>
                  <a:pt x="82" y="86"/>
                  <a:pt x="82" y="86"/>
                </a:cubicBezTo>
                <a:cubicBezTo>
                  <a:pt x="83" y="86"/>
                  <a:pt x="84" y="87"/>
                  <a:pt x="85" y="87"/>
                </a:cubicBezTo>
                <a:cubicBezTo>
                  <a:pt x="86" y="87"/>
                  <a:pt x="88" y="86"/>
                  <a:pt x="89" y="84"/>
                </a:cubicBezTo>
                <a:cubicBezTo>
                  <a:pt x="90" y="83"/>
                  <a:pt x="91" y="82"/>
                  <a:pt x="91" y="80"/>
                </a:cubicBezTo>
                <a:cubicBezTo>
                  <a:pt x="90" y="79"/>
                  <a:pt x="90" y="77"/>
                  <a:pt x="88" y="76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4"/>
                  <a:pt x="86" y="74"/>
                  <a:pt x="86" y="74"/>
                </a:cubicBezTo>
                <a:cubicBezTo>
                  <a:pt x="77" y="67"/>
                  <a:pt x="77" y="67"/>
                  <a:pt x="77" y="67"/>
                </a:cubicBezTo>
                <a:cubicBezTo>
                  <a:pt x="76" y="67"/>
                  <a:pt x="76" y="66"/>
                  <a:pt x="76" y="66"/>
                </a:cubicBezTo>
                <a:cubicBezTo>
                  <a:pt x="76" y="65"/>
                  <a:pt x="76" y="65"/>
                  <a:pt x="77" y="64"/>
                </a:cubicBezTo>
                <a:cubicBezTo>
                  <a:pt x="77" y="63"/>
                  <a:pt x="79" y="63"/>
                  <a:pt x="79" y="64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7" y="78"/>
                  <a:pt x="98" y="78"/>
                </a:cubicBezTo>
                <a:cubicBezTo>
                  <a:pt x="100" y="78"/>
                  <a:pt x="102" y="77"/>
                  <a:pt x="103" y="75"/>
                </a:cubicBezTo>
                <a:cubicBezTo>
                  <a:pt x="104" y="73"/>
                  <a:pt x="105" y="72"/>
                  <a:pt x="105" y="71"/>
                </a:cubicBezTo>
                <a:cubicBezTo>
                  <a:pt x="105" y="69"/>
                  <a:pt x="104" y="68"/>
                  <a:pt x="102" y="67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0" y="57"/>
                  <a:pt x="90" y="57"/>
                  <a:pt x="90" y="57"/>
                </a:cubicBezTo>
                <a:cubicBezTo>
                  <a:pt x="89" y="56"/>
                  <a:pt x="89" y="55"/>
                  <a:pt x="90" y="54"/>
                </a:cubicBezTo>
                <a:cubicBezTo>
                  <a:pt x="90" y="53"/>
                  <a:pt x="92" y="53"/>
                  <a:pt x="93" y="53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8" y="66"/>
                  <a:pt x="112" y="66"/>
                  <a:pt x="11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4" name="Google Shape;2734;p86"/>
          <p:cNvSpPr/>
          <p:nvPr/>
        </p:nvSpPr>
        <p:spPr>
          <a:xfrm>
            <a:off x="6721475" y="1481137"/>
            <a:ext cx="646112" cy="544512"/>
          </a:xfrm>
          <a:custGeom>
            <a:avLst/>
            <a:gdLst/>
            <a:ahLst/>
            <a:cxnLst/>
            <a:rect l="l" t="t" r="r" b="b"/>
            <a:pathLst>
              <a:path w="130" h="109" extrusionOk="0">
                <a:moveTo>
                  <a:pt x="17" y="89"/>
                </a:moveTo>
                <a:cubicBezTo>
                  <a:pt x="17" y="60"/>
                  <a:pt x="17" y="60"/>
                  <a:pt x="17" y="60"/>
                </a:cubicBezTo>
                <a:cubicBezTo>
                  <a:pt x="17" y="57"/>
                  <a:pt x="19" y="56"/>
                  <a:pt x="22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31" y="56"/>
                  <a:pt x="33" y="57"/>
                  <a:pt x="33" y="6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92"/>
                  <a:pt x="31" y="94"/>
                  <a:pt x="29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19" y="94"/>
                  <a:pt x="17" y="92"/>
                  <a:pt x="17" y="89"/>
                </a:cubicBezTo>
                <a:close/>
                <a:moveTo>
                  <a:pt x="48" y="45"/>
                </a:moveTo>
                <a:cubicBezTo>
                  <a:pt x="45" y="45"/>
                  <a:pt x="43" y="47"/>
                  <a:pt x="43" y="4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92"/>
                  <a:pt x="45" y="94"/>
                  <a:pt x="48" y="94"/>
                </a:cubicBezTo>
                <a:cubicBezTo>
                  <a:pt x="55" y="94"/>
                  <a:pt x="55" y="94"/>
                  <a:pt x="55" y="94"/>
                </a:cubicBezTo>
                <a:cubicBezTo>
                  <a:pt x="57" y="94"/>
                  <a:pt x="59" y="92"/>
                  <a:pt x="59" y="89"/>
                </a:cubicBezTo>
                <a:cubicBezTo>
                  <a:pt x="59" y="49"/>
                  <a:pt x="59" y="49"/>
                  <a:pt x="59" y="49"/>
                </a:cubicBezTo>
                <a:cubicBezTo>
                  <a:pt x="59" y="47"/>
                  <a:pt x="57" y="45"/>
                  <a:pt x="55" y="45"/>
                </a:cubicBezTo>
                <a:lnTo>
                  <a:pt x="48" y="45"/>
                </a:lnTo>
                <a:close/>
                <a:moveTo>
                  <a:pt x="74" y="36"/>
                </a:moveTo>
                <a:cubicBezTo>
                  <a:pt x="71" y="36"/>
                  <a:pt x="69" y="38"/>
                  <a:pt x="69" y="4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71" y="94"/>
                  <a:pt x="74" y="94"/>
                </a:cubicBezTo>
                <a:cubicBezTo>
                  <a:pt x="81" y="94"/>
                  <a:pt x="81" y="94"/>
                  <a:pt x="81" y="94"/>
                </a:cubicBezTo>
                <a:cubicBezTo>
                  <a:pt x="83" y="94"/>
                  <a:pt x="85" y="92"/>
                  <a:pt x="85" y="89"/>
                </a:cubicBezTo>
                <a:cubicBezTo>
                  <a:pt x="85" y="40"/>
                  <a:pt x="85" y="40"/>
                  <a:pt x="85" y="40"/>
                </a:cubicBezTo>
                <a:cubicBezTo>
                  <a:pt x="85" y="38"/>
                  <a:pt x="83" y="36"/>
                  <a:pt x="81" y="36"/>
                </a:cubicBezTo>
                <a:lnTo>
                  <a:pt x="74" y="36"/>
                </a:lnTo>
                <a:close/>
                <a:moveTo>
                  <a:pt x="100" y="27"/>
                </a:moveTo>
                <a:cubicBezTo>
                  <a:pt x="97" y="27"/>
                  <a:pt x="96" y="29"/>
                  <a:pt x="96" y="31"/>
                </a:cubicBezTo>
                <a:cubicBezTo>
                  <a:pt x="96" y="89"/>
                  <a:pt x="96" y="89"/>
                  <a:pt x="96" y="89"/>
                </a:cubicBezTo>
                <a:cubicBezTo>
                  <a:pt x="96" y="92"/>
                  <a:pt x="97" y="94"/>
                  <a:pt x="100" y="94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9" y="94"/>
                  <a:pt x="111" y="92"/>
                  <a:pt x="111" y="89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29"/>
                  <a:pt x="109" y="27"/>
                  <a:pt x="107" y="27"/>
                </a:cubicBezTo>
                <a:lnTo>
                  <a:pt x="100" y="27"/>
                </a:lnTo>
                <a:close/>
                <a:moveTo>
                  <a:pt x="19" y="44"/>
                </a:moveTo>
                <a:cubicBezTo>
                  <a:pt x="47" y="39"/>
                  <a:pt x="73" y="29"/>
                  <a:pt x="97" y="15"/>
                </a:cubicBezTo>
                <a:cubicBezTo>
                  <a:pt x="99" y="19"/>
                  <a:pt x="99" y="19"/>
                  <a:pt x="99" y="19"/>
                </a:cubicBezTo>
                <a:cubicBezTo>
                  <a:pt x="107" y="6"/>
                  <a:pt x="107" y="6"/>
                  <a:pt x="107" y="6"/>
                </a:cubicBezTo>
                <a:cubicBezTo>
                  <a:pt x="92" y="5"/>
                  <a:pt x="92" y="5"/>
                  <a:pt x="92" y="5"/>
                </a:cubicBezTo>
                <a:cubicBezTo>
                  <a:pt x="94" y="10"/>
                  <a:pt x="94" y="10"/>
                  <a:pt x="94" y="10"/>
                </a:cubicBezTo>
                <a:cubicBezTo>
                  <a:pt x="71" y="24"/>
                  <a:pt x="46" y="33"/>
                  <a:pt x="18" y="38"/>
                </a:cubicBezTo>
                <a:lnTo>
                  <a:pt x="19" y="44"/>
                </a:lnTo>
                <a:close/>
                <a:moveTo>
                  <a:pt x="130" y="102"/>
                </a:moveTo>
                <a:cubicBezTo>
                  <a:pt x="117" y="94"/>
                  <a:pt x="117" y="94"/>
                  <a:pt x="117" y="94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99"/>
                  <a:pt x="5" y="99"/>
                  <a:pt x="5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9"/>
                  <a:pt x="117" y="109"/>
                  <a:pt x="117" y="109"/>
                </a:cubicBezTo>
                <a:lnTo>
                  <a:pt x="130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5" name="Google Shape;2735;p86"/>
          <p:cNvSpPr/>
          <p:nvPr/>
        </p:nvSpPr>
        <p:spPr>
          <a:xfrm>
            <a:off x="6213475" y="4965700"/>
            <a:ext cx="955675" cy="498475"/>
          </a:xfrm>
          <a:custGeom>
            <a:avLst/>
            <a:gdLst/>
            <a:ahLst/>
            <a:cxnLst/>
            <a:rect l="l" t="t" r="r" b="b"/>
            <a:pathLst>
              <a:path w="192" h="100" extrusionOk="0">
                <a:moveTo>
                  <a:pt x="139" y="94"/>
                </a:moveTo>
                <a:cubicBezTo>
                  <a:pt x="136" y="95"/>
                  <a:pt x="133" y="96"/>
                  <a:pt x="130" y="97"/>
                </a:cubicBezTo>
                <a:cubicBezTo>
                  <a:pt x="120" y="99"/>
                  <a:pt x="111" y="99"/>
                  <a:pt x="99" y="100"/>
                </a:cubicBezTo>
                <a:cubicBezTo>
                  <a:pt x="86" y="99"/>
                  <a:pt x="77" y="99"/>
                  <a:pt x="67" y="97"/>
                </a:cubicBezTo>
                <a:cubicBezTo>
                  <a:pt x="64" y="96"/>
                  <a:pt x="61" y="95"/>
                  <a:pt x="58" y="94"/>
                </a:cubicBezTo>
                <a:cubicBezTo>
                  <a:pt x="50" y="90"/>
                  <a:pt x="50" y="83"/>
                  <a:pt x="55" y="79"/>
                </a:cubicBezTo>
                <a:cubicBezTo>
                  <a:pt x="60" y="73"/>
                  <a:pt x="66" y="70"/>
                  <a:pt x="73" y="67"/>
                </a:cubicBezTo>
                <a:cubicBezTo>
                  <a:pt x="75" y="65"/>
                  <a:pt x="78" y="64"/>
                  <a:pt x="81" y="63"/>
                </a:cubicBezTo>
                <a:cubicBezTo>
                  <a:pt x="87" y="61"/>
                  <a:pt x="88" y="55"/>
                  <a:pt x="84" y="51"/>
                </a:cubicBezTo>
                <a:cubicBezTo>
                  <a:pt x="76" y="43"/>
                  <a:pt x="73" y="33"/>
                  <a:pt x="73" y="22"/>
                </a:cubicBezTo>
                <a:cubicBezTo>
                  <a:pt x="74" y="10"/>
                  <a:pt x="81" y="3"/>
                  <a:pt x="92" y="1"/>
                </a:cubicBezTo>
                <a:cubicBezTo>
                  <a:pt x="94" y="0"/>
                  <a:pt x="96" y="0"/>
                  <a:pt x="99" y="0"/>
                </a:cubicBezTo>
                <a:cubicBezTo>
                  <a:pt x="101" y="0"/>
                  <a:pt x="103" y="0"/>
                  <a:pt x="105" y="1"/>
                </a:cubicBezTo>
                <a:cubicBezTo>
                  <a:pt x="116" y="3"/>
                  <a:pt x="123" y="10"/>
                  <a:pt x="124" y="22"/>
                </a:cubicBezTo>
                <a:cubicBezTo>
                  <a:pt x="124" y="33"/>
                  <a:pt x="121" y="43"/>
                  <a:pt x="113" y="51"/>
                </a:cubicBezTo>
                <a:cubicBezTo>
                  <a:pt x="109" y="55"/>
                  <a:pt x="110" y="61"/>
                  <a:pt x="116" y="63"/>
                </a:cubicBezTo>
                <a:cubicBezTo>
                  <a:pt x="119" y="64"/>
                  <a:pt x="122" y="65"/>
                  <a:pt x="125" y="67"/>
                </a:cubicBezTo>
                <a:cubicBezTo>
                  <a:pt x="131" y="70"/>
                  <a:pt x="137" y="73"/>
                  <a:pt x="142" y="79"/>
                </a:cubicBezTo>
                <a:cubicBezTo>
                  <a:pt x="145" y="82"/>
                  <a:pt x="147" y="90"/>
                  <a:pt x="139" y="94"/>
                </a:cubicBezTo>
                <a:close/>
                <a:moveTo>
                  <a:pt x="189" y="85"/>
                </a:moveTo>
                <a:cubicBezTo>
                  <a:pt x="185" y="81"/>
                  <a:pt x="181" y="79"/>
                  <a:pt x="176" y="77"/>
                </a:cubicBezTo>
                <a:cubicBezTo>
                  <a:pt x="174" y="76"/>
                  <a:pt x="172" y="75"/>
                  <a:pt x="170" y="74"/>
                </a:cubicBezTo>
                <a:cubicBezTo>
                  <a:pt x="166" y="73"/>
                  <a:pt x="165" y="69"/>
                  <a:pt x="168" y="66"/>
                </a:cubicBezTo>
                <a:cubicBezTo>
                  <a:pt x="174" y="60"/>
                  <a:pt x="176" y="53"/>
                  <a:pt x="176" y="45"/>
                </a:cubicBezTo>
                <a:cubicBezTo>
                  <a:pt x="176" y="37"/>
                  <a:pt x="171" y="33"/>
                  <a:pt x="163" y="31"/>
                </a:cubicBezTo>
                <a:cubicBezTo>
                  <a:pt x="161" y="30"/>
                  <a:pt x="160" y="30"/>
                  <a:pt x="158" y="30"/>
                </a:cubicBezTo>
                <a:cubicBezTo>
                  <a:pt x="157" y="30"/>
                  <a:pt x="155" y="30"/>
                  <a:pt x="154" y="31"/>
                </a:cubicBezTo>
                <a:cubicBezTo>
                  <a:pt x="146" y="33"/>
                  <a:pt x="141" y="37"/>
                  <a:pt x="141" y="45"/>
                </a:cubicBezTo>
                <a:cubicBezTo>
                  <a:pt x="140" y="53"/>
                  <a:pt x="143" y="60"/>
                  <a:pt x="148" y="66"/>
                </a:cubicBezTo>
                <a:cubicBezTo>
                  <a:pt x="151" y="69"/>
                  <a:pt x="150" y="73"/>
                  <a:pt x="146" y="74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47" y="75"/>
                  <a:pt x="147" y="76"/>
                  <a:pt x="148" y="76"/>
                </a:cubicBezTo>
                <a:cubicBezTo>
                  <a:pt x="150" y="79"/>
                  <a:pt x="152" y="83"/>
                  <a:pt x="151" y="87"/>
                </a:cubicBezTo>
                <a:cubicBezTo>
                  <a:pt x="150" y="91"/>
                  <a:pt x="147" y="95"/>
                  <a:pt x="143" y="97"/>
                </a:cubicBezTo>
                <a:cubicBezTo>
                  <a:pt x="142" y="97"/>
                  <a:pt x="141" y="98"/>
                  <a:pt x="140" y="98"/>
                </a:cubicBezTo>
                <a:cubicBezTo>
                  <a:pt x="145" y="99"/>
                  <a:pt x="151" y="99"/>
                  <a:pt x="158" y="100"/>
                </a:cubicBezTo>
                <a:cubicBezTo>
                  <a:pt x="167" y="99"/>
                  <a:pt x="174" y="99"/>
                  <a:pt x="180" y="98"/>
                </a:cubicBezTo>
                <a:cubicBezTo>
                  <a:pt x="182" y="97"/>
                  <a:pt x="184" y="96"/>
                  <a:pt x="186" y="95"/>
                </a:cubicBezTo>
                <a:cubicBezTo>
                  <a:pt x="192" y="93"/>
                  <a:pt x="191" y="87"/>
                  <a:pt x="189" y="85"/>
                </a:cubicBezTo>
                <a:close/>
                <a:moveTo>
                  <a:pt x="45" y="87"/>
                </a:moveTo>
                <a:cubicBezTo>
                  <a:pt x="45" y="83"/>
                  <a:pt x="46" y="79"/>
                  <a:pt x="49" y="76"/>
                </a:cubicBezTo>
                <a:cubicBezTo>
                  <a:pt x="51" y="75"/>
                  <a:pt x="52" y="74"/>
                  <a:pt x="53" y="73"/>
                </a:cubicBezTo>
                <a:cubicBezTo>
                  <a:pt x="53" y="72"/>
                  <a:pt x="52" y="72"/>
                  <a:pt x="51" y="72"/>
                </a:cubicBezTo>
                <a:cubicBezTo>
                  <a:pt x="47" y="70"/>
                  <a:pt x="45" y="66"/>
                  <a:pt x="49" y="62"/>
                </a:cubicBezTo>
                <a:cubicBezTo>
                  <a:pt x="55" y="56"/>
                  <a:pt x="57" y="48"/>
                  <a:pt x="57" y="40"/>
                </a:cubicBezTo>
                <a:cubicBezTo>
                  <a:pt x="57" y="30"/>
                  <a:pt x="51" y="26"/>
                  <a:pt x="43" y="23"/>
                </a:cubicBezTo>
                <a:cubicBezTo>
                  <a:pt x="41" y="23"/>
                  <a:pt x="39" y="23"/>
                  <a:pt x="38" y="23"/>
                </a:cubicBezTo>
                <a:cubicBezTo>
                  <a:pt x="36" y="23"/>
                  <a:pt x="34" y="23"/>
                  <a:pt x="32" y="23"/>
                </a:cubicBezTo>
                <a:cubicBezTo>
                  <a:pt x="24" y="26"/>
                  <a:pt x="19" y="30"/>
                  <a:pt x="18" y="40"/>
                </a:cubicBezTo>
                <a:cubicBezTo>
                  <a:pt x="18" y="48"/>
                  <a:pt x="20" y="56"/>
                  <a:pt x="27" y="62"/>
                </a:cubicBezTo>
                <a:cubicBezTo>
                  <a:pt x="30" y="66"/>
                  <a:pt x="29" y="70"/>
                  <a:pt x="24" y="72"/>
                </a:cubicBezTo>
                <a:cubicBezTo>
                  <a:pt x="22" y="72"/>
                  <a:pt x="20" y="73"/>
                  <a:pt x="18" y="74"/>
                </a:cubicBezTo>
                <a:cubicBezTo>
                  <a:pt x="13" y="77"/>
                  <a:pt x="8" y="79"/>
                  <a:pt x="4" y="83"/>
                </a:cubicBezTo>
                <a:cubicBezTo>
                  <a:pt x="0" y="87"/>
                  <a:pt x="1" y="92"/>
                  <a:pt x="7" y="95"/>
                </a:cubicBezTo>
                <a:cubicBezTo>
                  <a:pt x="9" y="96"/>
                  <a:pt x="11" y="97"/>
                  <a:pt x="13" y="97"/>
                </a:cubicBezTo>
                <a:cubicBezTo>
                  <a:pt x="21" y="99"/>
                  <a:pt x="28" y="99"/>
                  <a:pt x="38" y="100"/>
                </a:cubicBezTo>
                <a:cubicBezTo>
                  <a:pt x="45" y="99"/>
                  <a:pt x="51" y="99"/>
                  <a:pt x="57" y="98"/>
                </a:cubicBezTo>
                <a:cubicBezTo>
                  <a:pt x="56" y="98"/>
                  <a:pt x="55" y="97"/>
                  <a:pt x="54" y="97"/>
                </a:cubicBezTo>
                <a:cubicBezTo>
                  <a:pt x="49" y="94"/>
                  <a:pt x="46" y="91"/>
                  <a:pt x="4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86"/>
          <p:cNvSpPr/>
          <p:nvPr/>
        </p:nvSpPr>
        <p:spPr>
          <a:xfrm>
            <a:off x="7666037" y="2598737"/>
            <a:ext cx="568325" cy="508000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77" y="13"/>
                </a:moveTo>
                <a:cubicBezTo>
                  <a:pt x="71" y="13"/>
                  <a:pt x="71" y="13"/>
                  <a:pt x="71" y="13"/>
                </a:cubicBezTo>
                <a:cubicBezTo>
                  <a:pt x="70" y="9"/>
                  <a:pt x="67" y="6"/>
                  <a:pt x="63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7" y="6"/>
                  <a:pt x="44" y="9"/>
                  <a:pt x="43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6"/>
                  <a:pt x="42" y="0"/>
                  <a:pt x="4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7" y="6"/>
                  <a:pt x="77" y="13"/>
                </a:cubicBezTo>
                <a:close/>
                <a:moveTo>
                  <a:pt x="17" y="57"/>
                </a:moveTo>
                <a:cubicBezTo>
                  <a:pt x="46" y="57"/>
                  <a:pt x="46" y="57"/>
                  <a:pt x="46" y="57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49"/>
                  <a:pt x="48" y="47"/>
                  <a:pt x="51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5" y="47"/>
                  <a:pt x="68" y="49"/>
                  <a:pt x="68" y="53"/>
                </a:cubicBezTo>
                <a:cubicBezTo>
                  <a:pt x="68" y="57"/>
                  <a:pt x="68" y="57"/>
                  <a:pt x="68" y="57"/>
                </a:cubicBezTo>
                <a:cubicBezTo>
                  <a:pt x="97" y="57"/>
                  <a:pt x="97" y="57"/>
                  <a:pt x="97" y="57"/>
                </a:cubicBezTo>
                <a:cubicBezTo>
                  <a:pt x="105" y="57"/>
                  <a:pt x="112" y="50"/>
                  <a:pt x="114" y="40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23"/>
                  <a:pt x="108" y="16"/>
                  <a:pt x="101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1" y="16"/>
                  <a:pt x="91" y="16"/>
                  <a:pt x="91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16"/>
                  <a:pt x="0" y="23"/>
                  <a:pt x="0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50"/>
                  <a:pt x="9" y="57"/>
                  <a:pt x="17" y="57"/>
                </a:cubicBezTo>
                <a:close/>
                <a:moveTo>
                  <a:pt x="97" y="61"/>
                </a:moveTo>
                <a:cubicBezTo>
                  <a:pt x="68" y="61"/>
                  <a:pt x="68" y="61"/>
                  <a:pt x="68" y="61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9"/>
                  <a:pt x="65" y="71"/>
                  <a:pt x="62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8" y="71"/>
                  <a:pt x="46" y="69"/>
                  <a:pt x="46" y="65"/>
                </a:cubicBezTo>
                <a:cubicBezTo>
                  <a:pt x="46" y="61"/>
                  <a:pt x="46" y="61"/>
                  <a:pt x="46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0" y="61"/>
                  <a:pt x="4" y="57"/>
                  <a:pt x="0" y="5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5"/>
                  <a:pt x="6" y="102"/>
                  <a:pt x="1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8" y="102"/>
                  <a:pt x="114" y="95"/>
                  <a:pt x="114" y="87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0" y="57"/>
                  <a:pt x="104" y="61"/>
                  <a:pt x="97" y="61"/>
                </a:cubicBezTo>
                <a:close/>
                <a:moveTo>
                  <a:pt x="62" y="51"/>
                </a:moveTo>
                <a:cubicBezTo>
                  <a:pt x="52" y="51"/>
                  <a:pt x="52" y="51"/>
                  <a:pt x="52" y="51"/>
                </a:cubicBezTo>
                <a:cubicBezTo>
                  <a:pt x="50" y="51"/>
                  <a:pt x="50" y="52"/>
                  <a:pt x="50" y="53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6"/>
                  <a:pt x="50" y="67"/>
                  <a:pt x="5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3" y="67"/>
                  <a:pt x="64" y="66"/>
                  <a:pt x="64" y="65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2"/>
                  <a:pt x="63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86"/>
          <p:cNvSpPr/>
          <p:nvPr/>
        </p:nvSpPr>
        <p:spPr>
          <a:xfrm>
            <a:off x="4013200" y="3779837"/>
            <a:ext cx="527050" cy="522287"/>
          </a:xfrm>
          <a:custGeom>
            <a:avLst/>
            <a:gdLst/>
            <a:ahLst/>
            <a:cxnLst/>
            <a:rect l="l" t="t" r="r" b="b"/>
            <a:pathLst>
              <a:path w="106" h="105" extrusionOk="0">
                <a:moveTo>
                  <a:pt x="50" y="55"/>
                </a:moveTo>
                <a:cubicBezTo>
                  <a:pt x="100" y="55"/>
                  <a:pt x="100" y="55"/>
                  <a:pt x="100" y="55"/>
                </a:cubicBezTo>
                <a:cubicBezTo>
                  <a:pt x="100" y="83"/>
                  <a:pt x="77" y="105"/>
                  <a:pt x="50" y="105"/>
                </a:cubicBezTo>
                <a:cubicBezTo>
                  <a:pt x="22" y="105"/>
                  <a:pt x="0" y="83"/>
                  <a:pt x="0" y="55"/>
                </a:cubicBezTo>
                <a:cubicBezTo>
                  <a:pt x="0" y="28"/>
                  <a:pt x="22" y="6"/>
                  <a:pt x="50" y="6"/>
                </a:cubicBezTo>
                <a:lnTo>
                  <a:pt x="50" y="55"/>
                </a:lnTo>
                <a:close/>
                <a:moveTo>
                  <a:pt x="56" y="0"/>
                </a:moveTo>
                <a:cubicBezTo>
                  <a:pt x="56" y="49"/>
                  <a:pt x="56" y="49"/>
                  <a:pt x="56" y="49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22"/>
                  <a:pt x="83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8" name="Google Shape;2738;p86"/>
          <p:cNvSpPr/>
          <p:nvPr/>
        </p:nvSpPr>
        <p:spPr>
          <a:xfrm>
            <a:off x="4978400" y="4856162"/>
            <a:ext cx="428625" cy="622300"/>
          </a:xfrm>
          <a:custGeom>
            <a:avLst/>
            <a:gdLst/>
            <a:ahLst/>
            <a:cxnLst/>
            <a:rect l="l" t="t" r="r" b="b"/>
            <a:pathLst>
              <a:path w="86" h="125" extrusionOk="0">
                <a:moveTo>
                  <a:pt x="86" y="83"/>
                </a:moveTo>
                <a:cubicBezTo>
                  <a:pt x="86" y="70"/>
                  <a:pt x="76" y="60"/>
                  <a:pt x="56" y="55"/>
                </a:cubicBezTo>
                <a:cubicBezTo>
                  <a:pt x="54" y="54"/>
                  <a:pt x="42" y="52"/>
                  <a:pt x="40" y="51"/>
                </a:cubicBezTo>
                <a:cubicBezTo>
                  <a:pt x="25" y="47"/>
                  <a:pt x="20" y="45"/>
                  <a:pt x="20" y="41"/>
                </a:cubicBezTo>
                <a:cubicBezTo>
                  <a:pt x="20" y="36"/>
                  <a:pt x="26" y="31"/>
                  <a:pt x="42" y="31"/>
                </a:cubicBezTo>
                <a:cubicBezTo>
                  <a:pt x="53" y="31"/>
                  <a:pt x="64" y="39"/>
                  <a:pt x="64" y="39"/>
                </a:cubicBezTo>
                <a:cubicBezTo>
                  <a:pt x="68" y="42"/>
                  <a:pt x="71" y="42"/>
                  <a:pt x="75" y="39"/>
                </a:cubicBezTo>
                <a:cubicBezTo>
                  <a:pt x="75" y="39"/>
                  <a:pt x="79" y="35"/>
                  <a:pt x="79" y="31"/>
                </a:cubicBezTo>
                <a:cubicBezTo>
                  <a:pt x="79" y="25"/>
                  <a:pt x="66" y="17"/>
                  <a:pt x="52" y="1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49" y="0"/>
                  <a:pt x="4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4" y="2"/>
                  <a:pt x="34" y="4"/>
                </a:cubicBezTo>
                <a:cubicBezTo>
                  <a:pt x="34" y="14"/>
                  <a:pt x="34" y="14"/>
                  <a:pt x="34" y="14"/>
                </a:cubicBezTo>
                <a:cubicBezTo>
                  <a:pt x="12" y="16"/>
                  <a:pt x="0" y="27"/>
                  <a:pt x="0" y="41"/>
                </a:cubicBezTo>
                <a:cubicBezTo>
                  <a:pt x="0" y="57"/>
                  <a:pt x="15" y="64"/>
                  <a:pt x="32" y="68"/>
                </a:cubicBezTo>
                <a:cubicBezTo>
                  <a:pt x="35" y="69"/>
                  <a:pt x="48" y="72"/>
                  <a:pt x="50" y="72"/>
                </a:cubicBezTo>
                <a:cubicBezTo>
                  <a:pt x="63" y="76"/>
                  <a:pt x="65" y="80"/>
                  <a:pt x="65" y="83"/>
                </a:cubicBezTo>
                <a:cubicBezTo>
                  <a:pt x="65" y="89"/>
                  <a:pt x="60" y="94"/>
                  <a:pt x="44" y="94"/>
                </a:cubicBezTo>
                <a:cubicBezTo>
                  <a:pt x="33" y="94"/>
                  <a:pt x="18" y="84"/>
                  <a:pt x="18" y="84"/>
                </a:cubicBezTo>
                <a:cubicBezTo>
                  <a:pt x="13" y="82"/>
                  <a:pt x="9" y="82"/>
                  <a:pt x="6" y="86"/>
                </a:cubicBezTo>
                <a:cubicBezTo>
                  <a:pt x="6" y="86"/>
                  <a:pt x="3" y="90"/>
                  <a:pt x="3" y="94"/>
                </a:cubicBezTo>
                <a:cubicBezTo>
                  <a:pt x="3" y="100"/>
                  <a:pt x="19" y="108"/>
                  <a:pt x="34" y="11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3"/>
                  <a:pt x="36" y="125"/>
                  <a:pt x="40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9" y="125"/>
                  <a:pt x="52" y="123"/>
                  <a:pt x="52" y="12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75" y="109"/>
                  <a:pt x="86" y="96"/>
                  <a:pt x="86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9" name="Google Shape;2739;p86"/>
          <p:cNvSpPr/>
          <p:nvPr/>
        </p:nvSpPr>
        <p:spPr>
          <a:xfrm>
            <a:off x="5297487" y="1282700"/>
            <a:ext cx="552450" cy="552450"/>
          </a:xfrm>
          <a:custGeom>
            <a:avLst/>
            <a:gdLst/>
            <a:ahLst/>
            <a:cxnLst/>
            <a:rect l="l" t="t" r="r" b="b"/>
            <a:pathLst>
              <a:path w="111" h="111" extrusionOk="0">
                <a:moveTo>
                  <a:pt x="109" y="47"/>
                </a:moveTo>
                <a:cubicBezTo>
                  <a:pt x="95" y="45"/>
                  <a:pt x="95" y="45"/>
                  <a:pt x="95" y="45"/>
                </a:cubicBezTo>
                <a:cubicBezTo>
                  <a:pt x="94" y="42"/>
                  <a:pt x="93" y="38"/>
                  <a:pt x="91" y="35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3"/>
                  <a:pt x="99" y="21"/>
                  <a:pt x="99" y="20"/>
                </a:cubicBezTo>
                <a:cubicBezTo>
                  <a:pt x="91" y="12"/>
                  <a:pt x="91" y="12"/>
                  <a:pt x="91" y="12"/>
                </a:cubicBezTo>
                <a:cubicBezTo>
                  <a:pt x="90" y="12"/>
                  <a:pt x="88" y="11"/>
                  <a:pt x="88" y="12"/>
                </a:cubicBezTo>
                <a:cubicBezTo>
                  <a:pt x="76" y="20"/>
                  <a:pt x="76" y="20"/>
                  <a:pt x="76" y="20"/>
                </a:cubicBezTo>
                <a:cubicBezTo>
                  <a:pt x="73" y="18"/>
                  <a:pt x="69" y="17"/>
                  <a:pt x="66" y="16"/>
                </a:cubicBezTo>
                <a:cubicBezTo>
                  <a:pt x="64" y="2"/>
                  <a:pt x="64" y="2"/>
                  <a:pt x="64" y="2"/>
                </a:cubicBezTo>
                <a:cubicBezTo>
                  <a:pt x="63" y="1"/>
                  <a:pt x="62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5" y="16"/>
                  <a:pt x="45" y="16"/>
                  <a:pt x="45" y="16"/>
                </a:cubicBezTo>
                <a:cubicBezTo>
                  <a:pt x="42" y="17"/>
                  <a:pt x="38" y="18"/>
                  <a:pt x="35" y="20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1" y="12"/>
                  <a:pt x="20" y="12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1" y="23"/>
                  <a:pt x="12" y="23"/>
                </a:cubicBezTo>
                <a:cubicBezTo>
                  <a:pt x="20" y="35"/>
                  <a:pt x="20" y="35"/>
                  <a:pt x="20" y="35"/>
                </a:cubicBezTo>
                <a:cubicBezTo>
                  <a:pt x="18" y="38"/>
                  <a:pt x="17" y="42"/>
                  <a:pt x="16" y="45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2" y="63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69"/>
                  <a:pt x="18" y="73"/>
                  <a:pt x="20" y="76"/>
                </a:cubicBezTo>
                <a:cubicBezTo>
                  <a:pt x="12" y="87"/>
                  <a:pt x="12" y="87"/>
                  <a:pt x="12" y="87"/>
                </a:cubicBezTo>
                <a:cubicBezTo>
                  <a:pt x="11" y="88"/>
                  <a:pt x="12" y="90"/>
                  <a:pt x="12" y="9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99"/>
                  <a:pt x="23" y="99"/>
                  <a:pt x="23" y="99"/>
                </a:cubicBezTo>
                <a:cubicBezTo>
                  <a:pt x="35" y="91"/>
                  <a:pt x="35" y="91"/>
                  <a:pt x="35" y="91"/>
                </a:cubicBezTo>
                <a:cubicBezTo>
                  <a:pt x="38" y="92"/>
                  <a:pt x="42" y="94"/>
                  <a:pt x="45" y="95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0"/>
                  <a:pt x="49" y="111"/>
                  <a:pt x="50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2" y="111"/>
                  <a:pt x="63" y="110"/>
                  <a:pt x="64" y="109"/>
                </a:cubicBezTo>
                <a:cubicBezTo>
                  <a:pt x="66" y="95"/>
                  <a:pt x="66" y="95"/>
                  <a:pt x="66" y="95"/>
                </a:cubicBezTo>
                <a:cubicBezTo>
                  <a:pt x="69" y="94"/>
                  <a:pt x="73" y="92"/>
                  <a:pt x="76" y="91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99"/>
                  <a:pt x="90" y="99"/>
                  <a:pt x="91" y="99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0"/>
                  <a:pt x="99" y="88"/>
                  <a:pt x="99" y="87"/>
                </a:cubicBezTo>
                <a:cubicBezTo>
                  <a:pt x="91" y="76"/>
                  <a:pt x="91" y="76"/>
                  <a:pt x="91" y="76"/>
                </a:cubicBezTo>
                <a:cubicBezTo>
                  <a:pt x="93" y="73"/>
                  <a:pt x="94" y="69"/>
                  <a:pt x="95" y="66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0" y="63"/>
                  <a:pt x="111" y="62"/>
                  <a:pt x="111" y="61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1" y="49"/>
                  <a:pt x="110" y="48"/>
                  <a:pt x="109" y="47"/>
                </a:cubicBezTo>
                <a:close/>
                <a:moveTo>
                  <a:pt x="55" y="76"/>
                </a:moveTo>
                <a:cubicBezTo>
                  <a:pt x="44" y="76"/>
                  <a:pt x="35" y="67"/>
                  <a:pt x="35" y="55"/>
                </a:cubicBezTo>
                <a:cubicBezTo>
                  <a:pt x="35" y="44"/>
                  <a:pt x="44" y="35"/>
                  <a:pt x="55" y="35"/>
                </a:cubicBezTo>
                <a:cubicBezTo>
                  <a:pt x="67" y="35"/>
                  <a:pt x="76" y="44"/>
                  <a:pt x="76" y="55"/>
                </a:cubicBezTo>
                <a:cubicBezTo>
                  <a:pt x="76" y="67"/>
                  <a:pt x="67" y="76"/>
                  <a:pt x="55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p87"/>
          <p:cNvSpPr txBox="1"/>
          <p:nvPr/>
        </p:nvSpPr>
        <p:spPr>
          <a:xfrm>
            <a:off x="8886825" y="2166937"/>
            <a:ext cx="200342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45" name="Google Shape;2745;p87"/>
          <p:cNvSpPr txBox="1"/>
          <p:nvPr/>
        </p:nvSpPr>
        <p:spPr>
          <a:xfrm>
            <a:off x="849312" y="4668837"/>
            <a:ext cx="19558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pic>
        <p:nvPicPr>
          <p:cNvPr id="2746" name="Google Shape;2746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137" y="1441450"/>
            <a:ext cx="5140325" cy="4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7" name="Google Shape;2747;p87"/>
          <p:cNvSpPr txBox="1"/>
          <p:nvPr/>
        </p:nvSpPr>
        <p:spPr>
          <a:xfrm>
            <a:off x="8974137" y="1801812"/>
            <a:ext cx="12414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F80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BCBF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48" name="Google Shape;2748;p87"/>
          <p:cNvSpPr txBox="1"/>
          <p:nvPr/>
        </p:nvSpPr>
        <p:spPr>
          <a:xfrm>
            <a:off x="10028237" y="4322762"/>
            <a:ext cx="11922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520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A7C5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49" name="Google Shape;2749;p87"/>
          <p:cNvSpPr txBox="1"/>
          <p:nvPr/>
        </p:nvSpPr>
        <p:spPr>
          <a:xfrm>
            <a:off x="690562" y="4292600"/>
            <a:ext cx="2039937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493F0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50" name="Google Shape;2750;p87"/>
          <p:cNvSpPr txBox="1"/>
          <p:nvPr/>
        </p:nvSpPr>
        <p:spPr>
          <a:xfrm>
            <a:off x="8024812" y="1531937"/>
            <a:ext cx="1724025" cy="2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9A5"/>
              </a:buClr>
              <a:buSzPts val="11400"/>
              <a:buFont typeface="Montserrat"/>
              <a:buNone/>
            </a:pPr>
            <a:r>
              <a:rPr lang="en-US" sz="11400" b="0" i="0" u="none">
                <a:solidFill>
                  <a:srgbClr val="D7D9A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751" name="Google Shape;2751;p87"/>
          <p:cNvSpPr txBox="1"/>
          <p:nvPr/>
        </p:nvSpPr>
        <p:spPr>
          <a:xfrm>
            <a:off x="9113837" y="4044950"/>
            <a:ext cx="16779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520"/>
              </a:buClr>
              <a:buSzPts val="11300"/>
              <a:buFont typeface="Montserrat"/>
              <a:buNone/>
            </a:pPr>
            <a:r>
              <a:rPr lang="en-US" sz="11300" b="0" i="0" u="none">
                <a:solidFill>
                  <a:srgbClr val="A7C52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752" name="Google Shape;2752;p87"/>
          <p:cNvSpPr txBox="1"/>
          <p:nvPr/>
        </p:nvSpPr>
        <p:spPr>
          <a:xfrm>
            <a:off x="2770187" y="3983037"/>
            <a:ext cx="1458912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11800"/>
              <a:buFont typeface="Montserrat"/>
              <a:buNone/>
            </a:pPr>
            <a:r>
              <a:rPr lang="en-US" sz="11800" b="0" i="0" u="none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753" name="Google Shape;2753;p87"/>
          <p:cNvSpPr txBox="1"/>
          <p:nvPr/>
        </p:nvSpPr>
        <p:spPr>
          <a:xfrm>
            <a:off x="0" y="396875"/>
            <a:ext cx="1219200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300"/>
              <a:buFont typeface="Montserrat"/>
              <a:buNone/>
            </a:pPr>
            <a:r>
              <a:rPr lang="en-US" sz="4300" b="1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JUNTOS PODEMOS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300" b="1" i="0" u="none" dirty="0">
                <a:solidFill>
                  <a:srgbClr val="A7C520"/>
                </a:solidFill>
                <a:latin typeface="Montserrat"/>
                <a:ea typeface="Montserrat"/>
                <a:cs typeface="Montserrat"/>
                <a:sym typeface="Montserrat"/>
              </a:rPr>
              <a:t>SALVAR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O PLANETA</a:t>
            </a:r>
            <a:endParaRPr dirty="0"/>
          </a:p>
        </p:txBody>
      </p:sp>
      <p:sp>
        <p:nvSpPr>
          <p:cNvPr id="2754" name="Google Shape;2754;p87"/>
          <p:cNvSpPr/>
          <p:nvPr/>
        </p:nvSpPr>
        <p:spPr>
          <a:xfrm>
            <a:off x="4437062" y="4500562"/>
            <a:ext cx="930275" cy="930275"/>
          </a:xfrm>
          <a:custGeom>
            <a:avLst/>
            <a:gdLst/>
            <a:ahLst/>
            <a:cxnLst/>
            <a:rect l="l" t="t" r="r" b="b"/>
            <a:pathLst>
              <a:path w="241" h="241" extrusionOk="0">
                <a:moveTo>
                  <a:pt x="132" y="241"/>
                </a:moveTo>
                <a:cubicBezTo>
                  <a:pt x="108" y="241"/>
                  <a:pt x="108" y="241"/>
                  <a:pt x="108" y="241"/>
                </a:cubicBezTo>
                <a:cubicBezTo>
                  <a:pt x="103" y="241"/>
                  <a:pt x="99" y="237"/>
                  <a:pt x="98" y="232"/>
                </a:cubicBezTo>
                <a:cubicBezTo>
                  <a:pt x="94" y="208"/>
                  <a:pt x="94" y="208"/>
                  <a:pt x="94" y="208"/>
                </a:cubicBezTo>
                <a:cubicBezTo>
                  <a:pt x="94" y="207"/>
                  <a:pt x="93" y="206"/>
                  <a:pt x="92" y="206"/>
                </a:cubicBezTo>
                <a:cubicBezTo>
                  <a:pt x="88" y="205"/>
                  <a:pt x="83" y="203"/>
                  <a:pt x="79" y="201"/>
                </a:cubicBezTo>
                <a:cubicBezTo>
                  <a:pt x="78" y="200"/>
                  <a:pt x="77" y="200"/>
                  <a:pt x="76" y="201"/>
                </a:cubicBezTo>
                <a:cubicBezTo>
                  <a:pt x="57" y="215"/>
                  <a:pt x="57" y="215"/>
                  <a:pt x="57" y="215"/>
                </a:cubicBezTo>
                <a:cubicBezTo>
                  <a:pt x="53" y="218"/>
                  <a:pt x="47" y="217"/>
                  <a:pt x="43" y="214"/>
                </a:cubicBezTo>
                <a:cubicBezTo>
                  <a:pt x="26" y="197"/>
                  <a:pt x="26" y="197"/>
                  <a:pt x="26" y="197"/>
                </a:cubicBezTo>
                <a:cubicBezTo>
                  <a:pt x="23" y="193"/>
                  <a:pt x="23" y="188"/>
                  <a:pt x="25" y="184"/>
                </a:cubicBezTo>
                <a:cubicBezTo>
                  <a:pt x="40" y="164"/>
                  <a:pt x="40" y="164"/>
                  <a:pt x="40" y="164"/>
                </a:cubicBezTo>
                <a:cubicBezTo>
                  <a:pt x="40" y="163"/>
                  <a:pt x="40" y="162"/>
                  <a:pt x="40" y="161"/>
                </a:cubicBezTo>
                <a:cubicBezTo>
                  <a:pt x="37" y="157"/>
                  <a:pt x="36" y="153"/>
                  <a:pt x="34" y="148"/>
                </a:cubicBezTo>
                <a:cubicBezTo>
                  <a:pt x="34" y="147"/>
                  <a:pt x="33" y="146"/>
                  <a:pt x="32" y="146"/>
                </a:cubicBezTo>
                <a:cubicBezTo>
                  <a:pt x="8" y="142"/>
                  <a:pt x="8" y="142"/>
                  <a:pt x="8" y="142"/>
                </a:cubicBezTo>
                <a:cubicBezTo>
                  <a:pt x="3" y="142"/>
                  <a:pt x="0" y="137"/>
                  <a:pt x="0" y="1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3"/>
                  <a:pt x="3" y="99"/>
                  <a:pt x="8" y="98"/>
                </a:cubicBez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4"/>
                  <a:pt x="34" y="92"/>
                </a:cubicBezTo>
                <a:cubicBezTo>
                  <a:pt x="36" y="88"/>
                  <a:pt x="37" y="83"/>
                  <a:pt x="40" y="79"/>
                </a:cubicBezTo>
                <a:cubicBezTo>
                  <a:pt x="40" y="78"/>
                  <a:pt x="40" y="77"/>
                  <a:pt x="40" y="76"/>
                </a:cubicBezTo>
                <a:cubicBezTo>
                  <a:pt x="25" y="57"/>
                  <a:pt x="25" y="57"/>
                  <a:pt x="25" y="57"/>
                </a:cubicBezTo>
                <a:cubicBezTo>
                  <a:pt x="23" y="53"/>
                  <a:pt x="23" y="47"/>
                  <a:pt x="26" y="43"/>
                </a:cubicBezTo>
                <a:cubicBezTo>
                  <a:pt x="43" y="27"/>
                  <a:pt x="43" y="27"/>
                  <a:pt x="43" y="27"/>
                </a:cubicBezTo>
                <a:cubicBezTo>
                  <a:pt x="47" y="23"/>
                  <a:pt x="53" y="23"/>
                  <a:pt x="57" y="26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3" y="38"/>
                  <a:pt x="88" y="36"/>
                  <a:pt x="92" y="34"/>
                </a:cubicBezTo>
                <a:cubicBezTo>
                  <a:pt x="93" y="34"/>
                  <a:pt x="94" y="33"/>
                  <a:pt x="94" y="32"/>
                </a:cubicBezTo>
                <a:cubicBezTo>
                  <a:pt x="98" y="9"/>
                  <a:pt x="98" y="9"/>
                  <a:pt x="98" y="9"/>
                </a:cubicBezTo>
                <a:cubicBezTo>
                  <a:pt x="99" y="4"/>
                  <a:pt x="103" y="0"/>
                  <a:pt x="10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7" y="0"/>
                  <a:pt x="141" y="4"/>
                  <a:pt x="142" y="9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33"/>
                  <a:pt x="147" y="34"/>
                  <a:pt x="148" y="34"/>
                </a:cubicBezTo>
                <a:cubicBezTo>
                  <a:pt x="152" y="36"/>
                  <a:pt x="157" y="38"/>
                  <a:pt x="161" y="40"/>
                </a:cubicBezTo>
                <a:cubicBezTo>
                  <a:pt x="162" y="40"/>
                  <a:pt x="163" y="40"/>
                  <a:pt x="164" y="40"/>
                </a:cubicBezTo>
                <a:cubicBezTo>
                  <a:pt x="183" y="26"/>
                  <a:pt x="183" y="26"/>
                  <a:pt x="183" y="26"/>
                </a:cubicBezTo>
                <a:cubicBezTo>
                  <a:pt x="187" y="23"/>
                  <a:pt x="193" y="23"/>
                  <a:pt x="197" y="27"/>
                </a:cubicBezTo>
                <a:cubicBezTo>
                  <a:pt x="214" y="43"/>
                  <a:pt x="214" y="43"/>
                  <a:pt x="214" y="43"/>
                </a:cubicBezTo>
                <a:cubicBezTo>
                  <a:pt x="217" y="47"/>
                  <a:pt x="218" y="53"/>
                  <a:pt x="215" y="57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7"/>
                  <a:pt x="200" y="78"/>
                  <a:pt x="200" y="79"/>
                </a:cubicBezTo>
                <a:cubicBezTo>
                  <a:pt x="203" y="83"/>
                  <a:pt x="205" y="88"/>
                  <a:pt x="206" y="92"/>
                </a:cubicBezTo>
                <a:cubicBezTo>
                  <a:pt x="206" y="94"/>
                  <a:pt x="207" y="94"/>
                  <a:pt x="208" y="94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7" y="99"/>
                  <a:pt x="241" y="103"/>
                  <a:pt x="241" y="108"/>
                </a:cubicBezTo>
                <a:cubicBezTo>
                  <a:pt x="241" y="132"/>
                  <a:pt x="241" y="132"/>
                  <a:pt x="241" y="132"/>
                </a:cubicBezTo>
                <a:cubicBezTo>
                  <a:pt x="241" y="137"/>
                  <a:pt x="237" y="142"/>
                  <a:pt x="232" y="142"/>
                </a:cubicBezTo>
                <a:cubicBezTo>
                  <a:pt x="208" y="146"/>
                  <a:pt x="208" y="146"/>
                  <a:pt x="208" y="146"/>
                </a:cubicBezTo>
                <a:cubicBezTo>
                  <a:pt x="207" y="146"/>
                  <a:pt x="206" y="147"/>
                  <a:pt x="206" y="148"/>
                </a:cubicBezTo>
                <a:cubicBezTo>
                  <a:pt x="205" y="152"/>
                  <a:pt x="203" y="157"/>
                  <a:pt x="200" y="161"/>
                </a:cubicBezTo>
                <a:cubicBezTo>
                  <a:pt x="200" y="162"/>
                  <a:pt x="200" y="163"/>
                  <a:pt x="200" y="164"/>
                </a:cubicBezTo>
                <a:cubicBezTo>
                  <a:pt x="215" y="184"/>
                  <a:pt x="215" y="184"/>
                  <a:pt x="215" y="184"/>
                </a:cubicBezTo>
                <a:cubicBezTo>
                  <a:pt x="218" y="188"/>
                  <a:pt x="217" y="194"/>
                  <a:pt x="213" y="197"/>
                </a:cubicBezTo>
                <a:cubicBezTo>
                  <a:pt x="197" y="214"/>
                  <a:pt x="197" y="214"/>
                  <a:pt x="197" y="214"/>
                </a:cubicBezTo>
                <a:cubicBezTo>
                  <a:pt x="193" y="217"/>
                  <a:pt x="187" y="218"/>
                  <a:pt x="183" y="215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63" y="200"/>
                  <a:pt x="162" y="200"/>
                  <a:pt x="161" y="201"/>
                </a:cubicBezTo>
                <a:cubicBezTo>
                  <a:pt x="157" y="203"/>
                  <a:pt x="152" y="205"/>
                  <a:pt x="148" y="206"/>
                </a:cubicBezTo>
                <a:cubicBezTo>
                  <a:pt x="147" y="206"/>
                  <a:pt x="146" y="207"/>
                  <a:pt x="146" y="208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1" y="237"/>
                  <a:pt x="137" y="241"/>
                  <a:pt x="132" y="241"/>
                </a:cubicBezTo>
                <a:close/>
                <a:moveTo>
                  <a:pt x="109" y="230"/>
                </a:moveTo>
                <a:cubicBezTo>
                  <a:pt x="131" y="230"/>
                  <a:pt x="131" y="230"/>
                  <a:pt x="131" y="230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36" y="201"/>
                  <a:pt x="139" y="197"/>
                  <a:pt x="144" y="196"/>
                </a:cubicBezTo>
                <a:cubicBezTo>
                  <a:pt x="148" y="194"/>
                  <a:pt x="152" y="193"/>
                  <a:pt x="156" y="191"/>
                </a:cubicBezTo>
                <a:cubicBezTo>
                  <a:pt x="161" y="188"/>
                  <a:pt x="166" y="189"/>
                  <a:pt x="171" y="192"/>
                </a:cubicBezTo>
                <a:cubicBezTo>
                  <a:pt x="189" y="206"/>
                  <a:pt x="189" y="206"/>
                  <a:pt x="189" y="206"/>
                </a:cubicBezTo>
                <a:cubicBezTo>
                  <a:pt x="205" y="190"/>
                  <a:pt x="205" y="190"/>
                  <a:pt x="205" y="190"/>
                </a:cubicBezTo>
                <a:cubicBezTo>
                  <a:pt x="192" y="171"/>
                  <a:pt x="192" y="171"/>
                  <a:pt x="192" y="171"/>
                </a:cubicBezTo>
                <a:cubicBezTo>
                  <a:pt x="189" y="167"/>
                  <a:pt x="188" y="161"/>
                  <a:pt x="191" y="156"/>
                </a:cubicBezTo>
                <a:cubicBezTo>
                  <a:pt x="193" y="152"/>
                  <a:pt x="194" y="148"/>
                  <a:pt x="196" y="144"/>
                </a:cubicBezTo>
                <a:cubicBezTo>
                  <a:pt x="197" y="139"/>
                  <a:pt x="201" y="136"/>
                  <a:pt x="206" y="135"/>
                </a:cubicBezTo>
                <a:cubicBezTo>
                  <a:pt x="230" y="131"/>
                  <a:pt x="230" y="131"/>
                  <a:pt x="230" y="131"/>
                </a:cubicBezTo>
                <a:cubicBezTo>
                  <a:pt x="230" y="109"/>
                  <a:pt x="230" y="109"/>
                  <a:pt x="230" y="109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1" y="104"/>
                  <a:pt x="197" y="101"/>
                  <a:pt x="196" y="96"/>
                </a:cubicBezTo>
                <a:cubicBezTo>
                  <a:pt x="194" y="92"/>
                  <a:pt x="193" y="88"/>
                  <a:pt x="191" y="84"/>
                </a:cubicBezTo>
                <a:cubicBezTo>
                  <a:pt x="188" y="79"/>
                  <a:pt x="189" y="74"/>
                  <a:pt x="192" y="70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89" y="35"/>
                  <a:pt x="189" y="35"/>
                  <a:pt x="189" y="35"/>
                </a:cubicBezTo>
                <a:cubicBezTo>
                  <a:pt x="171" y="49"/>
                  <a:pt x="171" y="49"/>
                  <a:pt x="171" y="49"/>
                </a:cubicBezTo>
                <a:cubicBezTo>
                  <a:pt x="166" y="52"/>
                  <a:pt x="161" y="52"/>
                  <a:pt x="156" y="50"/>
                </a:cubicBezTo>
                <a:cubicBezTo>
                  <a:pt x="152" y="48"/>
                  <a:pt x="148" y="46"/>
                  <a:pt x="144" y="45"/>
                </a:cubicBezTo>
                <a:cubicBezTo>
                  <a:pt x="139" y="43"/>
                  <a:pt x="136" y="39"/>
                  <a:pt x="135" y="34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39"/>
                  <a:pt x="101" y="43"/>
                  <a:pt x="96" y="45"/>
                </a:cubicBezTo>
                <a:cubicBezTo>
                  <a:pt x="92" y="46"/>
                  <a:pt x="88" y="48"/>
                  <a:pt x="84" y="50"/>
                </a:cubicBezTo>
                <a:cubicBezTo>
                  <a:pt x="79" y="52"/>
                  <a:pt x="74" y="52"/>
                  <a:pt x="69" y="49"/>
                </a:cubicBezTo>
                <a:cubicBezTo>
                  <a:pt x="51" y="35"/>
                  <a:pt x="51" y="35"/>
                  <a:pt x="51" y="35"/>
                </a:cubicBezTo>
                <a:cubicBezTo>
                  <a:pt x="35" y="51"/>
                  <a:pt x="35" y="51"/>
                  <a:pt x="35" y="51"/>
                </a:cubicBezTo>
                <a:cubicBezTo>
                  <a:pt x="48" y="70"/>
                  <a:pt x="48" y="70"/>
                  <a:pt x="48" y="70"/>
                </a:cubicBezTo>
                <a:cubicBezTo>
                  <a:pt x="51" y="74"/>
                  <a:pt x="52" y="79"/>
                  <a:pt x="49" y="84"/>
                </a:cubicBezTo>
                <a:cubicBezTo>
                  <a:pt x="47" y="88"/>
                  <a:pt x="46" y="92"/>
                  <a:pt x="45" y="96"/>
                </a:cubicBezTo>
                <a:cubicBezTo>
                  <a:pt x="43" y="101"/>
                  <a:pt x="39" y="104"/>
                  <a:pt x="34" y="105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34" y="135"/>
                  <a:pt x="34" y="135"/>
                  <a:pt x="34" y="135"/>
                </a:cubicBezTo>
                <a:cubicBezTo>
                  <a:pt x="39" y="136"/>
                  <a:pt x="43" y="139"/>
                  <a:pt x="45" y="144"/>
                </a:cubicBezTo>
                <a:cubicBezTo>
                  <a:pt x="46" y="149"/>
                  <a:pt x="47" y="153"/>
                  <a:pt x="49" y="156"/>
                </a:cubicBezTo>
                <a:cubicBezTo>
                  <a:pt x="52" y="161"/>
                  <a:pt x="51" y="167"/>
                  <a:pt x="48" y="171"/>
                </a:cubicBezTo>
                <a:cubicBezTo>
                  <a:pt x="35" y="190"/>
                  <a:pt x="35" y="190"/>
                  <a:pt x="35" y="190"/>
                </a:cubicBezTo>
                <a:cubicBezTo>
                  <a:pt x="51" y="206"/>
                  <a:pt x="51" y="206"/>
                  <a:pt x="51" y="206"/>
                </a:cubicBezTo>
                <a:cubicBezTo>
                  <a:pt x="69" y="192"/>
                  <a:pt x="69" y="192"/>
                  <a:pt x="69" y="192"/>
                </a:cubicBezTo>
                <a:cubicBezTo>
                  <a:pt x="74" y="189"/>
                  <a:pt x="79" y="188"/>
                  <a:pt x="84" y="191"/>
                </a:cubicBezTo>
                <a:cubicBezTo>
                  <a:pt x="88" y="193"/>
                  <a:pt x="92" y="194"/>
                  <a:pt x="96" y="196"/>
                </a:cubicBezTo>
                <a:cubicBezTo>
                  <a:pt x="101" y="197"/>
                  <a:pt x="104" y="201"/>
                  <a:pt x="105" y="207"/>
                </a:cubicBezTo>
                <a:lnTo>
                  <a:pt x="109" y="230"/>
                </a:lnTo>
                <a:close/>
                <a:moveTo>
                  <a:pt x="34" y="190"/>
                </a:moveTo>
                <a:cubicBezTo>
                  <a:pt x="34" y="190"/>
                  <a:pt x="34" y="190"/>
                  <a:pt x="34" y="190"/>
                </a:cubicBezTo>
                <a:cubicBezTo>
                  <a:pt x="34" y="190"/>
                  <a:pt x="34" y="190"/>
                  <a:pt x="34" y="190"/>
                </a:cubicBezTo>
                <a:close/>
                <a:moveTo>
                  <a:pt x="206" y="189"/>
                </a:moveTo>
                <a:cubicBezTo>
                  <a:pt x="206" y="189"/>
                  <a:pt x="206" y="189"/>
                  <a:pt x="206" y="189"/>
                </a:cubicBezTo>
                <a:close/>
                <a:moveTo>
                  <a:pt x="230" y="132"/>
                </a:moveTo>
                <a:cubicBezTo>
                  <a:pt x="230" y="132"/>
                  <a:pt x="230" y="132"/>
                  <a:pt x="230" y="132"/>
                </a:cubicBezTo>
                <a:close/>
                <a:moveTo>
                  <a:pt x="11" y="132"/>
                </a:moveTo>
                <a:cubicBezTo>
                  <a:pt x="11" y="132"/>
                  <a:pt x="11" y="132"/>
                  <a:pt x="11" y="132"/>
                </a:cubicBezTo>
                <a:cubicBezTo>
                  <a:pt x="11" y="132"/>
                  <a:pt x="11" y="132"/>
                  <a:pt x="11" y="132"/>
                </a:cubicBezTo>
                <a:close/>
                <a:moveTo>
                  <a:pt x="230" y="131"/>
                </a:moveTo>
                <a:cubicBezTo>
                  <a:pt x="230" y="131"/>
                  <a:pt x="230" y="131"/>
                  <a:pt x="230" y="131"/>
                </a:cubicBezTo>
                <a:close/>
                <a:moveTo>
                  <a:pt x="10" y="131"/>
                </a:moveTo>
                <a:cubicBezTo>
                  <a:pt x="10" y="131"/>
                  <a:pt x="10" y="131"/>
                  <a:pt x="10" y="131"/>
                </a:cubicBezTo>
                <a:cubicBezTo>
                  <a:pt x="10" y="131"/>
                  <a:pt x="10" y="131"/>
                  <a:pt x="10" y="131"/>
                </a:cubicBezTo>
                <a:close/>
                <a:moveTo>
                  <a:pt x="190" y="34"/>
                </a:moveTo>
                <a:cubicBezTo>
                  <a:pt x="190" y="34"/>
                  <a:pt x="190" y="34"/>
                  <a:pt x="190" y="34"/>
                </a:cubicBezTo>
                <a:cubicBezTo>
                  <a:pt x="190" y="34"/>
                  <a:pt x="190" y="34"/>
                  <a:pt x="190" y="34"/>
                </a:cubicBezTo>
                <a:close/>
                <a:moveTo>
                  <a:pt x="189" y="34"/>
                </a:moveTo>
                <a:cubicBezTo>
                  <a:pt x="189" y="34"/>
                  <a:pt x="189" y="34"/>
                  <a:pt x="189" y="34"/>
                </a:cubicBezTo>
                <a:close/>
                <a:moveTo>
                  <a:pt x="120" y="168"/>
                </a:moveTo>
                <a:cubicBezTo>
                  <a:pt x="107" y="168"/>
                  <a:pt x="95" y="163"/>
                  <a:pt x="86" y="154"/>
                </a:cubicBezTo>
                <a:cubicBezTo>
                  <a:pt x="74" y="142"/>
                  <a:pt x="70" y="125"/>
                  <a:pt x="73" y="109"/>
                </a:cubicBezTo>
                <a:cubicBezTo>
                  <a:pt x="77" y="91"/>
                  <a:pt x="92" y="77"/>
                  <a:pt x="109" y="73"/>
                </a:cubicBezTo>
                <a:cubicBezTo>
                  <a:pt x="126" y="70"/>
                  <a:pt x="142" y="75"/>
                  <a:pt x="154" y="86"/>
                </a:cubicBezTo>
                <a:cubicBezTo>
                  <a:pt x="165" y="98"/>
                  <a:pt x="170" y="115"/>
                  <a:pt x="167" y="131"/>
                </a:cubicBezTo>
                <a:cubicBezTo>
                  <a:pt x="163" y="149"/>
                  <a:pt x="149" y="163"/>
                  <a:pt x="131" y="167"/>
                </a:cubicBezTo>
                <a:cubicBezTo>
                  <a:pt x="127" y="168"/>
                  <a:pt x="124" y="168"/>
                  <a:pt x="120" y="168"/>
                </a:cubicBezTo>
                <a:close/>
                <a:moveTo>
                  <a:pt x="120" y="83"/>
                </a:moveTo>
                <a:cubicBezTo>
                  <a:pt x="117" y="83"/>
                  <a:pt x="114" y="84"/>
                  <a:pt x="112" y="84"/>
                </a:cubicBezTo>
                <a:cubicBezTo>
                  <a:pt x="98" y="87"/>
                  <a:pt x="87" y="98"/>
                  <a:pt x="84" y="111"/>
                </a:cubicBezTo>
                <a:cubicBezTo>
                  <a:pt x="81" y="124"/>
                  <a:pt x="85" y="137"/>
                  <a:pt x="94" y="146"/>
                </a:cubicBezTo>
                <a:cubicBezTo>
                  <a:pt x="103" y="155"/>
                  <a:pt x="116" y="159"/>
                  <a:pt x="129" y="156"/>
                </a:cubicBezTo>
                <a:cubicBezTo>
                  <a:pt x="129" y="156"/>
                  <a:pt x="129" y="156"/>
                  <a:pt x="129" y="156"/>
                </a:cubicBezTo>
                <a:cubicBezTo>
                  <a:pt x="142" y="153"/>
                  <a:pt x="153" y="142"/>
                  <a:pt x="156" y="129"/>
                </a:cubicBezTo>
                <a:cubicBezTo>
                  <a:pt x="159" y="116"/>
                  <a:pt x="155" y="103"/>
                  <a:pt x="146" y="94"/>
                </a:cubicBezTo>
                <a:cubicBezTo>
                  <a:pt x="139" y="87"/>
                  <a:pt x="130" y="83"/>
                  <a:pt x="120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87"/>
          <p:cNvSpPr/>
          <p:nvPr/>
        </p:nvSpPr>
        <p:spPr>
          <a:xfrm>
            <a:off x="6775450" y="4476750"/>
            <a:ext cx="1539875" cy="779462"/>
          </a:xfrm>
          <a:custGeom>
            <a:avLst/>
            <a:gdLst/>
            <a:ahLst/>
            <a:cxnLst/>
            <a:rect l="l" t="t" r="r" b="b"/>
            <a:pathLst>
              <a:path w="399" h="202" extrusionOk="0">
                <a:moveTo>
                  <a:pt x="204" y="202"/>
                </a:moveTo>
                <a:cubicBezTo>
                  <a:pt x="181" y="202"/>
                  <a:pt x="161" y="201"/>
                  <a:pt x="142" y="196"/>
                </a:cubicBezTo>
                <a:cubicBezTo>
                  <a:pt x="136" y="195"/>
                  <a:pt x="130" y="193"/>
                  <a:pt x="125" y="190"/>
                </a:cubicBezTo>
                <a:cubicBezTo>
                  <a:pt x="113" y="185"/>
                  <a:pt x="110" y="178"/>
                  <a:pt x="109" y="172"/>
                </a:cubicBezTo>
                <a:cubicBezTo>
                  <a:pt x="108" y="166"/>
                  <a:pt x="110" y="158"/>
                  <a:pt x="116" y="152"/>
                </a:cubicBezTo>
                <a:cubicBezTo>
                  <a:pt x="125" y="144"/>
                  <a:pt x="136" y="136"/>
                  <a:pt x="152" y="129"/>
                </a:cubicBezTo>
                <a:cubicBezTo>
                  <a:pt x="156" y="127"/>
                  <a:pt x="161" y="125"/>
                  <a:pt x="165" y="123"/>
                </a:cubicBezTo>
                <a:cubicBezTo>
                  <a:pt x="169" y="122"/>
                  <a:pt x="169" y="122"/>
                  <a:pt x="169" y="122"/>
                </a:cubicBezTo>
                <a:cubicBezTo>
                  <a:pt x="172" y="121"/>
                  <a:pt x="175" y="118"/>
                  <a:pt x="175" y="115"/>
                </a:cubicBezTo>
                <a:cubicBezTo>
                  <a:pt x="176" y="113"/>
                  <a:pt x="175" y="111"/>
                  <a:pt x="173" y="108"/>
                </a:cubicBezTo>
                <a:cubicBezTo>
                  <a:pt x="157" y="92"/>
                  <a:pt x="149" y="72"/>
                  <a:pt x="150" y="47"/>
                </a:cubicBezTo>
                <a:cubicBezTo>
                  <a:pt x="151" y="24"/>
                  <a:pt x="164" y="9"/>
                  <a:pt x="189" y="2"/>
                </a:cubicBezTo>
                <a:cubicBezTo>
                  <a:pt x="194" y="1"/>
                  <a:pt x="199" y="1"/>
                  <a:pt x="204" y="0"/>
                </a:cubicBezTo>
                <a:cubicBezTo>
                  <a:pt x="209" y="1"/>
                  <a:pt x="213" y="1"/>
                  <a:pt x="218" y="2"/>
                </a:cubicBezTo>
                <a:cubicBezTo>
                  <a:pt x="243" y="9"/>
                  <a:pt x="257" y="24"/>
                  <a:pt x="257" y="47"/>
                </a:cubicBezTo>
                <a:cubicBezTo>
                  <a:pt x="258" y="72"/>
                  <a:pt x="251" y="92"/>
                  <a:pt x="235" y="108"/>
                </a:cubicBezTo>
                <a:cubicBezTo>
                  <a:pt x="232" y="111"/>
                  <a:pt x="231" y="113"/>
                  <a:pt x="232" y="115"/>
                </a:cubicBezTo>
                <a:cubicBezTo>
                  <a:pt x="233" y="118"/>
                  <a:pt x="235" y="121"/>
                  <a:pt x="239" y="122"/>
                </a:cubicBezTo>
                <a:cubicBezTo>
                  <a:pt x="242" y="123"/>
                  <a:pt x="242" y="123"/>
                  <a:pt x="242" y="123"/>
                </a:cubicBezTo>
                <a:cubicBezTo>
                  <a:pt x="247" y="125"/>
                  <a:pt x="251" y="127"/>
                  <a:pt x="256" y="129"/>
                </a:cubicBezTo>
                <a:cubicBezTo>
                  <a:pt x="271" y="136"/>
                  <a:pt x="282" y="144"/>
                  <a:pt x="291" y="152"/>
                </a:cubicBezTo>
                <a:cubicBezTo>
                  <a:pt x="296" y="157"/>
                  <a:pt x="299" y="165"/>
                  <a:pt x="297" y="173"/>
                </a:cubicBezTo>
                <a:cubicBezTo>
                  <a:pt x="296" y="180"/>
                  <a:pt x="291" y="187"/>
                  <a:pt x="283" y="190"/>
                </a:cubicBezTo>
                <a:cubicBezTo>
                  <a:pt x="283" y="190"/>
                  <a:pt x="283" y="190"/>
                  <a:pt x="283" y="190"/>
                </a:cubicBezTo>
                <a:cubicBezTo>
                  <a:pt x="278" y="193"/>
                  <a:pt x="272" y="195"/>
                  <a:pt x="265" y="196"/>
                </a:cubicBezTo>
                <a:cubicBezTo>
                  <a:pt x="246" y="201"/>
                  <a:pt x="227" y="202"/>
                  <a:pt x="204" y="202"/>
                </a:cubicBezTo>
                <a:close/>
                <a:moveTo>
                  <a:pt x="204" y="11"/>
                </a:moveTo>
                <a:cubicBezTo>
                  <a:pt x="200" y="12"/>
                  <a:pt x="196" y="12"/>
                  <a:pt x="192" y="13"/>
                </a:cubicBezTo>
                <a:cubicBezTo>
                  <a:pt x="172" y="18"/>
                  <a:pt x="162" y="29"/>
                  <a:pt x="161" y="48"/>
                </a:cubicBezTo>
                <a:cubicBezTo>
                  <a:pt x="160" y="69"/>
                  <a:pt x="167" y="86"/>
                  <a:pt x="181" y="101"/>
                </a:cubicBezTo>
                <a:cubicBezTo>
                  <a:pt x="185" y="105"/>
                  <a:pt x="187" y="112"/>
                  <a:pt x="186" y="118"/>
                </a:cubicBezTo>
                <a:cubicBezTo>
                  <a:pt x="185" y="124"/>
                  <a:pt x="180" y="130"/>
                  <a:pt x="173" y="132"/>
                </a:cubicBezTo>
                <a:cubicBezTo>
                  <a:pt x="169" y="134"/>
                  <a:pt x="169" y="134"/>
                  <a:pt x="169" y="134"/>
                </a:cubicBezTo>
                <a:cubicBezTo>
                  <a:pt x="165" y="135"/>
                  <a:pt x="161" y="137"/>
                  <a:pt x="156" y="139"/>
                </a:cubicBezTo>
                <a:cubicBezTo>
                  <a:pt x="142" y="146"/>
                  <a:pt x="132" y="152"/>
                  <a:pt x="124" y="160"/>
                </a:cubicBezTo>
                <a:cubicBezTo>
                  <a:pt x="121" y="164"/>
                  <a:pt x="119" y="167"/>
                  <a:pt x="120" y="170"/>
                </a:cubicBezTo>
                <a:cubicBezTo>
                  <a:pt x="120" y="174"/>
                  <a:pt x="124" y="178"/>
                  <a:pt x="129" y="180"/>
                </a:cubicBezTo>
                <a:cubicBezTo>
                  <a:pt x="134" y="183"/>
                  <a:pt x="139" y="184"/>
                  <a:pt x="145" y="186"/>
                </a:cubicBezTo>
                <a:cubicBezTo>
                  <a:pt x="163" y="190"/>
                  <a:pt x="181" y="191"/>
                  <a:pt x="204" y="191"/>
                </a:cubicBezTo>
                <a:cubicBezTo>
                  <a:pt x="226" y="191"/>
                  <a:pt x="245" y="190"/>
                  <a:pt x="263" y="186"/>
                </a:cubicBezTo>
                <a:cubicBezTo>
                  <a:pt x="268" y="184"/>
                  <a:pt x="274" y="183"/>
                  <a:pt x="278" y="180"/>
                </a:cubicBezTo>
                <a:cubicBezTo>
                  <a:pt x="283" y="178"/>
                  <a:pt x="286" y="175"/>
                  <a:pt x="286" y="171"/>
                </a:cubicBezTo>
                <a:cubicBezTo>
                  <a:pt x="287" y="166"/>
                  <a:pt x="286" y="162"/>
                  <a:pt x="284" y="160"/>
                </a:cubicBezTo>
                <a:cubicBezTo>
                  <a:pt x="276" y="152"/>
                  <a:pt x="266" y="146"/>
                  <a:pt x="251" y="139"/>
                </a:cubicBezTo>
                <a:cubicBezTo>
                  <a:pt x="247" y="137"/>
                  <a:pt x="242" y="135"/>
                  <a:pt x="238" y="134"/>
                </a:cubicBezTo>
                <a:cubicBezTo>
                  <a:pt x="235" y="132"/>
                  <a:pt x="235" y="132"/>
                  <a:pt x="235" y="132"/>
                </a:cubicBezTo>
                <a:cubicBezTo>
                  <a:pt x="227" y="129"/>
                  <a:pt x="223" y="124"/>
                  <a:pt x="221" y="118"/>
                </a:cubicBezTo>
                <a:cubicBezTo>
                  <a:pt x="220" y="112"/>
                  <a:pt x="222" y="105"/>
                  <a:pt x="227" y="100"/>
                </a:cubicBezTo>
                <a:cubicBezTo>
                  <a:pt x="241" y="87"/>
                  <a:pt x="247" y="69"/>
                  <a:pt x="246" y="48"/>
                </a:cubicBezTo>
                <a:cubicBezTo>
                  <a:pt x="246" y="29"/>
                  <a:pt x="236" y="18"/>
                  <a:pt x="216" y="13"/>
                </a:cubicBezTo>
                <a:cubicBezTo>
                  <a:pt x="212" y="12"/>
                  <a:pt x="208" y="12"/>
                  <a:pt x="204" y="11"/>
                </a:cubicBezTo>
                <a:close/>
                <a:moveTo>
                  <a:pt x="280" y="185"/>
                </a:moveTo>
                <a:cubicBezTo>
                  <a:pt x="280" y="185"/>
                  <a:pt x="280" y="185"/>
                  <a:pt x="280" y="185"/>
                </a:cubicBezTo>
                <a:close/>
                <a:moveTo>
                  <a:pt x="331" y="202"/>
                </a:moveTo>
                <a:cubicBezTo>
                  <a:pt x="328" y="202"/>
                  <a:pt x="328" y="202"/>
                  <a:pt x="328" y="202"/>
                </a:cubicBezTo>
                <a:cubicBezTo>
                  <a:pt x="317" y="202"/>
                  <a:pt x="313" y="202"/>
                  <a:pt x="302" y="200"/>
                </a:cubicBezTo>
                <a:cubicBezTo>
                  <a:pt x="299" y="200"/>
                  <a:pt x="297" y="197"/>
                  <a:pt x="297" y="194"/>
                </a:cubicBezTo>
                <a:cubicBezTo>
                  <a:pt x="297" y="191"/>
                  <a:pt x="300" y="189"/>
                  <a:pt x="303" y="190"/>
                </a:cubicBezTo>
                <a:cubicBezTo>
                  <a:pt x="314" y="191"/>
                  <a:pt x="317" y="191"/>
                  <a:pt x="328" y="191"/>
                </a:cubicBezTo>
                <a:cubicBezTo>
                  <a:pt x="331" y="191"/>
                  <a:pt x="331" y="191"/>
                  <a:pt x="331" y="191"/>
                </a:cubicBezTo>
                <a:cubicBezTo>
                  <a:pt x="347" y="191"/>
                  <a:pt x="360" y="190"/>
                  <a:pt x="372" y="187"/>
                </a:cubicBezTo>
                <a:cubicBezTo>
                  <a:pt x="376" y="186"/>
                  <a:pt x="379" y="185"/>
                  <a:pt x="382" y="184"/>
                </a:cubicBezTo>
                <a:cubicBezTo>
                  <a:pt x="385" y="183"/>
                  <a:pt x="387" y="181"/>
                  <a:pt x="387" y="178"/>
                </a:cubicBezTo>
                <a:cubicBezTo>
                  <a:pt x="388" y="176"/>
                  <a:pt x="387" y="174"/>
                  <a:pt x="386" y="172"/>
                </a:cubicBezTo>
                <a:cubicBezTo>
                  <a:pt x="380" y="167"/>
                  <a:pt x="373" y="163"/>
                  <a:pt x="364" y="158"/>
                </a:cubicBezTo>
                <a:cubicBezTo>
                  <a:pt x="361" y="157"/>
                  <a:pt x="358" y="155"/>
                  <a:pt x="354" y="154"/>
                </a:cubicBezTo>
                <a:cubicBezTo>
                  <a:pt x="352" y="153"/>
                  <a:pt x="352" y="153"/>
                  <a:pt x="352" y="153"/>
                </a:cubicBezTo>
                <a:cubicBezTo>
                  <a:pt x="347" y="151"/>
                  <a:pt x="343" y="147"/>
                  <a:pt x="342" y="142"/>
                </a:cubicBezTo>
                <a:cubicBezTo>
                  <a:pt x="341" y="137"/>
                  <a:pt x="342" y="132"/>
                  <a:pt x="346" y="129"/>
                </a:cubicBezTo>
                <a:cubicBezTo>
                  <a:pt x="356" y="119"/>
                  <a:pt x="360" y="108"/>
                  <a:pt x="359" y="93"/>
                </a:cubicBezTo>
                <a:cubicBezTo>
                  <a:pt x="359" y="81"/>
                  <a:pt x="352" y="74"/>
                  <a:pt x="339" y="71"/>
                </a:cubicBezTo>
                <a:cubicBezTo>
                  <a:pt x="337" y="70"/>
                  <a:pt x="334" y="70"/>
                  <a:pt x="331" y="69"/>
                </a:cubicBezTo>
                <a:cubicBezTo>
                  <a:pt x="329" y="70"/>
                  <a:pt x="326" y="70"/>
                  <a:pt x="323" y="71"/>
                </a:cubicBezTo>
                <a:cubicBezTo>
                  <a:pt x="310" y="74"/>
                  <a:pt x="304" y="81"/>
                  <a:pt x="303" y="93"/>
                </a:cubicBezTo>
                <a:cubicBezTo>
                  <a:pt x="303" y="108"/>
                  <a:pt x="307" y="119"/>
                  <a:pt x="316" y="129"/>
                </a:cubicBezTo>
                <a:cubicBezTo>
                  <a:pt x="321" y="133"/>
                  <a:pt x="323" y="138"/>
                  <a:pt x="322" y="143"/>
                </a:cubicBezTo>
                <a:cubicBezTo>
                  <a:pt x="321" y="147"/>
                  <a:pt x="317" y="150"/>
                  <a:pt x="312" y="152"/>
                </a:cubicBezTo>
                <a:cubicBezTo>
                  <a:pt x="312" y="153"/>
                  <a:pt x="312" y="153"/>
                  <a:pt x="312" y="153"/>
                </a:cubicBezTo>
                <a:cubicBezTo>
                  <a:pt x="309" y="154"/>
                  <a:pt x="306" y="152"/>
                  <a:pt x="304" y="150"/>
                </a:cubicBezTo>
                <a:cubicBezTo>
                  <a:pt x="303" y="147"/>
                  <a:pt x="305" y="144"/>
                  <a:pt x="308" y="143"/>
                </a:cubicBezTo>
                <a:cubicBezTo>
                  <a:pt x="308" y="142"/>
                  <a:pt x="308" y="142"/>
                  <a:pt x="308" y="142"/>
                </a:cubicBezTo>
                <a:cubicBezTo>
                  <a:pt x="310" y="142"/>
                  <a:pt x="311" y="141"/>
                  <a:pt x="311" y="140"/>
                </a:cubicBezTo>
                <a:cubicBezTo>
                  <a:pt x="311" y="140"/>
                  <a:pt x="310" y="138"/>
                  <a:pt x="309" y="136"/>
                </a:cubicBezTo>
                <a:cubicBezTo>
                  <a:pt x="297" y="125"/>
                  <a:pt x="292" y="110"/>
                  <a:pt x="292" y="93"/>
                </a:cubicBezTo>
                <a:cubicBezTo>
                  <a:pt x="293" y="81"/>
                  <a:pt x="298" y="65"/>
                  <a:pt x="321" y="60"/>
                </a:cubicBezTo>
                <a:cubicBezTo>
                  <a:pt x="324" y="59"/>
                  <a:pt x="328" y="59"/>
                  <a:pt x="331" y="59"/>
                </a:cubicBezTo>
                <a:cubicBezTo>
                  <a:pt x="335" y="59"/>
                  <a:pt x="338" y="59"/>
                  <a:pt x="342" y="60"/>
                </a:cubicBezTo>
                <a:cubicBezTo>
                  <a:pt x="365" y="65"/>
                  <a:pt x="370" y="81"/>
                  <a:pt x="370" y="93"/>
                </a:cubicBezTo>
                <a:cubicBezTo>
                  <a:pt x="371" y="110"/>
                  <a:pt x="366" y="125"/>
                  <a:pt x="354" y="136"/>
                </a:cubicBezTo>
                <a:cubicBezTo>
                  <a:pt x="353" y="137"/>
                  <a:pt x="352" y="138"/>
                  <a:pt x="353" y="140"/>
                </a:cubicBezTo>
                <a:cubicBezTo>
                  <a:pt x="353" y="141"/>
                  <a:pt x="354" y="142"/>
                  <a:pt x="356" y="143"/>
                </a:cubicBezTo>
                <a:cubicBezTo>
                  <a:pt x="358" y="144"/>
                  <a:pt x="358" y="144"/>
                  <a:pt x="358" y="144"/>
                </a:cubicBezTo>
                <a:cubicBezTo>
                  <a:pt x="362" y="145"/>
                  <a:pt x="365" y="147"/>
                  <a:pt x="368" y="148"/>
                </a:cubicBezTo>
                <a:cubicBezTo>
                  <a:pt x="379" y="153"/>
                  <a:pt x="387" y="158"/>
                  <a:pt x="393" y="165"/>
                </a:cubicBezTo>
                <a:cubicBezTo>
                  <a:pt x="397" y="168"/>
                  <a:pt x="399" y="175"/>
                  <a:pt x="398" y="180"/>
                </a:cubicBezTo>
                <a:cubicBezTo>
                  <a:pt x="397" y="186"/>
                  <a:pt x="393" y="191"/>
                  <a:pt x="387" y="194"/>
                </a:cubicBezTo>
                <a:cubicBezTo>
                  <a:pt x="383" y="196"/>
                  <a:pt x="379" y="197"/>
                  <a:pt x="374" y="198"/>
                </a:cubicBezTo>
                <a:cubicBezTo>
                  <a:pt x="361" y="201"/>
                  <a:pt x="348" y="202"/>
                  <a:pt x="331" y="202"/>
                </a:cubicBezTo>
                <a:close/>
                <a:moveTo>
                  <a:pt x="76" y="202"/>
                </a:moveTo>
                <a:cubicBezTo>
                  <a:pt x="57" y="202"/>
                  <a:pt x="43" y="201"/>
                  <a:pt x="28" y="198"/>
                </a:cubicBezTo>
                <a:cubicBezTo>
                  <a:pt x="23" y="196"/>
                  <a:pt x="18" y="195"/>
                  <a:pt x="14" y="193"/>
                </a:cubicBezTo>
                <a:cubicBezTo>
                  <a:pt x="7" y="190"/>
                  <a:pt x="2" y="184"/>
                  <a:pt x="1" y="178"/>
                </a:cubicBezTo>
                <a:cubicBezTo>
                  <a:pt x="0" y="172"/>
                  <a:pt x="2" y="166"/>
                  <a:pt x="7" y="162"/>
                </a:cubicBezTo>
                <a:cubicBezTo>
                  <a:pt x="14" y="155"/>
                  <a:pt x="23" y="149"/>
                  <a:pt x="35" y="143"/>
                </a:cubicBezTo>
                <a:cubicBezTo>
                  <a:pt x="38" y="142"/>
                  <a:pt x="42" y="140"/>
                  <a:pt x="45" y="139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50" y="137"/>
                  <a:pt x="52" y="136"/>
                  <a:pt x="52" y="134"/>
                </a:cubicBezTo>
                <a:cubicBezTo>
                  <a:pt x="53" y="132"/>
                  <a:pt x="52" y="130"/>
                  <a:pt x="51" y="129"/>
                </a:cubicBezTo>
                <a:cubicBezTo>
                  <a:pt x="38" y="117"/>
                  <a:pt x="32" y="101"/>
                  <a:pt x="33" y="82"/>
                </a:cubicBezTo>
                <a:cubicBezTo>
                  <a:pt x="33" y="69"/>
                  <a:pt x="39" y="52"/>
                  <a:pt x="64" y="46"/>
                </a:cubicBezTo>
                <a:cubicBezTo>
                  <a:pt x="68" y="45"/>
                  <a:pt x="72" y="44"/>
                  <a:pt x="75" y="44"/>
                </a:cubicBezTo>
                <a:cubicBezTo>
                  <a:pt x="79" y="44"/>
                  <a:pt x="83" y="45"/>
                  <a:pt x="87" y="46"/>
                </a:cubicBezTo>
                <a:cubicBezTo>
                  <a:pt x="112" y="52"/>
                  <a:pt x="118" y="69"/>
                  <a:pt x="118" y="82"/>
                </a:cubicBezTo>
                <a:cubicBezTo>
                  <a:pt x="119" y="101"/>
                  <a:pt x="113" y="117"/>
                  <a:pt x="100" y="129"/>
                </a:cubicBezTo>
                <a:cubicBezTo>
                  <a:pt x="99" y="130"/>
                  <a:pt x="98" y="132"/>
                  <a:pt x="98" y="134"/>
                </a:cubicBezTo>
                <a:cubicBezTo>
                  <a:pt x="99" y="136"/>
                  <a:pt x="100" y="137"/>
                  <a:pt x="103" y="138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8" y="140"/>
                  <a:pt x="110" y="143"/>
                  <a:pt x="108" y="146"/>
                </a:cubicBezTo>
                <a:cubicBezTo>
                  <a:pt x="107" y="149"/>
                  <a:pt x="104" y="150"/>
                  <a:pt x="101" y="149"/>
                </a:cubicBezTo>
                <a:cubicBezTo>
                  <a:pt x="99" y="148"/>
                  <a:pt x="99" y="148"/>
                  <a:pt x="99" y="148"/>
                </a:cubicBezTo>
                <a:cubicBezTo>
                  <a:pt x="93" y="146"/>
                  <a:pt x="89" y="141"/>
                  <a:pt x="88" y="136"/>
                </a:cubicBezTo>
                <a:cubicBezTo>
                  <a:pt x="87" y="131"/>
                  <a:pt x="88" y="126"/>
                  <a:pt x="92" y="122"/>
                </a:cubicBezTo>
                <a:cubicBezTo>
                  <a:pt x="103" y="111"/>
                  <a:pt x="108" y="98"/>
                  <a:pt x="107" y="82"/>
                </a:cubicBezTo>
                <a:cubicBezTo>
                  <a:pt x="107" y="68"/>
                  <a:pt x="99" y="60"/>
                  <a:pt x="84" y="56"/>
                </a:cubicBezTo>
                <a:cubicBezTo>
                  <a:pt x="81" y="56"/>
                  <a:pt x="78" y="55"/>
                  <a:pt x="75" y="55"/>
                </a:cubicBezTo>
                <a:cubicBezTo>
                  <a:pt x="73" y="55"/>
                  <a:pt x="70" y="56"/>
                  <a:pt x="67" y="56"/>
                </a:cubicBezTo>
                <a:cubicBezTo>
                  <a:pt x="52" y="60"/>
                  <a:pt x="44" y="68"/>
                  <a:pt x="44" y="82"/>
                </a:cubicBezTo>
                <a:cubicBezTo>
                  <a:pt x="43" y="98"/>
                  <a:pt x="48" y="111"/>
                  <a:pt x="58" y="122"/>
                </a:cubicBezTo>
                <a:cubicBezTo>
                  <a:pt x="63" y="126"/>
                  <a:pt x="64" y="131"/>
                  <a:pt x="63" y="136"/>
                </a:cubicBezTo>
                <a:cubicBezTo>
                  <a:pt x="62" y="142"/>
                  <a:pt x="58" y="146"/>
                  <a:pt x="52" y="148"/>
                </a:cubicBezTo>
                <a:cubicBezTo>
                  <a:pt x="49" y="149"/>
                  <a:pt x="49" y="149"/>
                  <a:pt x="49" y="149"/>
                </a:cubicBezTo>
                <a:cubicBezTo>
                  <a:pt x="46" y="151"/>
                  <a:pt x="43" y="152"/>
                  <a:pt x="39" y="153"/>
                </a:cubicBezTo>
                <a:cubicBezTo>
                  <a:pt x="28" y="158"/>
                  <a:pt x="21" y="163"/>
                  <a:pt x="15" y="169"/>
                </a:cubicBezTo>
                <a:cubicBezTo>
                  <a:pt x="13" y="172"/>
                  <a:pt x="12" y="174"/>
                  <a:pt x="12" y="176"/>
                </a:cubicBezTo>
                <a:cubicBezTo>
                  <a:pt x="12" y="179"/>
                  <a:pt x="15" y="181"/>
                  <a:pt x="19" y="183"/>
                </a:cubicBezTo>
                <a:cubicBezTo>
                  <a:pt x="22" y="185"/>
                  <a:pt x="26" y="186"/>
                  <a:pt x="30" y="187"/>
                </a:cubicBezTo>
                <a:cubicBezTo>
                  <a:pt x="44" y="190"/>
                  <a:pt x="58" y="191"/>
                  <a:pt x="76" y="191"/>
                </a:cubicBezTo>
                <a:cubicBezTo>
                  <a:pt x="86" y="191"/>
                  <a:pt x="94" y="191"/>
                  <a:pt x="102" y="190"/>
                </a:cubicBezTo>
                <a:cubicBezTo>
                  <a:pt x="105" y="190"/>
                  <a:pt x="108" y="192"/>
                  <a:pt x="108" y="195"/>
                </a:cubicBezTo>
                <a:cubicBezTo>
                  <a:pt x="108" y="198"/>
                  <a:pt x="106" y="200"/>
                  <a:pt x="103" y="201"/>
                </a:cubicBezTo>
                <a:cubicBezTo>
                  <a:pt x="95" y="202"/>
                  <a:pt x="86" y="202"/>
                  <a:pt x="76" y="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87"/>
          <p:cNvSpPr/>
          <p:nvPr/>
        </p:nvSpPr>
        <p:spPr>
          <a:xfrm>
            <a:off x="5726112" y="2093912"/>
            <a:ext cx="968375" cy="1131887"/>
          </a:xfrm>
          <a:custGeom>
            <a:avLst/>
            <a:gdLst/>
            <a:ahLst/>
            <a:cxnLst/>
            <a:rect l="l" t="t" r="r" b="b"/>
            <a:pathLst>
              <a:path w="251" h="293" extrusionOk="0">
                <a:moveTo>
                  <a:pt x="144" y="293"/>
                </a:moveTo>
                <a:cubicBezTo>
                  <a:pt x="103" y="293"/>
                  <a:pt x="103" y="293"/>
                  <a:pt x="103" y="293"/>
                </a:cubicBezTo>
                <a:cubicBezTo>
                  <a:pt x="100" y="293"/>
                  <a:pt x="98" y="291"/>
                  <a:pt x="98" y="288"/>
                </a:cubicBezTo>
                <a:cubicBezTo>
                  <a:pt x="98" y="285"/>
                  <a:pt x="100" y="283"/>
                  <a:pt x="10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7" y="283"/>
                  <a:pt x="149" y="285"/>
                  <a:pt x="149" y="288"/>
                </a:cubicBezTo>
                <a:cubicBezTo>
                  <a:pt x="149" y="291"/>
                  <a:pt x="147" y="293"/>
                  <a:pt x="144" y="293"/>
                </a:cubicBezTo>
                <a:close/>
                <a:moveTo>
                  <a:pt x="155" y="275"/>
                </a:moveTo>
                <a:cubicBezTo>
                  <a:pt x="92" y="275"/>
                  <a:pt x="92" y="275"/>
                  <a:pt x="92" y="275"/>
                </a:cubicBezTo>
                <a:cubicBezTo>
                  <a:pt x="89" y="275"/>
                  <a:pt x="86" y="272"/>
                  <a:pt x="86" y="269"/>
                </a:cubicBezTo>
                <a:cubicBezTo>
                  <a:pt x="86" y="266"/>
                  <a:pt x="89" y="264"/>
                  <a:pt x="92" y="264"/>
                </a:cubicBezTo>
                <a:cubicBezTo>
                  <a:pt x="155" y="264"/>
                  <a:pt x="155" y="264"/>
                  <a:pt x="155" y="264"/>
                </a:cubicBezTo>
                <a:cubicBezTo>
                  <a:pt x="158" y="264"/>
                  <a:pt x="161" y="266"/>
                  <a:pt x="161" y="269"/>
                </a:cubicBezTo>
                <a:cubicBezTo>
                  <a:pt x="161" y="272"/>
                  <a:pt x="158" y="275"/>
                  <a:pt x="155" y="275"/>
                </a:cubicBezTo>
                <a:close/>
                <a:moveTo>
                  <a:pt x="123" y="254"/>
                </a:moveTo>
                <a:cubicBezTo>
                  <a:pt x="111" y="254"/>
                  <a:pt x="100" y="254"/>
                  <a:pt x="99" y="254"/>
                </a:cubicBezTo>
                <a:cubicBezTo>
                  <a:pt x="99" y="254"/>
                  <a:pt x="99" y="254"/>
                  <a:pt x="99" y="254"/>
                </a:cubicBezTo>
                <a:cubicBezTo>
                  <a:pt x="87" y="254"/>
                  <a:pt x="82" y="250"/>
                  <a:pt x="80" y="240"/>
                </a:cubicBezTo>
                <a:cubicBezTo>
                  <a:pt x="79" y="236"/>
                  <a:pt x="79" y="232"/>
                  <a:pt x="79" y="227"/>
                </a:cubicBezTo>
                <a:cubicBezTo>
                  <a:pt x="78" y="222"/>
                  <a:pt x="78" y="216"/>
                  <a:pt x="76" y="212"/>
                </a:cubicBezTo>
                <a:cubicBezTo>
                  <a:pt x="67" y="197"/>
                  <a:pt x="62" y="186"/>
                  <a:pt x="53" y="170"/>
                </a:cubicBezTo>
                <a:cubicBezTo>
                  <a:pt x="45" y="154"/>
                  <a:pt x="37" y="131"/>
                  <a:pt x="42" y="108"/>
                </a:cubicBezTo>
                <a:cubicBezTo>
                  <a:pt x="49" y="80"/>
                  <a:pt x="79" y="52"/>
                  <a:pt x="123" y="52"/>
                </a:cubicBezTo>
                <a:cubicBezTo>
                  <a:pt x="166" y="52"/>
                  <a:pt x="196" y="80"/>
                  <a:pt x="203" y="108"/>
                </a:cubicBezTo>
                <a:cubicBezTo>
                  <a:pt x="209" y="131"/>
                  <a:pt x="200" y="154"/>
                  <a:pt x="192" y="170"/>
                </a:cubicBezTo>
                <a:cubicBezTo>
                  <a:pt x="184" y="186"/>
                  <a:pt x="178" y="197"/>
                  <a:pt x="169" y="212"/>
                </a:cubicBezTo>
                <a:cubicBezTo>
                  <a:pt x="167" y="216"/>
                  <a:pt x="167" y="222"/>
                  <a:pt x="167" y="227"/>
                </a:cubicBezTo>
                <a:cubicBezTo>
                  <a:pt x="167" y="232"/>
                  <a:pt x="166" y="236"/>
                  <a:pt x="165" y="240"/>
                </a:cubicBezTo>
                <a:cubicBezTo>
                  <a:pt x="163" y="250"/>
                  <a:pt x="158" y="254"/>
                  <a:pt x="147" y="254"/>
                </a:cubicBezTo>
                <a:cubicBezTo>
                  <a:pt x="146" y="254"/>
                  <a:pt x="135" y="254"/>
                  <a:pt x="123" y="254"/>
                </a:cubicBezTo>
                <a:close/>
                <a:moveTo>
                  <a:pt x="99" y="243"/>
                </a:moveTo>
                <a:cubicBezTo>
                  <a:pt x="100" y="243"/>
                  <a:pt x="145" y="243"/>
                  <a:pt x="147" y="243"/>
                </a:cubicBezTo>
                <a:cubicBezTo>
                  <a:pt x="154" y="243"/>
                  <a:pt x="154" y="242"/>
                  <a:pt x="155" y="238"/>
                </a:cubicBezTo>
                <a:cubicBezTo>
                  <a:pt x="155" y="234"/>
                  <a:pt x="156" y="231"/>
                  <a:pt x="156" y="227"/>
                </a:cubicBezTo>
                <a:cubicBezTo>
                  <a:pt x="156" y="220"/>
                  <a:pt x="156" y="213"/>
                  <a:pt x="160" y="207"/>
                </a:cubicBezTo>
                <a:cubicBezTo>
                  <a:pt x="168" y="191"/>
                  <a:pt x="174" y="181"/>
                  <a:pt x="182" y="165"/>
                </a:cubicBezTo>
                <a:cubicBezTo>
                  <a:pt x="188" y="153"/>
                  <a:pt x="197" y="131"/>
                  <a:pt x="192" y="111"/>
                </a:cubicBezTo>
                <a:cubicBezTo>
                  <a:pt x="186" y="88"/>
                  <a:pt x="160" y="63"/>
                  <a:pt x="123" y="63"/>
                </a:cubicBezTo>
                <a:cubicBezTo>
                  <a:pt x="85" y="63"/>
                  <a:pt x="59" y="88"/>
                  <a:pt x="53" y="111"/>
                </a:cubicBezTo>
                <a:cubicBezTo>
                  <a:pt x="48" y="131"/>
                  <a:pt x="57" y="153"/>
                  <a:pt x="63" y="165"/>
                </a:cubicBezTo>
                <a:cubicBezTo>
                  <a:pt x="71" y="181"/>
                  <a:pt x="77" y="191"/>
                  <a:pt x="86" y="207"/>
                </a:cubicBezTo>
                <a:cubicBezTo>
                  <a:pt x="89" y="213"/>
                  <a:pt x="89" y="220"/>
                  <a:pt x="90" y="227"/>
                </a:cubicBezTo>
                <a:cubicBezTo>
                  <a:pt x="90" y="231"/>
                  <a:pt x="90" y="234"/>
                  <a:pt x="91" y="238"/>
                </a:cubicBezTo>
                <a:cubicBezTo>
                  <a:pt x="92" y="242"/>
                  <a:pt x="92" y="243"/>
                  <a:pt x="99" y="243"/>
                </a:cubicBezTo>
                <a:cubicBezTo>
                  <a:pt x="99" y="243"/>
                  <a:pt x="99" y="243"/>
                  <a:pt x="99" y="243"/>
                </a:cubicBezTo>
                <a:close/>
                <a:moveTo>
                  <a:pt x="26" y="135"/>
                </a:moveTo>
                <a:cubicBezTo>
                  <a:pt x="5" y="135"/>
                  <a:pt x="5" y="135"/>
                  <a:pt x="5" y="135"/>
                </a:cubicBezTo>
                <a:cubicBezTo>
                  <a:pt x="2" y="135"/>
                  <a:pt x="0" y="132"/>
                  <a:pt x="0" y="129"/>
                </a:cubicBezTo>
                <a:cubicBezTo>
                  <a:pt x="0" y="126"/>
                  <a:pt x="2" y="124"/>
                  <a:pt x="5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9" y="124"/>
                  <a:pt x="32" y="126"/>
                  <a:pt x="32" y="129"/>
                </a:cubicBezTo>
                <a:cubicBezTo>
                  <a:pt x="32" y="132"/>
                  <a:pt x="29" y="135"/>
                  <a:pt x="26" y="135"/>
                </a:cubicBezTo>
                <a:close/>
                <a:moveTo>
                  <a:pt x="245" y="131"/>
                </a:moveTo>
                <a:cubicBezTo>
                  <a:pt x="219" y="131"/>
                  <a:pt x="219" y="131"/>
                  <a:pt x="219" y="131"/>
                </a:cubicBezTo>
                <a:cubicBezTo>
                  <a:pt x="216" y="131"/>
                  <a:pt x="213" y="128"/>
                  <a:pt x="213" y="125"/>
                </a:cubicBezTo>
                <a:cubicBezTo>
                  <a:pt x="213" y="122"/>
                  <a:pt x="216" y="120"/>
                  <a:pt x="219" y="120"/>
                </a:cubicBezTo>
                <a:cubicBezTo>
                  <a:pt x="245" y="120"/>
                  <a:pt x="245" y="120"/>
                  <a:pt x="245" y="120"/>
                </a:cubicBezTo>
                <a:cubicBezTo>
                  <a:pt x="248" y="120"/>
                  <a:pt x="251" y="122"/>
                  <a:pt x="251" y="125"/>
                </a:cubicBezTo>
                <a:cubicBezTo>
                  <a:pt x="251" y="128"/>
                  <a:pt x="248" y="131"/>
                  <a:pt x="245" y="131"/>
                </a:cubicBezTo>
                <a:close/>
                <a:moveTo>
                  <a:pt x="73" y="126"/>
                </a:moveTo>
                <a:cubicBezTo>
                  <a:pt x="73" y="126"/>
                  <a:pt x="73" y="126"/>
                  <a:pt x="72" y="126"/>
                </a:cubicBezTo>
                <a:cubicBezTo>
                  <a:pt x="69" y="125"/>
                  <a:pt x="67" y="122"/>
                  <a:pt x="68" y="119"/>
                </a:cubicBezTo>
                <a:cubicBezTo>
                  <a:pt x="73" y="99"/>
                  <a:pt x="95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9" y="79"/>
                  <a:pt x="131" y="81"/>
                  <a:pt x="131" y="84"/>
                </a:cubicBezTo>
                <a:cubicBezTo>
                  <a:pt x="131" y="87"/>
                  <a:pt x="129" y="90"/>
                  <a:pt x="126" y="90"/>
                </a:cubicBezTo>
                <a:cubicBezTo>
                  <a:pt x="100" y="90"/>
                  <a:pt x="83" y="106"/>
                  <a:pt x="79" y="122"/>
                </a:cubicBezTo>
                <a:cubicBezTo>
                  <a:pt x="78" y="125"/>
                  <a:pt x="76" y="126"/>
                  <a:pt x="73" y="126"/>
                </a:cubicBezTo>
                <a:close/>
                <a:moveTo>
                  <a:pt x="193" y="66"/>
                </a:moveTo>
                <a:cubicBezTo>
                  <a:pt x="191" y="66"/>
                  <a:pt x="190" y="66"/>
                  <a:pt x="189" y="65"/>
                </a:cubicBezTo>
                <a:cubicBezTo>
                  <a:pt x="187" y="62"/>
                  <a:pt x="187" y="59"/>
                  <a:pt x="189" y="57"/>
                </a:cubicBezTo>
                <a:cubicBezTo>
                  <a:pt x="207" y="38"/>
                  <a:pt x="207" y="38"/>
                  <a:pt x="207" y="38"/>
                </a:cubicBezTo>
                <a:cubicBezTo>
                  <a:pt x="210" y="36"/>
                  <a:pt x="213" y="36"/>
                  <a:pt x="215" y="38"/>
                </a:cubicBezTo>
                <a:cubicBezTo>
                  <a:pt x="217" y="40"/>
                  <a:pt x="217" y="44"/>
                  <a:pt x="215" y="46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196" y="66"/>
                  <a:pt x="194" y="66"/>
                  <a:pt x="193" y="66"/>
                </a:cubicBezTo>
                <a:close/>
                <a:moveTo>
                  <a:pt x="54" y="66"/>
                </a:moveTo>
                <a:cubicBezTo>
                  <a:pt x="53" y="66"/>
                  <a:pt x="51" y="66"/>
                  <a:pt x="50" y="65"/>
                </a:cubicBezTo>
                <a:cubicBezTo>
                  <a:pt x="32" y="46"/>
                  <a:pt x="32" y="46"/>
                  <a:pt x="32" y="46"/>
                </a:cubicBezTo>
                <a:cubicBezTo>
                  <a:pt x="29" y="44"/>
                  <a:pt x="29" y="40"/>
                  <a:pt x="32" y="38"/>
                </a:cubicBezTo>
                <a:cubicBezTo>
                  <a:pt x="34" y="36"/>
                  <a:pt x="37" y="36"/>
                  <a:pt x="39" y="38"/>
                </a:cubicBezTo>
                <a:cubicBezTo>
                  <a:pt x="58" y="57"/>
                  <a:pt x="58" y="57"/>
                  <a:pt x="58" y="57"/>
                </a:cubicBezTo>
                <a:cubicBezTo>
                  <a:pt x="60" y="59"/>
                  <a:pt x="60" y="62"/>
                  <a:pt x="58" y="65"/>
                </a:cubicBezTo>
                <a:cubicBezTo>
                  <a:pt x="57" y="66"/>
                  <a:pt x="55" y="66"/>
                  <a:pt x="54" y="66"/>
                </a:cubicBezTo>
                <a:close/>
                <a:moveTo>
                  <a:pt x="123" y="42"/>
                </a:moveTo>
                <a:cubicBezTo>
                  <a:pt x="120" y="42"/>
                  <a:pt x="117" y="39"/>
                  <a:pt x="117" y="36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2"/>
                  <a:pt x="120" y="0"/>
                  <a:pt x="123" y="0"/>
                </a:cubicBezTo>
                <a:cubicBezTo>
                  <a:pt x="126" y="0"/>
                  <a:pt x="128" y="2"/>
                  <a:pt x="128" y="5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9"/>
                  <a:pt x="126" y="42"/>
                  <a:pt x="123" y="42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87"/>
          <p:cNvSpPr txBox="1"/>
          <p:nvPr/>
        </p:nvSpPr>
        <p:spPr>
          <a:xfrm>
            <a:off x="9939337" y="4645025"/>
            <a:ext cx="200342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2" name="Google Shape;2762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439862"/>
            <a:ext cx="4760912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3" name="Google Shape;2763;p88"/>
          <p:cNvSpPr txBox="1"/>
          <p:nvPr/>
        </p:nvSpPr>
        <p:spPr>
          <a:xfrm>
            <a:off x="9888537" y="2320925"/>
            <a:ext cx="19558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64" name="Google Shape;2764;p88"/>
          <p:cNvSpPr txBox="1"/>
          <p:nvPr/>
        </p:nvSpPr>
        <p:spPr>
          <a:xfrm>
            <a:off x="565150" y="2343150"/>
            <a:ext cx="19732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65" name="Google Shape;2765;p88"/>
          <p:cNvSpPr/>
          <p:nvPr/>
        </p:nvSpPr>
        <p:spPr>
          <a:xfrm>
            <a:off x="4157662" y="4513262"/>
            <a:ext cx="1447800" cy="733425"/>
          </a:xfrm>
          <a:custGeom>
            <a:avLst/>
            <a:gdLst/>
            <a:ahLst/>
            <a:cxnLst/>
            <a:rect l="l" t="t" r="r" b="b"/>
            <a:pathLst>
              <a:path w="348" h="176" extrusionOk="0">
                <a:moveTo>
                  <a:pt x="102" y="167"/>
                </a:moveTo>
                <a:cubicBezTo>
                  <a:pt x="102" y="167"/>
                  <a:pt x="103" y="168"/>
                  <a:pt x="103" y="169"/>
                </a:cubicBezTo>
                <a:cubicBezTo>
                  <a:pt x="103" y="170"/>
                  <a:pt x="103" y="171"/>
                  <a:pt x="102" y="172"/>
                </a:cubicBezTo>
                <a:cubicBezTo>
                  <a:pt x="102" y="173"/>
                  <a:pt x="101" y="173"/>
                  <a:pt x="100" y="173"/>
                </a:cubicBezTo>
                <a:cubicBezTo>
                  <a:pt x="89" y="175"/>
                  <a:pt x="78" y="176"/>
                  <a:pt x="66" y="176"/>
                </a:cubicBezTo>
                <a:cubicBezTo>
                  <a:pt x="66" y="176"/>
                  <a:pt x="66" y="176"/>
                  <a:pt x="66" y="176"/>
                </a:cubicBezTo>
                <a:cubicBezTo>
                  <a:pt x="66" y="176"/>
                  <a:pt x="66" y="176"/>
                  <a:pt x="66" y="176"/>
                </a:cubicBezTo>
                <a:cubicBezTo>
                  <a:pt x="50" y="175"/>
                  <a:pt x="37" y="175"/>
                  <a:pt x="23" y="172"/>
                </a:cubicBezTo>
                <a:cubicBezTo>
                  <a:pt x="19" y="171"/>
                  <a:pt x="15" y="169"/>
                  <a:pt x="11" y="168"/>
                </a:cubicBezTo>
                <a:cubicBezTo>
                  <a:pt x="4" y="164"/>
                  <a:pt x="1" y="159"/>
                  <a:pt x="1" y="155"/>
                </a:cubicBezTo>
                <a:cubicBezTo>
                  <a:pt x="0" y="151"/>
                  <a:pt x="2" y="146"/>
                  <a:pt x="6" y="142"/>
                </a:cubicBezTo>
                <a:cubicBezTo>
                  <a:pt x="12" y="136"/>
                  <a:pt x="19" y="131"/>
                  <a:pt x="30" y="126"/>
                </a:cubicBezTo>
                <a:cubicBezTo>
                  <a:pt x="33" y="124"/>
                  <a:pt x="36" y="123"/>
                  <a:pt x="39" y="122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4" y="120"/>
                  <a:pt x="46" y="118"/>
                  <a:pt x="46" y="116"/>
                </a:cubicBezTo>
                <a:cubicBezTo>
                  <a:pt x="47" y="115"/>
                  <a:pt x="46" y="113"/>
                  <a:pt x="44" y="111"/>
                </a:cubicBezTo>
                <a:cubicBezTo>
                  <a:pt x="33" y="100"/>
                  <a:pt x="28" y="87"/>
                  <a:pt x="29" y="70"/>
                </a:cubicBezTo>
                <a:cubicBezTo>
                  <a:pt x="29" y="53"/>
                  <a:pt x="38" y="43"/>
                  <a:pt x="56" y="39"/>
                </a:cubicBezTo>
                <a:cubicBezTo>
                  <a:pt x="59" y="38"/>
                  <a:pt x="62" y="37"/>
                  <a:pt x="66" y="37"/>
                </a:cubicBezTo>
                <a:cubicBezTo>
                  <a:pt x="69" y="37"/>
                  <a:pt x="72" y="38"/>
                  <a:pt x="76" y="39"/>
                </a:cubicBezTo>
                <a:cubicBezTo>
                  <a:pt x="93" y="43"/>
                  <a:pt x="102" y="53"/>
                  <a:pt x="102" y="70"/>
                </a:cubicBezTo>
                <a:cubicBezTo>
                  <a:pt x="103" y="87"/>
                  <a:pt x="98" y="101"/>
                  <a:pt x="87" y="111"/>
                </a:cubicBezTo>
                <a:cubicBezTo>
                  <a:pt x="85" y="113"/>
                  <a:pt x="85" y="115"/>
                  <a:pt x="85" y="116"/>
                </a:cubicBezTo>
                <a:cubicBezTo>
                  <a:pt x="85" y="118"/>
                  <a:pt x="87" y="120"/>
                  <a:pt x="90" y="121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6" y="123"/>
                  <a:pt x="97" y="125"/>
                  <a:pt x="96" y="127"/>
                </a:cubicBezTo>
                <a:cubicBezTo>
                  <a:pt x="96" y="128"/>
                  <a:pt x="95" y="129"/>
                  <a:pt x="94" y="129"/>
                </a:cubicBezTo>
                <a:cubicBezTo>
                  <a:pt x="93" y="130"/>
                  <a:pt x="92" y="130"/>
                  <a:pt x="91" y="130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2" y="126"/>
                  <a:pt x="79" y="122"/>
                  <a:pt x="78" y="118"/>
                </a:cubicBezTo>
                <a:cubicBezTo>
                  <a:pt x="77" y="114"/>
                  <a:pt x="78" y="109"/>
                  <a:pt x="82" y="106"/>
                </a:cubicBezTo>
                <a:cubicBezTo>
                  <a:pt x="91" y="97"/>
                  <a:pt x="95" y="85"/>
                  <a:pt x="95" y="70"/>
                </a:cubicBezTo>
                <a:cubicBezTo>
                  <a:pt x="94" y="57"/>
                  <a:pt x="88" y="49"/>
                  <a:pt x="74" y="46"/>
                </a:cubicBezTo>
                <a:cubicBezTo>
                  <a:pt x="71" y="45"/>
                  <a:pt x="68" y="45"/>
                  <a:pt x="66" y="45"/>
                </a:cubicBezTo>
                <a:cubicBezTo>
                  <a:pt x="63" y="45"/>
                  <a:pt x="60" y="45"/>
                  <a:pt x="58" y="46"/>
                </a:cubicBezTo>
                <a:cubicBezTo>
                  <a:pt x="44" y="49"/>
                  <a:pt x="37" y="57"/>
                  <a:pt x="36" y="70"/>
                </a:cubicBezTo>
                <a:cubicBezTo>
                  <a:pt x="36" y="85"/>
                  <a:pt x="40" y="96"/>
                  <a:pt x="50" y="106"/>
                </a:cubicBezTo>
                <a:cubicBezTo>
                  <a:pt x="53" y="109"/>
                  <a:pt x="55" y="114"/>
                  <a:pt x="54" y="118"/>
                </a:cubicBezTo>
                <a:cubicBezTo>
                  <a:pt x="53" y="122"/>
                  <a:pt x="49" y="126"/>
                  <a:pt x="45" y="128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39" y="130"/>
                  <a:pt x="36" y="131"/>
                  <a:pt x="33" y="133"/>
                </a:cubicBezTo>
                <a:cubicBezTo>
                  <a:pt x="23" y="137"/>
                  <a:pt x="16" y="142"/>
                  <a:pt x="11" y="147"/>
                </a:cubicBezTo>
                <a:cubicBezTo>
                  <a:pt x="9" y="149"/>
                  <a:pt x="8" y="152"/>
                  <a:pt x="8" y="154"/>
                </a:cubicBezTo>
                <a:cubicBezTo>
                  <a:pt x="9" y="157"/>
                  <a:pt x="11" y="159"/>
                  <a:pt x="15" y="161"/>
                </a:cubicBezTo>
                <a:cubicBezTo>
                  <a:pt x="18" y="162"/>
                  <a:pt x="21" y="164"/>
                  <a:pt x="25" y="164"/>
                </a:cubicBezTo>
                <a:cubicBezTo>
                  <a:pt x="38" y="167"/>
                  <a:pt x="50" y="168"/>
                  <a:pt x="66" y="168"/>
                </a:cubicBezTo>
                <a:cubicBezTo>
                  <a:pt x="77" y="168"/>
                  <a:pt x="88" y="168"/>
                  <a:pt x="99" y="166"/>
                </a:cubicBezTo>
                <a:cubicBezTo>
                  <a:pt x="100" y="166"/>
                  <a:pt x="101" y="166"/>
                  <a:pt x="102" y="167"/>
                </a:cubicBezTo>
                <a:close/>
                <a:moveTo>
                  <a:pt x="248" y="164"/>
                </a:moveTo>
                <a:cubicBezTo>
                  <a:pt x="244" y="166"/>
                  <a:pt x="239" y="168"/>
                  <a:pt x="233" y="169"/>
                </a:cubicBezTo>
                <a:cubicBezTo>
                  <a:pt x="217" y="173"/>
                  <a:pt x="200" y="173"/>
                  <a:pt x="180" y="174"/>
                </a:cubicBezTo>
                <a:cubicBezTo>
                  <a:pt x="180" y="174"/>
                  <a:pt x="180" y="174"/>
                  <a:pt x="180" y="174"/>
                </a:cubicBezTo>
                <a:cubicBezTo>
                  <a:pt x="180" y="174"/>
                  <a:pt x="180" y="174"/>
                  <a:pt x="180" y="174"/>
                </a:cubicBezTo>
                <a:cubicBezTo>
                  <a:pt x="160" y="173"/>
                  <a:pt x="143" y="173"/>
                  <a:pt x="127" y="169"/>
                </a:cubicBezTo>
                <a:cubicBezTo>
                  <a:pt x="121" y="168"/>
                  <a:pt x="116" y="166"/>
                  <a:pt x="112" y="164"/>
                </a:cubicBezTo>
                <a:cubicBezTo>
                  <a:pt x="102" y="159"/>
                  <a:pt x="99" y="153"/>
                  <a:pt x="98" y="149"/>
                </a:cubicBezTo>
                <a:cubicBezTo>
                  <a:pt x="97" y="143"/>
                  <a:pt x="100" y="137"/>
                  <a:pt x="104" y="132"/>
                </a:cubicBezTo>
                <a:cubicBezTo>
                  <a:pt x="112" y="125"/>
                  <a:pt x="121" y="118"/>
                  <a:pt x="135" y="112"/>
                </a:cubicBezTo>
                <a:cubicBezTo>
                  <a:pt x="139" y="110"/>
                  <a:pt x="143" y="109"/>
                  <a:pt x="147" y="107"/>
                </a:cubicBezTo>
                <a:cubicBezTo>
                  <a:pt x="150" y="106"/>
                  <a:pt x="150" y="106"/>
                  <a:pt x="150" y="106"/>
                </a:cubicBezTo>
                <a:cubicBezTo>
                  <a:pt x="153" y="105"/>
                  <a:pt x="156" y="102"/>
                  <a:pt x="156" y="100"/>
                </a:cubicBezTo>
                <a:cubicBezTo>
                  <a:pt x="157" y="97"/>
                  <a:pt x="156" y="95"/>
                  <a:pt x="154" y="92"/>
                </a:cubicBezTo>
                <a:cubicBezTo>
                  <a:pt x="140" y="78"/>
                  <a:pt x="133" y="61"/>
                  <a:pt x="134" y="40"/>
                </a:cubicBezTo>
                <a:cubicBezTo>
                  <a:pt x="135" y="20"/>
                  <a:pt x="146" y="7"/>
                  <a:pt x="167" y="2"/>
                </a:cubicBezTo>
                <a:cubicBezTo>
                  <a:pt x="172" y="1"/>
                  <a:pt x="176" y="0"/>
                  <a:pt x="180" y="0"/>
                </a:cubicBezTo>
                <a:cubicBezTo>
                  <a:pt x="184" y="0"/>
                  <a:pt x="188" y="1"/>
                  <a:pt x="192" y="2"/>
                </a:cubicBezTo>
                <a:cubicBezTo>
                  <a:pt x="214" y="7"/>
                  <a:pt x="225" y="20"/>
                  <a:pt x="226" y="40"/>
                </a:cubicBezTo>
                <a:cubicBezTo>
                  <a:pt x="226" y="61"/>
                  <a:pt x="220" y="79"/>
                  <a:pt x="206" y="93"/>
                </a:cubicBezTo>
                <a:cubicBezTo>
                  <a:pt x="204" y="95"/>
                  <a:pt x="203" y="97"/>
                  <a:pt x="203" y="100"/>
                </a:cubicBezTo>
                <a:cubicBezTo>
                  <a:pt x="204" y="102"/>
                  <a:pt x="206" y="105"/>
                  <a:pt x="210" y="106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7" y="109"/>
                  <a:pt x="221" y="110"/>
                  <a:pt x="225" y="112"/>
                </a:cubicBezTo>
                <a:cubicBezTo>
                  <a:pt x="238" y="118"/>
                  <a:pt x="248" y="125"/>
                  <a:pt x="255" y="132"/>
                </a:cubicBezTo>
                <a:cubicBezTo>
                  <a:pt x="259" y="136"/>
                  <a:pt x="261" y="142"/>
                  <a:pt x="260" y="149"/>
                </a:cubicBezTo>
                <a:cubicBezTo>
                  <a:pt x="259" y="153"/>
                  <a:pt x="257" y="160"/>
                  <a:pt x="248" y="164"/>
                </a:cubicBezTo>
                <a:close/>
                <a:moveTo>
                  <a:pt x="153" y="113"/>
                </a:moveTo>
                <a:cubicBezTo>
                  <a:pt x="150" y="114"/>
                  <a:pt x="150" y="114"/>
                  <a:pt x="150" y="114"/>
                </a:cubicBezTo>
                <a:cubicBezTo>
                  <a:pt x="146" y="116"/>
                  <a:pt x="142" y="117"/>
                  <a:pt x="138" y="119"/>
                </a:cubicBezTo>
                <a:cubicBezTo>
                  <a:pt x="126" y="125"/>
                  <a:pt x="117" y="131"/>
                  <a:pt x="110" y="138"/>
                </a:cubicBezTo>
                <a:cubicBezTo>
                  <a:pt x="107" y="141"/>
                  <a:pt x="105" y="144"/>
                  <a:pt x="106" y="147"/>
                </a:cubicBezTo>
                <a:cubicBezTo>
                  <a:pt x="106" y="151"/>
                  <a:pt x="110" y="154"/>
                  <a:pt x="115" y="157"/>
                </a:cubicBezTo>
                <a:cubicBezTo>
                  <a:pt x="119" y="159"/>
                  <a:pt x="123" y="160"/>
                  <a:pt x="128" y="161"/>
                </a:cubicBezTo>
                <a:cubicBezTo>
                  <a:pt x="144" y="165"/>
                  <a:pt x="160" y="166"/>
                  <a:pt x="180" y="166"/>
                </a:cubicBezTo>
                <a:cubicBezTo>
                  <a:pt x="199" y="166"/>
                  <a:pt x="216" y="165"/>
                  <a:pt x="231" y="161"/>
                </a:cubicBezTo>
                <a:cubicBezTo>
                  <a:pt x="236" y="160"/>
                  <a:pt x="241" y="159"/>
                  <a:pt x="245" y="157"/>
                </a:cubicBezTo>
                <a:cubicBezTo>
                  <a:pt x="249" y="155"/>
                  <a:pt x="252" y="152"/>
                  <a:pt x="253" y="148"/>
                </a:cubicBezTo>
                <a:cubicBezTo>
                  <a:pt x="253" y="144"/>
                  <a:pt x="252" y="140"/>
                  <a:pt x="250" y="138"/>
                </a:cubicBezTo>
                <a:cubicBezTo>
                  <a:pt x="243" y="131"/>
                  <a:pt x="234" y="125"/>
                  <a:pt x="221" y="119"/>
                </a:cubicBezTo>
                <a:cubicBezTo>
                  <a:pt x="218" y="117"/>
                  <a:pt x="214" y="116"/>
                  <a:pt x="210" y="114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1" y="111"/>
                  <a:pt x="197" y="106"/>
                  <a:pt x="196" y="101"/>
                </a:cubicBezTo>
                <a:cubicBezTo>
                  <a:pt x="195" y="96"/>
                  <a:pt x="197" y="91"/>
                  <a:pt x="201" y="87"/>
                </a:cubicBezTo>
                <a:cubicBezTo>
                  <a:pt x="213" y="75"/>
                  <a:pt x="219" y="59"/>
                  <a:pt x="218" y="41"/>
                </a:cubicBezTo>
                <a:cubicBezTo>
                  <a:pt x="217" y="24"/>
                  <a:pt x="208" y="14"/>
                  <a:pt x="190" y="9"/>
                </a:cubicBezTo>
                <a:cubicBezTo>
                  <a:pt x="187" y="9"/>
                  <a:pt x="183" y="8"/>
                  <a:pt x="180" y="8"/>
                </a:cubicBezTo>
                <a:cubicBezTo>
                  <a:pt x="176" y="8"/>
                  <a:pt x="173" y="9"/>
                  <a:pt x="169" y="9"/>
                </a:cubicBezTo>
                <a:cubicBezTo>
                  <a:pt x="151" y="14"/>
                  <a:pt x="142" y="24"/>
                  <a:pt x="142" y="41"/>
                </a:cubicBezTo>
                <a:cubicBezTo>
                  <a:pt x="141" y="59"/>
                  <a:pt x="147" y="75"/>
                  <a:pt x="159" y="87"/>
                </a:cubicBezTo>
                <a:cubicBezTo>
                  <a:pt x="163" y="91"/>
                  <a:pt x="165" y="96"/>
                  <a:pt x="164" y="101"/>
                </a:cubicBezTo>
                <a:cubicBezTo>
                  <a:pt x="162" y="107"/>
                  <a:pt x="159" y="111"/>
                  <a:pt x="153" y="113"/>
                </a:cubicBezTo>
                <a:close/>
                <a:moveTo>
                  <a:pt x="343" y="144"/>
                </a:moveTo>
                <a:cubicBezTo>
                  <a:pt x="338" y="139"/>
                  <a:pt x="331" y="134"/>
                  <a:pt x="321" y="130"/>
                </a:cubicBezTo>
                <a:cubicBezTo>
                  <a:pt x="318" y="128"/>
                  <a:pt x="315" y="127"/>
                  <a:pt x="313" y="126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08" y="125"/>
                  <a:pt x="307" y="123"/>
                  <a:pt x="307" y="122"/>
                </a:cubicBezTo>
                <a:cubicBezTo>
                  <a:pt x="306" y="120"/>
                  <a:pt x="307" y="119"/>
                  <a:pt x="308" y="118"/>
                </a:cubicBezTo>
                <a:cubicBezTo>
                  <a:pt x="318" y="108"/>
                  <a:pt x="323" y="95"/>
                  <a:pt x="322" y="80"/>
                </a:cubicBezTo>
                <a:cubicBezTo>
                  <a:pt x="322" y="65"/>
                  <a:pt x="314" y="55"/>
                  <a:pt x="298" y="51"/>
                </a:cubicBezTo>
                <a:cubicBezTo>
                  <a:pt x="295" y="51"/>
                  <a:pt x="292" y="50"/>
                  <a:pt x="289" y="50"/>
                </a:cubicBezTo>
                <a:cubicBezTo>
                  <a:pt x="286" y="50"/>
                  <a:pt x="283" y="51"/>
                  <a:pt x="280" y="51"/>
                </a:cubicBezTo>
                <a:cubicBezTo>
                  <a:pt x="264" y="55"/>
                  <a:pt x="256" y="65"/>
                  <a:pt x="255" y="80"/>
                </a:cubicBezTo>
                <a:cubicBezTo>
                  <a:pt x="255" y="95"/>
                  <a:pt x="259" y="107"/>
                  <a:pt x="269" y="118"/>
                </a:cubicBezTo>
                <a:cubicBezTo>
                  <a:pt x="271" y="119"/>
                  <a:pt x="271" y="120"/>
                  <a:pt x="271" y="122"/>
                </a:cubicBezTo>
                <a:cubicBezTo>
                  <a:pt x="271" y="123"/>
                  <a:pt x="269" y="125"/>
                  <a:pt x="267" y="125"/>
                </a:cubicBezTo>
                <a:cubicBezTo>
                  <a:pt x="265" y="126"/>
                  <a:pt x="264" y="128"/>
                  <a:pt x="265" y="130"/>
                </a:cubicBezTo>
                <a:cubicBezTo>
                  <a:pt x="266" y="132"/>
                  <a:pt x="268" y="133"/>
                  <a:pt x="270" y="133"/>
                </a:cubicBezTo>
                <a:cubicBezTo>
                  <a:pt x="274" y="131"/>
                  <a:pt x="277" y="127"/>
                  <a:pt x="278" y="123"/>
                </a:cubicBezTo>
                <a:cubicBezTo>
                  <a:pt x="279" y="119"/>
                  <a:pt x="278" y="115"/>
                  <a:pt x="275" y="112"/>
                </a:cubicBezTo>
                <a:cubicBezTo>
                  <a:pt x="266" y="104"/>
                  <a:pt x="262" y="93"/>
                  <a:pt x="263" y="80"/>
                </a:cubicBezTo>
                <a:cubicBezTo>
                  <a:pt x="263" y="68"/>
                  <a:pt x="269" y="62"/>
                  <a:pt x="282" y="59"/>
                </a:cubicBezTo>
                <a:cubicBezTo>
                  <a:pt x="284" y="58"/>
                  <a:pt x="286" y="58"/>
                  <a:pt x="289" y="58"/>
                </a:cubicBezTo>
                <a:cubicBezTo>
                  <a:pt x="291" y="58"/>
                  <a:pt x="294" y="58"/>
                  <a:pt x="296" y="59"/>
                </a:cubicBezTo>
                <a:cubicBezTo>
                  <a:pt x="308" y="62"/>
                  <a:pt x="314" y="68"/>
                  <a:pt x="315" y="80"/>
                </a:cubicBezTo>
                <a:cubicBezTo>
                  <a:pt x="315" y="93"/>
                  <a:pt x="311" y="104"/>
                  <a:pt x="303" y="112"/>
                </a:cubicBezTo>
                <a:cubicBezTo>
                  <a:pt x="300" y="115"/>
                  <a:pt x="298" y="119"/>
                  <a:pt x="299" y="123"/>
                </a:cubicBezTo>
                <a:cubicBezTo>
                  <a:pt x="300" y="127"/>
                  <a:pt x="303" y="131"/>
                  <a:pt x="308" y="133"/>
                </a:cubicBezTo>
                <a:cubicBezTo>
                  <a:pt x="310" y="133"/>
                  <a:pt x="310" y="133"/>
                  <a:pt x="310" y="133"/>
                </a:cubicBezTo>
                <a:cubicBezTo>
                  <a:pt x="313" y="134"/>
                  <a:pt x="315" y="135"/>
                  <a:pt x="318" y="137"/>
                </a:cubicBezTo>
                <a:cubicBezTo>
                  <a:pt x="327" y="141"/>
                  <a:pt x="333" y="145"/>
                  <a:pt x="338" y="150"/>
                </a:cubicBezTo>
                <a:cubicBezTo>
                  <a:pt x="339" y="151"/>
                  <a:pt x="340" y="153"/>
                  <a:pt x="340" y="156"/>
                </a:cubicBezTo>
                <a:cubicBezTo>
                  <a:pt x="339" y="158"/>
                  <a:pt x="337" y="160"/>
                  <a:pt x="335" y="162"/>
                </a:cubicBezTo>
                <a:cubicBezTo>
                  <a:pt x="332" y="163"/>
                  <a:pt x="329" y="164"/>
                  <a:pt x="325" y="165"/>
                </a:cubicBezTo>
                <a:cubicBezTo>
                  <a:pt x="314" y="167"/>
                  <a:pt x="303" y="168"/>
                  <a:pt x="289" y="168"/>
                </a:cubicBezTo>
                <a:cubicBezTo>
                  <a:pt x="287" y="168"/>
                  <a:pt x="287" y="168"/>
                  <a:pt x="287" y="168"/>
                </a:cubicBezTo>
                <a:cubicBezTo>
                  <a:pt x="276" y="168"/>
                  <a:pt x="268" y="168"/>
                  <a:pt x="259" y="166"/>
                </a:cubicBezTo>
                <a:cubicBezTo>
                  <a:pt x="257" y="166"/>
                  <a:pt x="255" y="167"/>
                  <a:pt x="255" y="169"/>
                </a:cubicBezTo>
                <a:cubicBezTo>
                  <a:pt x="254" y="170"/>
                  <a:pt x="255" y="171"/>
                  <a:pt x="255" y="172"/>
                </a:cubicBezTo>
                <a:cubicBezTo>
                  <a:pt x="256" y="173"/>
                  <a:pt x="257" y="174"/>
                  <a:pt x="258" y="174"/>
                </a:cubicBezTo>
                <a:cubicBezTo>
                  <a:pt x="267" y="175"/>
                  <a:pt x="275" y="176"/>
                  <a:pt x="287" y="176"/>
                </a:cubicBezTo>
                <a:cubicBezTo>
                  <a:pt x="289" y="176"/>
                  <a:pt x="289" y="176"/>
                  <a:pt x="289" y="176"/>
                </a:cubicBezTo>
                <a:cubicBezTo>
                  <a:pt x="289" y="176"/>
                  <a:pt x="289" y="176"/>
                  <a:pt x="289" y="176"/>
                </a:cubicBezTo>
                <a:cubicBezTo>
                  <a:pt x="303" y="175"/>
                  <a:pt x="315" y="175"/>
                  <a:pt x="327" y="172"/>
                </a:cubicBezTo>
                <a:cubicBezTo>
                  <a:pt x="331" y="171"/>
                  <a:pt x="335" y="170"/>
                  <a:pt x="338" y="168"/>
                </a:cubicBezTo>
                <a:cubicBezTo>
                  <a:pt x="343" y="166"/>
                  <a:pt x="346" y="162"/>
                  <a:pt x="347" y="157"/>
                </a:cubicBezTo>
                <a:cubicBezTo>
                  <a:pt x="348" y="153"/>
                  <a:pt x="346" y="147"/>
                  <a:pt x="343" y="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88"/>
          <p:cNvSpPr/>
          <p:nvPr/>
        </p:nvSpPr>
        <p:spPr>
          <a:xfrm>
            <a:off x="6843712" y="2078037"/>
            <a:ext cx="911225" cy="1069975"/>
          </a:xfrm>
          <a:custGeom>
            <a:avLst/>
            <a:gdLst/>
            <a:ahLst/>
            <a:cxnLst/>
            <a:rect l="l" t="t" r="r" b="b"/>
            <a:pathLst>
              <a:path w="219" h="257" extrusionOk="0">
                <a:moveTo>
                  <a:pt x="28" y="114"/>
                </a:moveTo>
                <a:cubicBezTo>
                  <a:pt x="28" y="116"/>
                  <a:pt x="26" y="118"/>
                  <a:pt x="23" y="118"/>
                </a:cubicBezTo>
                <a:cubicBezTo>
                  <a:pt x="5" y="118"/>
                  <a:pt x="5" y="118"/>
                  <a:pt x="5" y="118"/>
                </a:cubicBezTo>
                <a:cubicBezTo>
                  <a:pt x="2" y="118"/>
                  <a:pt x="0" y="116"/>
                  <a:pt x="0" y="114"/>
                </a:cubicBezTo>
                <a:cubicBezTo>
                  <a:pt x="0" y="111"/>
                  <a:pt x="2" y="109"/>
                  <a:pt x="5" y="109"/>
                </a:cubicBezTo>
                <a:cubicBezTo>
                  <a:pt x="23" y="109"/>
                  <a:pt x="23" y="109"/>
                  <a:pt x="23" y="109"/>
                </a:cubicBezTo>
                <a:cubicBezTo>
                  <a:pt x="26" y="109"/>
                  <a:pt x="28" y="111"/>
                  <a:pt x="28" y="114"/>
                </a:cubicBezTo>
                <a:close/>
                <a:moveTo>
                  <a:pt x="126" y="248"/>
                </a:moveTo>
                <a:cubicBezTo>
                  <a:pt x="90" y="248"/>
                  <a:pt x="90" y="248"/>
                  <a:pt x="90" y="248"/>
                </a:cubicBezTo>
                <a:cubicBezTo>
                  <a:pt x="88" y="248"/>
                  <a:pt x="86" y="250"/>
                  <a:pt x="86" y="252"/>
                </a:cubicBezTo>
                <a:cubicBezTo>
                  <a:pt x="86" y="255"/>
                  <a:pt x="88" y="257"/>
                  <a:pt x="90" y="257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129" y="257"/>
                  <a:pt x="131" y="255"/>
                  <a:pt x="131" y="252"/>
                </a:cubicBezTo>
                <a:cubicBezTo>
                  <a:pt x="131" y="250"/>
                  <a:pt x="129" y="248"/>
                  <a:pt x="126" y="248"/>
                </a:cubicBezTo>
                <a:close/>
                <a:moveTo>
                  <a:pt x="44" y="57"/>
                </a:moveTo>
                <a:cubicBezTo>
                  <a:pt x="45" y="58"/>
                  <a:pt x="46" y="58"/>
                  <a:pt x="48" y="58"/>
                </a:cubicBezTo>
                <a:cubicBezTo>
                  <a:pt x="49" y="58"/>
                  <a:pt x="50" y="58"/>
                  <a:pt x="51" y="57"/>
                </a:cubicBezTo>
                <a:cubicBezTo>
                  <a:pt x="53" y="55"/>
                  <a:pt x="53" y="52"/>
                  <a:pt x="51" y="50"/>
                </a:cubicBezTo>
                <a:cubicBezTo>
                  <a:pt x="35" y="34"/>
                  <a:pt x="35" y="34"/>
                  <a:pt x="35" y="34"/>
                </a:cubicBezTo>
                <a:cubicBezTo>
                  <a:pt x="33" y="32"/>
                  <a:pt x="30" y="32"/>
                  <a:pt x="28" y="34"/>
                </a:cubicBezTo>
                <a:cubicBezTo>
                  <a:pt x="26" y="36"/>
                  <a:pt x="26" y="39"/>
                  <a:pt x="28" y="41"/>
                </a:cubicBezTo>
                <a:lnTo>
                  <a:pt x="44" y="57"/>
                </a:lnTo>
                <a:close/>
                <a:moveTo>
                  <a:pt x="169" y="58"/>
                </a:moveTo>
                <a:cubicBezTo>
                  <a:pt x="170" y="58"/>
                  <a:pt x="171" y="58"/>
                  <a:pt x="172" y="57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90" y="39"/>
                  <a:pt x="190" y="36"/>
                  <a:pt x="188" y="34"/>
                </a:cubicBezTo>
                <a:cubicBezTo>
                  <a:pt x="187" y="32"/>
                  <a:pt x="184" y="32"/>
                  <a:pt x="182" y="34"/>
                </a:cubicBezTo>
                <a:cubicBezTo>
                  <a:pt x="166" y="50"/>
                  <a:pt x="166" y="50"/>
                  <a:pt x="166" y="50"/>
                </a:cubicBezTo>
                <a:cubicBezTo>
                  <a:pt x="165" y="51"/>
                  <a:pt x="164" y="52"/>
                  <a:pt x="164" y="54"/>
                </a:cubicBezTo>
                <a:cubicBezTo>
                  <a:pt x="164" y="55"/>
                  <a:pt x="165" y="56"/>
                  <a:pt x="166" y="57"/>
                </a:cubicBezTo>
                <a:cubicBezTo>
                  <a:pt x="166" y="58"/>
                  <a:pt x="168" y="58"/>
                  <a:pt x="169" y="58"/>
                </a:cubicBezTo>
                <a:close/>
                <a:moveTo>
                  <a:pt x="108" y="37"/>
                </a:moveTo>
                <a:cubicBezTo>
                  <a:pt x="110" y="37"/>
                  <a:pt x="112" y="35"/>
                  <a:pt x="112" y="32"/>
                </a:cubicBezTo>
                <a:cubicBezTo>
                  <a:pt x="112" y="5"/>
                  <a:pt x="112" y="5"/>
                  <a:pt x="112" y="5"/>
                </a:cubicBezTo>
                <a:cubicBezTo>
                  <a:pt x="112" y="3"/>
                  <a:pt x="110" y="0"/>
                  <a:pt x="108" y="0"/>
                </a:cubicBezTo>
                <a:cubicBezTo>
                  <a:pt x="105" y="0"/>
                  <a:pt x="103" y="3"/>
                  <a:pt x="103" y="5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35"/>
                  <a:pt x="105" y="37"/>
                  <a:pt x="108" y="37"/>
                </a:cubicBezTo>
                <a:close/>
                <a:moveTo>
                  <a:pt x="136" y="231"/>
                </a:moveTo>
                <a:cubicBezTo>
                  <a:pt x="80" y="231"/>
                  <a:pt x="80" y="231"/>
                  <a:pt x="80" y="231"/>
                </a:cubicBezTo>
                <a:cubicBezTo>
                  <a:pt x="78" y="231"/>
                  <a:pt x="76" y="233"/>
                  <a:pt x="76" y="236"/>
                </a:cubicBezTo>
                <a:cubicBezTo>
                  <a:pt x="76" y="238"/>
                  <a:pt x="78" y="240"/>
                  <a:pt x="80" y="240"/>
                </a:cubicBezTo>
                <a:cubicBezTo>
                  <a:pt x="136" y="240"/>
                  <a:pt x="136" y="240"/>
                  <a:pt x="136" y="240"/>
                </a:cubicBezTo>
                <a:cubicBezTo>
                  <a:pt x="139" y="240"/>
                  <a:pt x="141" y="238"/>
                  <a:pt x="141" y="236"/>
                </a:cubicBezTo>
                <a:cubicBezTo>
                  <a:pt x="141" y="233"/>
                  <a:pt x="139" y="231"/>
                  <a:pt x="136" y="231"/>
                </a:cubicBezTo>
                <a:close/>
                <a:moveTo>
                  <a:pt x="178" y="95"/>
                </a:moveTo>
                <a:cubicBezTo>
                  <a:pt x="183" y="115"/>
                  <a:pt x="175" y="135"/>
                  <a:pt x="168" y="149"/>
                </a:cubicBezTo>
                <a:cubicBezTo>
                  <a:pt x="161" y="162"/>
                  <a:pt x="156" y="172"/>
                  <a:pt x="148" y="186"/>
                </a:cubicBezTo>
                <a:cubicBezTo>
                  <a:pt x="146" y="189"/>
                  <a:pt x="146" y="194"/>
                  <a:pt x="146" y="199"/>
                </a:cubicBezTo>
                <a:cubicBezTo>
                  <a:pt x="146" y="203"/>
                  <a:pt x="146" y="207"/>
                  <a:pt x="145" y="210"/>
                </a:cubicBezTo>
                <a:cubicBezTo>
                  <a:pt x="143" y="219"/>
                  <a:pt x="138" y="223"/>
                  <a:pt x="129" y="223"/>
                </a:cubicBezTo>
                <a:cubicBezTo>
                  <a:pt x="108" y="223"/>
                  <a:pt x="108" y="223"/>
                  <a:pt x="108" y="223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77" y="223"/>
                  <a:pt x="72" y="219"/>
                  <a:pt x="70" y="210"/>
                </a:cubicBezTo>
                <a:cubicBezTo>
                  <a:pt x="69" y="207"/>
                  <a:pt x="69" y="203"/>
                  <a:pt x="69" y="199"/>
                </a:cubicBezTo>
                <a:cubicBezTo>
                  <a:pt x="69" y="194"/>
                  <a:pt x="69" y="189"/>
                  <a:pt x="67" y="186"/>
                </a:cubicBezTo>
                <a:cubicBezTo>
                  <a:pt x="59" y="172"/>
                  <a:pt x="54" y="163"/>
                  <a:pt x="47" y="149"/>
                </a:cubicBezTo>
                <a:cubicBezTo>
                  <a:pt x="40" y="135"/>
                  <a:pt x="33" y="115"/>
                  <a:pt x="37" y="95"/>
                </a:cubicBezTo>
                <a:cubicBezTo>
                  <a:pt x="44" y="71"/>
                  <a:pt x="70" y="46"/>
                  <a:pt x="108" y="46"/>
                </a:cubicBezTo>
                <a:cubicBezTo>
                  <a:pt x="145" y="46"/>
                  <a:pt x="171" y="71"/>
                  <a:pt x="178" y="95"/>
                </a:cubicBezTo>
                <a:close/>
                <a:moveTo>
                  <a:pt x="169" y="98"/>
                </a:moveTo>
                <a:cubicBezTo>
                  <a:pt x="163" y="77"/>
                  <a:pt x="141" y="56"/>
                  <a:pt x="108" y="56"/>
                </a:cubicBezTo>
                <a:cubicBezTo>
                  <a:pt x="75" y="56"/>
                  <a:pt x="52" y="77"/>
                  <a:pt x="47" y="98"/>
                </a:cubicBezTo>
                <a:cubicBezTo>
                  <a:pt x="43" y="111"/>
                  <a:pt x="46" y="127"/>
                  <a:pt x="55" y="145"/>
                </a:cubicBezTo>
                <a:cubicBezTo>
                  <a:pt x="63" y="159"/>
                  <a:pt x="67" y="168"/>
                  <a:pt x="75" y="181"/>
                </a:cubicBezTo>
                <a:cubicBezTo>
                  <a:pt x="78" y="187"/>
                  <a:pt x="78" y="193"/>
                  <a:pt x="79" y="199"/>
                </a:cubicBezTo>
                <a:cubicBezTo>
                  <a:pt x="79" y="202"/>
                  <a:pt x="79" y="205"/>
                  <a:pt x="79" y="208"/>
                </a:cubicBezTo>
                <a:cubicBezTo>
                  <a:pt x="80" y="212"/>
                  <a:pt x="81" y="213"/>
                  <a:pt x="87" y="213"/>
                </a:cubicBezTo>
                <a:cubicBezTo>
                  <a:pt x="87" y="213"/>
                  <a:pt x="128" y="213"/>
                  <a:pt x="129" y="213"/>
                </a:cubicBezTo>
                <a:cubicBezTo>
                  <a:pt x="134" y="213"/>
                  <a:pt x="135" y="212"/>
                  <a:pt x="136" y="208"/>
                </a:cubicBezTo>
                <a:cubicBezTo>
                  <a:pt x="136" y="205"/>
                  <a:pt x="136" y="202"/>
                  <a:pt x="137" y="199"/>
                </a:cubicBezTo>
                <a:cubicBezTo>
                  <a:pt x="137" y="193"/>
                  <a:pt x="137" y="187"/>
                  <a:pt x="140" y="181"/>
                </a:cubicBezTo>
                <a:cubicBezTo>
                  <a:pt x="148" y="168"/>
                  <a:pt x="153" y="159"/>
                  <a:pt x="160" y="145"/>
                </a:cubicBezTo>
                <a:cubicBezTo>
                  <a:pt x="169" y="127"/>
                  <a:pt x="172" y="111"/>
                  <a:pt x="169" y="98"/>
                </a:cubicBezTo>
                <a:close/>
                <a:moveTo>
                  <a:pt x="215" y="105"/>
                </a:moveTo>
                <a:cubicBezTo>
                  <a:pt x="192" y="105"/>
                  <a:pt x="192" y="105"/>
                  <a:pt x="192" y="105"/>
                </a:cubicBezTo>
                <a:cubicBezTo>
                  <a:pt x="189" y="105"/>
                  <a:pt x="187" y="107"/>
                  <a:pt x="187" y="110"/>
                </a:cubicBezTo>
                <a:cubicBezTo>
                  <a:pt x="187" y="113"/>
                  <a:pt x="189" y="115"/>
                  <a:pt x="192" y="115"/>
                </a:cubicBezTo>
                <a:cubicBezTo>
                  <a:pt x="215" y="115"/>
                  <a:pt x="215" y="115"/>
                  <a:pt x="215" y="115"/>
                </a:cubicBezTo>
                <a:cubicBezTo>
                  <a:pt x="217" y="115"/>
                  <a:pt x="219" y="113"/>
                  <a:pt x="219" y="110"/>
                </a:cubicBezTo>
                <a:cubicBezTo>
                  <a:pt x="219" y="107"/>
                  <a:pt x="217" y="105"/>
                  <a:pt x="215" y="105"/>
                </a:cubicBezTo>
                <a:close/>
                <a:moveTo>
                  <a:pt x="110" y="70"/>
                </a:moveTo>
                <a:cubicBezTo>
                  <a:pt x="83" y="70"/>
                  <a:pt x="64" y="87"/>
                  <a:pt x="60" y="105"/>
                </a:cubicBezTo>
                <a:cubicBezTo>
                  <a:pt x="60" y="106"/>
                  <a:pt x="60" y="107"/>
                  <a:pt x="60" y="109"/>
                </a:cubicBezTo>
                <a:cubicBezTo>
                  <a:pt x="61" y="110"/>
                  <a:pt x="62" y="110"/>
                  <a:pt x="63" y="111"/>
                </a:cubicBezTo>
                <a:cubicBezTo>
                  <a:pt x="64" y="111"/>
                  <a:pt x="64" y="111"/>
                  <a:pt x="65" y="111"/>
                </a:cubicBezTo>
                <a:cubicBezTo>
                  <a:pt x="67" y="111"/>
                  <a:pt x="69" y="109"/>
                  <a:pt x="69" y="107"/>
                </a:cubicBezTo>
                <a:cubicBezTo>
                  <a:pt x="73" y="94"/>
                  <a:pt x="88" y="79"/>
                  <a:pt x="110" y="79"/>
                </a:cubicBezTo>
                <a:cubicBezTo>
                  <a:pt x="113" y="79"/>
                  <a:pt x="115" y="77"/>
                  <a:pt x="115" y="74"/>
                </a:cubicBezTo>
                <a:cubicBezTo>
                  <a:pt x="115" y="72"/>
                  <a:pt x="113" y="70"/>
                  <a:pt x="110" y="70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88"/>
          <p:cNvSpPr/>
          <p:nvPr/>
        </p:nvSpPr>
        <p:spPr>
          <a:xfrm>
            <a:off x="6786562" y="4618037"/>
            <a:ext cx="1076325" cy="693737"/>
          </a:xfrm>
          <a:custGeom>
            <a:avLst/>
            <a:gdLst/>
            <a:ahLst/>
            <a:cxnLst/>
            <a:rect l="l" t="t" r="r" b="b"/>
            <a:pathLst>
              <a:path w="259" h="167" extrusionOk="0">
                <a:moveTo>
                  <a:pt x="152" y="135"/>
                </a:moveTo>
                <a:cubicBezTo>
                  <a:pt x="160" y="135"/>
                  <a:pt x="167" y="132"/>
                  <a:pt x="171" y="128"/>
                </a:cubicBezTo>
                <a:cubicBezTo>
                  <a:pt x="171" y="127"/>
                  <a:pt x="172" y="127"/>
                  <a:pt x="172" y="126"/>
                </a:cubicBezTo>
                <a:cubicBezTo>
                  <a:pt x="176" y="132"/>
                  <a:pt x="184" y="135"/>
                  <a:pt x="192" y="135"/>
                </a:cubicBezTo>
                <a:cubicBezTo>
                  <a:pt x="238" y="135"/>
                  <a:pt x="238" y="135"/>
                  <a:pt x="238" y="135"/>
                </a:cubicBezTo>
                <a:cubicBezTo>
                  <a:pt x="245" y="135"/>
                  <a:pt x="251" y="132"/>
                  <a:pt x="255" y="127"/>
                </a:cubicBezTo>
                <a:cubicBezTo>
                  <a:pt x="258" y="124"/>
                  <a:pt x="259" y="120"/>
                  <a:pt x="258" y="115"/>
                </a:cubicBezTo>
                <a:cubicBezTo>
                  <a:pt x="252" y="81"/>
                  <a:pt x="252" y="81"/>
                  <a:pt x="252" y="81"/>
                </a:cubicBezTo>
                <a:cubicBezTo>
                  <a:pt x="251" y="75"/>
                  <a:pt x="247" y="70"/>
                  <a:pt x="241" y="67"/>
                </a:cubicBezTo>
                <a:cubicBezTo>
                  <a:pt x="242" y="66"/>
                  <a:pt x="243" y="65"/>
                  <a:pt x="243" y="65"/>
                </a:cubicBezTo>
                <a:cubicBezTo>
                  <a:pt x="246" y="61"/>
                  <a:pt x="247" y="56"/>
                  <a:pt x="247" y="52"/>
                </a:cubicBezTo>
                <a:cubicBezTo>
                  <a:pt x="240" y="18"/>
                  <a:pt x="240" y="18"/>
                  <a:pt x="240" y="18"/>
                </a:cubicBezTo>
                <a:cubicBezTo>
                  <a:pt x="238" y="8"/>
                  <a:pt x="228" y="0"/>
                  <a:pt x="218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75" y="0"/>
                  <a:pt x="170" y="2"/>
                  <a:pt x="167" y="6"/>
                </a:cubicBezTo>
                <a:cubicBezTo>
                  <a:pt x="166" y="6"/>
                  <a:pt x="166" y="7"/>
                  <a:pt x="165" y="7"/>
                </a:cubicBezTo>
                <a:cubicBezTo>
                  <a:pt x="161" y="3"/>
                  <a:pt x="155" y="0"/>
                  <a:pt x="149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6" y="0"/>
                  <a:pt x="100" y="3"/>
                  <a:pt x="96" y="7"/>
                </a:cubicBezTo>
                <a:cubicBezTo>
                  <a:pt x="95" y="7"/>
                  <a:pt x="95" y="6"/>
                  <a:pt x="95" y="6"/>
                </a:cubicBezTo>
                <a:cubicBezTo>
                  <a:pt x="91" y="2"/>
                  <a:pt x="86" y="0"/>
                  <a:pt x="8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3" y="0"/>
                  <a:pt x="23" y="8"/>
                  <a:pt x="21" y="1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6"/>
                  <a:pt x="14" y="61"/>
                  <a:pt x="17" y="65"/>
                </a:cubicBezTo>
                <a:cubicBezTo>
                  <a:pt x="18" y="65"/>
                  <a:pt x="18" y="66"/>
                  <a:pt x="19" y="67"/>
                </a:cubicBezTo>
                <a:cubicBezTo>
                  <a:pt x="13" y="70"/>
                  <a:pt x="9" y="75"/>
                  <a:pt x="8" y="81"/>
                </a:cubicBezTo>
                <a:cubicBezTo>
                  <a:pt x="1" y="115"/>
                  <a:pt x="1" y="115"/>
                  <a:pt x="1" y="115"/>
                </a:cubicBezTo>
                <a:cubicBezTo>
                  <a:pt x="0" y="120"/>
                  <a:pt x="1" y="124"/>
                  <a:pt x="4" y="127"/>
                </a:cubicBezTo>
                <a:cubicBezTo>
                  <a:pt x="8" y="132"/>
                  <a:pt x="14" y="135"/>
                  <a:pt x="22" y="135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75" y="135"/>
                  <a:pt x="83" y="132"/>
                  <a:pt x="88" y="126"/>
                </a:cubicBezTo>
                <a:cubicBezTo>
                  <a:pt x="88" y="127"/>
                  <a:pt x="88" y="127"/>
                  <a:pt x="89" y="128"/>
                </a:cubicBezTo>
                <a:cubicBezTo>
                  <a:pt x="93" y="132"/>
                  <a:pt x="100" y="135"/>
                  <a:pt x="107" y="135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1"/>
                  <a:pt x="16" y="163"/>
                </a:cubicBezTo>
                <a:cubicBezTo>
                  <a:pt x="16" y="166"/>
                  <a:pt x="18" y="167"/>
                  <a:pt x="20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41" y="167"/>
                  <a:pt x="243" y="166"/>
                  <a:pt x="243" y="163"/>
                </a:cubicBezTo>
                <a:cubicBezTo>
                  <a:pt x="243" y="161"/>
                  <a:pt x="241" y="159"/>
                  <a:pt x="239" y="159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4" y="135"/>
                  <a:pt x="134" y="135"/>
                  <a:pt x="134" y="135"/>
                </a:cubicBezTo>
                <a:lnTo>
                  <a:pt x="152" y="135"/>
                </a:lnTo>
                <a:close/>
                <a:moveTo>
                  <a:pt x="84" y="75"/>
                </a:moveTo>
                <a:cubicBezTo>
                  <a:pt x="86" y="77"/>
                  <a:pt x="87" y="79"/>
                  <a:pt x="87" y="82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22"/>
                  <a:pt x="76" y="127"/>
                  <a:pt x="67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17" y="127"/>
                  <a:pt x="13" y="125"/>
                  <a:pt x="10" y="122"/>
                </a:cubicBezTo>
                <a:cubicBezTo>
                  <a:pt x="9" y="121"/>
                  <a:pt x="9" y="119"/>
                  <a:pt x="9" y="117"/>
                </a:cubicBezTo>
                <a:cubicBezTo>
                  <a:pt x="16" y="83"/>
                  <a:pt x="16" y="83"/>
                  <a:pt x="16" y="83"/>
                </a:cubicBezTo>
                <a:cubicBezTo>
                  <a:pt x="17" y="76"/>
                  <a:pt x="25" y="71"/>
                  <a:pt x="33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8" y="71"/>
                  <a:pt x="82" y="73"/>
                  <a:pt x="84" y="75"/>
                </a:cubicBezTo>
                <a:close/>
                <a:moveTo>
                  <a:pt x="228" y="71"/>
                </a:moveTo>
                <a:cubicBezTo>
                  <a:pt x="236" y="71"/>
                  <a:pt x="243" y="76"/>
                  <a:pt x="244" y="83"/>
                </a:cubicBezTo>
                <a:cubicBezTo>
                  <a:pt x="251" y="117"/>
                  <a:pt x="251" y="117"/>
                  <a:pt x="251" y="117"/>
                </a:cubicBezTo>
                <a:cubicBezTo>
                  <a:pt x="251" y="119"/>
                  <a:pt x="250" y="121"/>
                  <a:pt x="249" y="122"/>
                </a:cubicBezTo>
                <a:cubicBezTo>
                  <a:pt x="247" y="125"/>
                  <a:pt x="242" y="127"/>
                  <a:pt x="238" y="127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83" y="127"/>
                  <a:pt x="176" y="122"/>
                  <a:pt x="175" y="116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79"/>
                  <a:pt x="174" y="77"/>
                  <a:pt x="176" y="75"/>
                </a:cubicBezTo>
                <a:cubicBezTo>
                  <a:pt x="178" y="73"/>
                  <a:pt x="182" y="71"/>
                  <a:pt x="186" y="71"/>
                </a:cubicBezTo>
                <a:lnTo>
                  <a:pt x="228" y="71"/>
                </a:lnTo>
                <a:close/>
                <a:moveTo>
                  <a:pt x="228" y="63"/>
                </a:moveTo>
                <a:cubicBezTo>
                  <a:pt x="186" y="63"/>
                  <a:pt x="186" y="63"/>
                  <a:pt x="186" y="63"/>
                </a:cubicBezTo>
                <a:cubicBezTo>
                  <a:pt x="179" y="63"/>
                  <a:pt x="172" y="58"/>
                  <a:pt x="172" y="52"/>
                </a:cubicBezTo>
                <a:cubicBezTo>
                  <a:pt x="170" y="18"/>
                  <a:pt x="170" y="18"/>
                  <a:pt x="170" y="18"/>
                </a:cubicBezTo>
                <a:cubicBezTo>
                  <a:pt x="170" y="16"/>
                  <a:pt x="170" y="13"/>
                  <a:pt x="172" y="11"/>
                </a:cubicBezTo>
                <a:cubicBezTo>
                  <a:pt x="174" y="9"/>
                  <a:pt x="177" y="8"/>
                  <a:pt x="181" y="8"/>
                </a:cubicBezTo>
                <a:cubicBezTo>
                  <a:pt x="218" y="8"/>
                  <a:pt x="218" y="8"/>
                  <a:pt x="218" y="8"/>
                </a:cubicBezTo>
                <a:cubicBezTo>
                  <a:pt x="225" y="8"/>
                  <a:pt x="231" y="13"/>
                  <a:pt x="232" y="19"/>
                </a:cubicBezTo>
                <a:cubicBezTo>
                  <a:pt x="239" y="53"/>
                  <a:pt x="239" y="53"/>
                  <a:pt x="239" y="53"/>
                </a:cubicBezTo>
                <a:cubicBezTo>
                  <a:pt x="239" y="56"/>
                  <a:pt x="239" y="58"/>
                  <a:pt x="237" y="59"/>
                </a:cubicBezTo>
                <a:cubicBezTo>
                  <a:pt x="235" y="62"/>
                  <a:pt x="232" y="63"/>
                  <a:pt x="228" y="63"/>
                </a:cubicBezTo>
                <a:close/>
                <a:moveTo>
                  <a:pt x="173" y="67"/>
                </a:moveTo>
                <a:cubicBezTo>
                  <a:pt x="172" y="68"/>
                  <a:pt x="171" y="69"/>
                  <a:pt x="170" y="70"/>
                </a:cubicBezTo>
                <a:cubicBezTo>
                  <a:pt x="170" y="70"/>
                  <a:pt x="169" y="71"/>
                  <a:pt x="169" y="71"/>
                </a:cubicBezTo>
                <a:cubicBezTo>
                  <a:pt x="168" y="70"/>
                  <a:pt x="166" y="68"/>
                  <a:pt x="164" y="67"/>
                </a:cubicBezTo>
                <a:cubicBezTo>
                  <a:pt x="165" y="66"/>
                  <a:pt x="166" y="66"/>
                  <a:pt x="167" y="65"/>
                </a:cubicBezTo>
                <a:cubicBezTo>
                  <a:pt x="167" y="64"/>
                  <a:pt x="168" y="64"/>
                  <a:pt x="168" y="63"/>
                </a:cubicBezTo>
                <a:cubicBezTo>
                  <a:pt x="170" y="65"/>
                  <a:pt x="171" y="66"/>
                  <a:pt x="173" y="67"/>
                </a:cubicBezTo>
                <a:close/>
                <a:moveTo>
                  <a:pt x="92" y="63"/>
                </a:moveTo>
                <a:cubicBezTo>
                  <a:pt x="93" y="64"/>
                  <a:pt x="93" y="64"/>
                  <a:pt x="93" y="65"/>
                </a:cubicBezTo>
                <a:cubicBezTo>
                  <a:pt x="94" y="66"/>
                  <a:pt x="95" y="66"/>
                  <a:pt x="96" y="67"/>
                </a:cubicBezTo>
                <a:cubicBezTo>
                  <a:pt x="94" y="68"/>
                  <a:pt x="93" y="70"/>
                  <a:pt x="91" y="71"/>
                </a:cubicBezTo>
                <a:cubicBezTo>
                  <a:pt x="91" y="71"/>
                  <a:pt x="91" y="70"/>
                  <a:pt x="90" y="70"/>
                </a:cubicBezTo>
                <a:cubicBezTo>
                  <a:pt x="89" y="69"/>
                  <a:pt x="88" y="68"/>
                  <a:pt x="87" y="67"/>
                </a:cubicBezTo>
                <a:cubicBezTo>
                  <a:pt x="89" y="66"/>
                  <a:pt x="91" y="65"/>
                  <a:pt x="92" y="63"/>
                </a:cubicBezTo>
                <a:close/>
                <a:moveTo>
                  <a:pt x="161" y="59"/>
                </a:moveTo>
                <a:cubicBezTo>
                  <a:pt x="159" y="62"/>
                  <a:pt x="155" y="63"/>
                  <a:pt x="151" y="63"/>
                </a:cubicBezTo>
                <a:cubicBezTo>
                  <a:pt x="110" y="63"/>
                  <a:pt x="110" y="63"/>
                  <a:pt x="110" y="63"/>
                </a:cubicBezTo>
                <a:cubicBezTo>
                  <a:pt x="105" y="63"/>
                  <a:pt x="102" y="62"/>
                  <a:pt x="99" y="59"/>
                </a:cubicBezTo>
                <a:cubicBezTo>
                  <a:pt x="97" y="57"/>
                  <a:pt x="97" y="55"/>
                  <a:pt x="97" y="53"/>
                </a:cubicBezTo>
                <a:cubicBezTo>
                  <a:pt x="99" y="19"/>
                  <a:pt x="99" y="19"/>
                  <a:pt x="99" y="19"/>
                </a:cubicBezTo>
                <a:cubicBezTo>
                  <a:pt x="100" y="13"/>
                  <a:pt x="105" y="8"/>
                  <a:pt x="112" y="8"/>
                </a:cubicBezTo>
                <a:cubicBezTo>
                  <a:pt x="149" y="8"/>
                  <a:pt x="149" y="8"/>
                  <a:pt x="149" y="8"/>
                </a:cubicBezTo>
                <a:cubicBezTo>
                  <a:pt x="156" y="8"/>
                  <a:pt x="161" y="13"/>
                  <a:pt x="162" y="19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5"/>
                  <a:pt x="163" y="57"/>
                  <a:pt x="161" y="59"/>
                </a:cubicBezTo>
                <a:close/>
                <a:moveTo>
                  <a:pt x="89" y="52"/>
                </a:moveTo>
                <a:cubicBezTo>
                  <a:pt x="88" y="58"/>
                  <a:pt x="82" y="63"/>
                  <a:pt x="74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29" y="63"/>
                  <a:pt x="25" y="62"/>
                  <a:pt x="23" y="60"/>
                </a:cubicBezTo>
                <a:cubicBezTo>
                  <a:pt x="22" y="58"/>
                  <a:pt x="21" y="56"/>
                  <a:pt x="22" y="53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3"/>
                  <a:pt x="37" y="8"/>
                  <a:pt x="44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7" y="9"/>
                  <a:pt x="89" y="11"/>
                </a:cubicBezTo>
                <a:cubicBezTo>
                  <a:pt x="91" y="13"/>
                  <a:pt x="91" y="16"/>
                  <a:pt x="91" y="18"/>
                </a:cubicBezTo>
                <a:lnTo>
                  <a:pt x="89" y="52"/>
                </a:lnTo>
                <a:close/>
                <a:moveTo>
                  <a:pt x="95" y="82"/>
                </a:moveTo>
                <a:cubicBezTo>
                  <a:pt x="95" y="76"/>
                  <a:pt x="102" y="71"/>
                  <a:pt x="110" y="71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58" y="71"/>
                  <a:pt x="165" y="76"/>
                  <a:pt x="165" y="82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8"/>
                  <a:pt x="167" y="120"/>
                  <a:pt x="165" y="122"/>
                </a:cubicBezTo>
                <a:cubicBezTo>
                  <a:pt x="162" y="125"/>
                  <a:pt x="158" y="127"/>
                  <a:pt x="152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2" y="127"/>
                  <a:pt x="97" y="125"/>
                  <a:pt x="94" y="122"/>
                </a:cubicBezTo>
                <a:cubicBezTo>
                  <a:pt x="93" y="120"/>
                  <a:pt x="92" y="118"/>
                  <a:pt x="92" y="116"/>
                </a:cubicBezTo>
                <a:lnTo>
                  <a:pt x="95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88"/>
          <p:cNvSpPr/>
          <p:nvPr/>
        </p:nvSpPr>
        <p:spPr>
          <a:xfrm>
            <a:off x="4319587" y="2036762"/>
            <a:ext cx="1173162" cy="1174750"/>
          </a:xfrm>
          <a:custGeom>
            <a:avLst/>
            <a:gdLst/>
            <a:ahLst/>
            <a:cxnLst/>
            <a:rect l="l" t="t" r="r" b="b"/>
            <a:pathLst>
              <a:path w="282" h="282" extrusionOk="0">
                <a:moveTo>
                  <a:pt x="45" y="141"/>
                </a:moveTo>
                <a:cubicBezTo>
                  <a:pt x="45" y="144"/>
                  <a:pt x="43" y="146"/>
                  <a:pt x="40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46"/>
                  <a:pt x="0" y="144"/>
                  <a:pt x="0" y="141"/>
                </a:cubicBezTo>
                <a:cubicBezTo>
                  <a:pt x="0" y="139"/>
                  <a:pt x="2" y="137"/>
                  <a:pt x="5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43" y="137"/>
                  <a:pt x="45" y="139"/>
                  <a:pt x="45" y="141"/>
                </a:cubicBezTo>
                <a:close/>
                <a:moveTo>
                  <a:pt x="66" y="209"/>
                </a:moveTo>
                <a:cubicBezTo>
                  <a:pt x="47" y="229"/>
                  <a:pt x="47" y="229"/>
                  <a:pt x="47" y="229"/>
                </a:cubicBezTo>
                <a:cubicBezTo>
                  <a:pt x="46" y="230"/>
                  <a:pt x="46" y="231"/>
                  <a:pt x="46" y="232"/>
                </a:cubicBezTo>
                <a:cubicBezTo>
                  <a:pt x="46" y="233"/>
                  <a:pt x="46" y="235"/>
                  <a:pt x="47" y="235"/>
                </a:cubicBezTo>
                <a:cubicBezTo>
                  <a:pt x="48" y="236"/>
                  <a:pt x="49" y="237"/>
                  <a:pt x="50" y="237"/>
                </a:cubicBezTo>
                <a:cubicBezTo>
                  <a:pt x="51" y="237"/>
                  <a:pt x="52" y="236"/>
                  <a:pt x="53" y="235"/>
                </a:cubicBezTo>
                <a:cubicBezTo>
                  <a:pt x="73" y="216"/>
                  <a:pt x="73" y="216"/>
                  <a:pt x="73" y="216"/>
                </a:cubicBezTo>
                <a:cubicBezTo>
                  <a:pt x="75" y="214"/>
                  <a:pt x="75" y="211"/>
                  <a:pt x="73" y="209"/>
                </a:cubicBezTo>
                <a:cubicBezTo>
                  <a:pt x="71" y="208"/>
                  <a:pt x="68" y="208"/>
                  <a:pt x="66" y="209"/>
                </a:cubicBezTo>
                <a:close/>
                <a:moveTo>
                  <a:pt x="66" y="73"/>
                </a:moveTo>
                <a:cubicBezTo>
                  <a:pt x="67" y="74"/>
                  <a:pt x="68" y="75"/>
                  <a:pt x="70" y="75"/>
                </a:cubicBezTo>
                <a:cubicBezTo>
                  <a:pt x="71" y="75"/>
                  <a:pt x="72" y="74"/>
                  <a:pt x="73" y="73"/>
                </a:cubicBezTo>
                <a:cubicBezTo>
                  <a:pt x="75" y="71"/>
                  <a:pt x="75" y="69"/>
                  <a:pt x="73" y="67"/>
                </a:cubicBezTo>
                <a:cubicBezTo>
                  <a:pt x="53" y="47"/>
                  <a:pt x="53" y="47"/>
                  <a:pt x="53" y="47"/>
                </a:cubicBezTo>
                <a:cubicBezTo>
                  <a:pt x="52" y="45"/>
                  <a:pt x="49" y="45"/>
                  <a:pt x="47" y="47"/>
                </a:cubicBezTo>
                <a:cubicBezTo>
                  <a:pt x="46" y="48"/>
                  <a:pt x="46" y="49"/>
                  <a:pt x="46" y="50"/>
                </a:cubicBezTo>
                <a:cubicBezTo>
                  <a:pt x="46" y="52"/>
                  <a:pt x="46" y="53"/>
                  <a:pt x="47" y="54"/>
                </a:cubicBezTo>
                <a:lnTo>
                  <a:pt x="66" y="73"/>
                </a:lnTo>
                <a:close/>
                <a:moveTo>
                  <a:pt x="141" y="45"/>
                </a:moveTo>
                <a:cubicBezTo>
                  <a:pt x="144" y="45"/>
                  <a:pt x="146" y="43"/>
                  <a:pt x="146" y="40"/>
                </a:cubicBezTo>
                <a:cubicBezTo>
                  <a:pt x="146" y="5"/>
                  <a:pt x="146" y="5"/>
                  <a:pt x="146" y="5"/>
                </a:cubicBezTo>
                <a:cubicBezTo>
                  <a:pt x="146" y="2"/>
                  <a:pt x="144" y="0"/>
                  <a:pt x="141" y="0"/>
                </a:cubicBezTo>
                <a:cubicBezTo>
                  <a:pt x="138" y="0"/>
                  <a:pt x="136" y="2"/>
                  <a:pt x="136" y="5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3"/>
                  <a:pt x="138" y="45"/>
                  <a:pt x="141" y="45"/>
                </a:cubicBezTo>
                <a:close/>
                <a:moveTo>
                  <a:pt x="229" y="141"/>
                </a:moveTo>
                <a:cubicBezTo>
                  <a:pt x="229" y="190"/>
                  <a:pt x="189" y="229"/>
                  <a:pt x="141" y="229"/>
                </a:cubicBezTo>
                <a:cubicBezTo>
                  <a:pt x="93" y="229"/>
                  <a:pt x="53" y="190"/>
                  <a:pt x="53" y="141"/>
                </a:cubicBezTo>
                <a:cubicBezTo>
                  <a:pt x="53" y="93"/>
                  <a:pt x="93" y="54"/>
                  <a:pt x="141" y="54"/>
                </a:cubicBezTo>
                <a:cubicBezTo>
                  <a:pt x="189" y="54"/>
                  <a:pt x="229" y="93"/>
                  <a:pt x="229" y="141"/>
                </a:cubicBezTo>
                <a:close/>
                <a:moveTo>
                  <a:pt x="141" y="63"/>
                </a:moveTo>
                <a:cubicBezTo>
                  <a:pt x="98" y="63"/>
                  <a:pt x="63" y="98"/>
                  <a:pt x="63" y="141"/>
                </a:cubicBezTo>
                <a:cubicBezTo>
                  <a:pt x="63" y="185"/>
                  <a:pt x="98" y="220"/>
                  <a:pt x="141" y="220"/>
                </a:cubicBezTo>
                <a:cubicBezTo>
                  <a:pt x="184" y="220"/>
                  <a:pt x="219" y="185"/>
                  <a:pt x="219" y="141"/>
                </a:cubicBezTo>
                <a:cubicBezTo>
                  <a:pt x="219" y="98"/>
                  <a:pt x="184" y="63"/>
                  <a:pt x="141" y="63"/>
                </a:cubicBezTo>
                <a:close/>
                <a:moveTo>
                  <a:pt x="141" y="238"/>
                </a:moveTo>
                <a:cubicBezTo>
                  <a:pt x="138" y="238"/>
                  <a:pt x="136" y="240"/>
                  <a:pt x="136" y="242"/>
                </a:cubicBezTo>
                <a:cubicBezTo>
                  <a:pt x="136" y="278"/>
                  <a:pt x="136" y="278"/>
                  <a:pt x="136" y="278"/>
                </a:cubicBezTo>
                <a:cubicBezTo>
                  <a:pt x="136" y="280"/>
                  <a:pt x="138" y="282"/>
                  <a:pt x="141" y="282"/>
                </a:cubicBezTo>
                <a:cubicBezTo>
                  <a:pt x="144" y="282"/>
                  <a:pt x="146" y="280"/>
                  <a:pt x="146" y="278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240"/>
                  <a:pt x="144" y="238"/>
                  <a:pt x="141" y="238"/>
                </a:cubicBezTo>
                <a:close/>
                <a:moveTo>
                  <a:pt x="216" y="209"/>
                </a:moveTo>
                <a:cubicBezTo>
                  <a:pt x="214" y="208"/>
                  <a:pt x="211" y="208"/>
                  <a:pt x="209" y="209"/>
                </a:cubicBezTo>
                <a:cubicBezTo>
                  <a:pt x="207" y="211"/>
                  <a:pt x="207" y="214"/>
                  <a:pt x="20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30" y="236"/>
                  <a:pt x="231" y="237"/>
                  <a:pt x="232" y="237"/>
                </a:cubicBezTo>
                <a:cubicBezTo>
                  <a:pt x="233" y="237"/>
                  <a:pt x="234" y="236"/>
                  <a:pt x="235" y="235"/>
                </a:cubicBezTo>
                <a:cubicBezTo>
                  <a:pt x="236" y="235"/>
                  <a:pt x="236" y="233"/>
                  <a:pt x="236" y="232"/>
                </a:cubicBezTo>
                <a:cubicBezTo>
                  <a:pt x="236" y="231"/>
                  <a:pt x="236" y="230"/>
                  <a:pt x="235" y="229"/>
                </a:cubicBezTo>
                <a:lnTo>
                  <a:pt x="216" y="209"/>
                </a:lnTo>
                <a:close/>
                <a:moveTo>
                  <a:pt x="229" y="47"/>
                </a:moveTo>
                <a:cubicBezTo>
                  <a:pt x="209" y="67"/>
                  <a:pt x="209" y="67"/>
                  <a:pt x="209" y="67"/>
                </a:cubicBezTo>
                <a:cubicBezTo>
                  <a:pt x="207" y="69"/>
                  <a:pt x="207" y="71"/>
                  <a:pt x="209" y="73"/>
                </a:cubicBezTo>
                <a:cubicBezTo>
                  <a:pt x="210" y="74"/>
                  <a:pt x="211" y="75"/>
                  <a:pt x="212" y="75"/>
                </a:cubicBezTo>
                <a:cubicBezTo>
                  <a:pt x="214" y="75"/>
                  <a:pt x="215" y="74"/>
                  <a:pt x="216" y="73"/>
                </a:cubicBezTo>
                <a:cubicBezTo>
                  <a:pt x="235" y="54"/>
                  <a:pt x="235" y="54"/>
                  <a:pt x="235" y="54"/>
                </a:cubicBezTo>
                <a:cubicBezTo>
                  <a:pt x="236" y="53"/>
                  <a:pt x="236" y="52"/>
                  <a:pt x="236" y="50"/>
                </a:cubicBezTo>
                <a:cubicBezTo>
                  <a:pt x="236" y="49"/>
                  <a:pt x="236" y="48"/>
                  <a:pt x="235" y="47"/>
                </a:cubicBezTo>
                <a:cubicBezTo>
                  <a:pt x="233" y="45"/>
                  <a:pt x="230" y="45"/>
                  <a:pt x="229" y="47"/>
                </a:cubicBezTo>
                <a:close/>
                <a:moveTo>
                  <a:pt x="277" y="137"/>
                </a:moveTo>
                <a:cubicBezTo>
                  <a:pt x="242" y="137"/>
                  <a:pt x="242" y="137"/>
                  <a:pt x="242" y="137"/>
                </a:cubicBezTo>
                <a:cubicBezTo>
                  <a:pt x="239" y="137"/>
                  <a:pt x="237" y="139"/>
                  <a:pt x="237" y="141"/>
                </a:cubicBezTo>
                <a:cubicBezTo>
                  <a:pt x="237" y="144"/>
                  <a:pt x="239" y="146"/>
                  <a:pt x="242" y="146"/>
                </a:cubicBezTo>
                <a:cubicBezTo>
                  <a:pt x="277" y="146"/>
                  <a:pt x="277" y="146"/>
                  <a:pt x="277" y="146"/>
                </a:cubicBezTo>
                <a:cubicBezTo>
                  <a:pt x="280" y="146"/>
                  <a:pt x="282" y="144"/>
                  <a:pt x="282" y="141"/>
                </a:cubicBezTo>
                <a:cubicBezTo>
                  <a:pt x="282" y="139"/>
                  <a:pt x="280" y="137"/>
                  <a:pt x="277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9" name="Google Shape;2769;p88"/>
          <p:cNvSpPr txBox="1"/>
          <p:nvPr/>
        </p:nvSpPr>
        <p:spPr>
          <a:xfrm>
            <a:off x="9967912" y="1928812"/>
            <a:ext cx="14462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F80"/>
              </a:buClr>
              <a:buSzPts val="2400"/>
              <a:buFont typeface="Open Sans SemiBold"/>
              <a:buNone/>
            </a:pPr>
            <a:r>
              <a:rPr lang="en-US" sz="2400" b="1" i="0" u="none">
                <a:solidFill>
                  <a:srgbClr val="BCBF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 Care</a:t>
            </a:r>
            <a:endParaRPr/>
          </a:p>
        </p:txBody>
      </p:sp>
      <p:sp>
        <p:nvSpPr>
          <p:cNvPr id="2770" name="Google Shape;2770;p88"/>
          <p:cNvSpPr txBox="1"/>
          <p:nvPr/>
        </p:nvSpPr>
        <p:spPr>
          <a:xfrm>
            <a:off x="9925050" y="4397375"/>
            <a:ext cx="14716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520"/>
              </a:buClr>
              <a:buSzPts val="2400"/>
              <a:buFont typeface="Open Sans SemiBold"/>
              <a:buNone/>
            </a:pPr>
            <a:r>
              <a:rPr lang="en-US" sz="2400" b="1" i="0" u="none" dirty="0" err="1">
                <a:solidFill>
                  <a:srgbClr val="A7C5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71" name="Google Shape;2771;p88"/>
          <p:cNvSpPr txBox="1"/>
          <p:nvPr/>
        </p:nvSpPr>
        <p:spPr>
          <a:xfrm>
            <a:off x="1023937" y="4425950"/>
            <a:ext cx="12795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493F0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72" name="Google Shape;2772;p88"/>
          <p:cNvSpPr txBox="1"/>
          <p:nvPr/>
        </p:nvSpPr>
        <p:spPr>
          <a:xfrm>
            <a:off x="611187" y="1970087"/>
            <a:ext cx="18161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18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85DB1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73" name="Google Shape;2773;p88"/>
          <p:cNvSpPr txBox="1"/>
          <p:nvPr/>
        </p:nvSpPr>
        <p:spPr>
          <a:xfrm>
            <a:off x="9023350" y="1652587"/>
            <a:ext cx="865187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9A5"/>
              </a:buClr>
              <a:buSzPts val="11400"/>
              <a:buFont typeface="Montserrat"/>
              <a:buNone/>
            </a:pPr>
            <a:r>
              <a:rPr lang="en-US" sz="11400" b="0" i="0" u="none">
                <a:solidFill>
                  <a:srgbClr val="D7D9A5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774" name="Google Shape;2774;p88"/>
          <p:cNvSpPr txBox="1"/>
          <p:nvPr/>
        </p:nvSpPr>
        <p:spPr>
          <a:xfrm>
            <a:off x="9015412" y="4151312"/>
            <a:ext cx="814387" cy="173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520"/>
              </a:buClr>
              <a:buSzPts val="11300"/>
              <a:buFont typeface="Montserrat"/>
              <a:buNone/>
            </a:pPr>
            <a:r>
              <a:rPr lang="en-US" sz="11300" b="0" i="0" u="none">
                <a:solidFill>
                  <a:srgbClr val="A7C52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775" name="Google Shape;2775;p88"/>
          <p:cNvSpPr txBox="1"/>
          <p:nvPr/>
        </p:nvSpPr>
        <p:spPr>
          <a:xfrm>
            <a:off x="2398712" y="4192587"/>
            <a:ext cx="814387" cy="167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10900"/>
              <a:buFont typeface="Montserrat"/>
              <a:buNone/>
            </a:pPr>
            <a:r>
              <a:rPr lang="en-US" sz="10900" b="0" i="0" u="none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776" name="Google Shape;2776;p88"/>
          <p:cNvSpPr txBox="1"/>
          <p:nvPr/>
        </p:nvSpPr>
        <p:spPr>
          <a:xfrm>
            <a:off x="2578100" y="1746250"/>
            <a:ext cx="542925" cy="167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18"/>
              </a:buClr>
              <a:buSzPts val="10900"/>
              <a:buFont typeface="Montserrat"/>
              <a:buNone/>
            </a:pPr>
            <a:r>
              <a:rPr lang="en-US" sz="10900" b="0" i="0" u="none">
                <a:solidFill>
                  <a:srgbClr val="85DB1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778" name="Google Shape;2778;p88"/>
          <p:cNvSpPr txBox="1"/>
          <p:nvPr/>
        </p:nvSpPr>
        <p:spPr>
          <a:xfrm>
            <a:off x="425450" y="4799012"/>
            <a:ext cx="19732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79" name="Google Shape;2779;p88"/>
          <p:cNvSpPr txBox="1"/>
          <p:nvPr/>
        </p:nvSpPr>
        <p:spPr>
          <a:xfrm>
            <a:off x="9847262" y="4799012"/>
            <a:ext cx="1957387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" name="Google Shape;2753;p87">
            <a:extLst>
              <a:ext uri="{FF2B5EF4-FFF2-40B4-BE49-F238E27FC236}">
                <a16:creationId xmlns:a16="http://schemas.microsoft.com/office/drawing/2014/main" id="{B5FFA267-7CAC-481A-BC86-D842195AF1BB}"/>
              </a:ext>
            </a:extLst>
          </p:cNvPr>
          <p:cNvSpPr txBox="1"/>
          <p:nvPr/>
        </p:nvSpPr>
        <p:spPr>
          <a:xfrm>
            <a:off x="0" y="396875"/>
            <a:ext cx="1219200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300"/>
              <a:buFont typeface="Montserrat"/>
              <a:buNone/>
            </a:pPr>
            <a:r>
              <a:rPr lang="en-US" sz="4300" b="1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JUNTOS PODEMOS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300" b="1" i="0" u="none" dirty="0">
                <a:solidFill>
                  <a:srgbClr val="A7C520"/>
                </a:solidFill>
                <a:latin typeface="Montserrat"/>
                <a:ea typeface="Montserrat"/>
                <a:cs typeface="Montserrat"/>
                <a:sym typeface="Montserrat"/>
              </a:rPr>
              <a:t>SALVAR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O PLANETA</a:t>
            </a: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4" name="Google Shape;278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458912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5" name="Google Shape;2785;p89"/>
          <p:cNvSpPr txBox="1"/>
          <p:nvPr/>
        </p:nvSpPr>
        <p:spPr>
          <a:xfrm>
            <a:off x="9517062" y="192722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86" name="Google Shape;2786;p89"/>
          <p:cNvSpPr txBox="1"/>
          <p:nvPr/>
        </p:nvSpPr>
        <p:spPr>
          <a:xfrm>
            <a:off x="539750" y="33909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88" name="Google Shape;2788;p89"/>
          <p:cNvSpPr/>
          <p:nvPr/>
        </p:nvSpPr>
        <p:spPr>
          <a:xfrm>
            <a:off x="8575675" y="1700212"/>
            <a:ext cx="820737" cy="820737"/>
          </a:xfrm>
          <a:custGeom>
            <a:avLst/>
            <a:gdLst/>
            <a:ahLst/>
            <a:cxnLst/>
            <a:rect l="l" t="t" r="r" b="b"/>
            <a:pathLst>
              <a:path w="202" h="202" extrusionOk="0">
                <a:moveTo>
                  <a:pt x="189" y="76"/>
                </a:moveTo>
                <a:cubicBezTo>
                  <a:pt x="202" y="124"/>
                  <a:pt x="174" y="175"/>
                  <a:pt x="126" y="188"/>
                </a:cubicBezTo>
                <a:cubicBezTo>
                  <a:pt x="78" y="202"/>
                  <a:pt x="28" y="174"/>
                  <a:pt x="14" y="126"/>
                </a:cubicBezTo>
                <a:cubicBezTo>
                  <a:pt x="0" y="78"/>
                  <a:pt x="28" y="28"/>
                  <a:pt x="76" y="14"/>
                </a:cubicBezTo>
                <a:cubicBezTo>
                  <a:pt x="125" y="0"/>
                  <a:pt x="175" y="28"/>
                  <a:pt x="189" y="76"/>
                </a:cubicBezTo>
                <a:close/>
              </a:path>
            </a:pathLst>
          </a:custGeom>
          <a:solidFill>
            <a:srgbClr val="8DBB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89"/>
          <p:cNvSpPr/>
          <p:nvPr/>
        </p:nvSpPr>
        <p:spPr>
          <a:xfrm>
            <a:off x="9083675" y="3487737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202" h="202" extrusionOk="0">
                <a:moveTo>
                  <a:pt x="189" y="76"/>
                </a:moveTo>
                <a:cubicBezTo>
                  <a:pt x="202" y="124"/>
                  <a:pt x="174" y="174"/>
                  <a:pt x="126" y="188"/>
                </a:cubicBezTo>
                <a:cubicBezTo>
                  <a:pt x="78" y="202"/>
                  <a:pt x="28" y="174"/>
                  <a:pt x="14" y="126"/>
                </a:cubicBezTo>
                <a:cubicBezTo>
                  <a:pt x="0" y="77"/>
                  <a:pt x="28" y="27"/>
                  <a:pt x="76" y="13"/>
                </a:cubicBezTo>
                <a:cubicBezTo>
                  <a:pt x="125" y="0"/>
                  <a:pt x="175" y="27"/>
                  <a:pt x="189" y="76"/>
                </a:cubicBezTo>
                <a:close/>
              </a:path>
            </a:pathLst>
          </a:custGeom>
          <a:solidFill>
            <a:srgbClr val="A5D8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89"/>
          <p:cNvSpPr/>
          <p:nvPr/>
        </p:nvSpPr>
        <p:spPr>
          <a:xfrm>
            <a:off x="8669337" y="5270500"/>
            <a:ext cx="820737" cy="820737"/>
          </a:xfrm>
          <a:custGeom>
            <a:avLst/>
            <a:gdLst/>
            <a:ahLst/>
            <a:cxnLst/>
            <a:rect l="l" t="t" r="r" b="b"/>
            <a:pathLst>
              <a:path w="202" h="202" extrusionOk="0">
                <a:moveTo>
                  <a:pt x="188" y="76"/>
                </a:moveTo>
                <a:cubicBezTo>
                  <a:pt x="202" y="124"/>
                  <a:pt x="174" y="175"/>
                  <a:pt x="126" y="188"/>
                </a:cubicBezTo>
                <a:cubicBezTo>
                  <a:pt x="78" y="202"/>
                  <a:pt x="27" y="174"/>
                  <a:pt x="14" y="126"/>
                </a:cubicBezTo>
                <a:cubicBezTo>
                  <a:pt x="0" y="78"/>
                  <a:pt x="28" y="28"/>
                  <a:pt x="76" y="14"/>
                </a:cubicBezTo>
                <a:cubicBezTo>
                  <a:pt x="124" y="0"/>
                  <a:pt x="174" y="28"/>
                  <a:pt x="188" y="76"/>
                </a:cubicBezTo>
                <a:close/>
              </a:path>
            </a:pathLst>
          </a:custGeom>
          <a:solidFill>
            <a:srgbClr val="E4DC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89"/>
          <p:cNvSpPr/>
          <p:nvPr/>
        </p:nvSpPr>
        <p:spPr>
          <a:xfrm>
            <a:off x="2586037" y="4879975"/>
            <a:ext cx="839787" cy="841375"/>
          </a:xfrm>
          <a:custGeom>
            <a:avLst/>
            <a:gdLst/>
            <a:ahLst/>
            <a:cxnLst/>
            <a:rect l="l" t="t" r="r" b="b"/>
            <a:pathLst>
              <a:path w="207" h="207" extrusionOk="0">
                <a:moveTo>
                  <a:pt x="21" y="142"/>
                </a:moveTo>
                <a:cubicBezTo>
                  <a:pt x="0" y="96"/>
                  <a:pt x="20" y="42"/>
                  <a:pt x="66" y="21"/>
                </a:cubicBezTo>
                <a:cubicBezTo>
                  <a:pt x="111" y="0"/>
                  <a:pt x="165" y="20"/>
                  <a:pt x="186" y="66"/>
                </a:cubicBezTo>
                <a:cubicBezTo>
                  <a:pt x="207" y="112"/>
                  <a:pt x="187" y="165"/>
                  <a:pt x="141" y="186"/>
                </a:cubicBezTo>
                <a:cubicBezTo>
                  <a:pt x="96" y="207"/>
                  <a:pt x="42" y="187"/>
                  <a:pt x="21" y="142"/>
                </a:cubicBezTo>
                <a:close/>
              </a:path>
            </a:pathLst>
          </a:custGeom>
          <a:solidFill>
            <a:srgbClr val="35B7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89"/>
          <p:cNvSpPr/>
          <p:nvPr/>
        </p:nvSpPr>
        <p:spPr>
          <a:xfrm>
            <a:off x="2306637" y="3146425"/>
            <a:ext cx="839787" cy="836612"/>
          </a:xfrm>
          <a:custGeom>
            <a:avLst/>
            <a:gdLst/>
            <a:ahLst/>
            <a:cxnLst/>
            <a:rect l="l" t="t" r="r" b="b"/>
            <a:pathLst>
              <a:path w="207" h="206" extrusionOk="0">
                <a:moveTo>
                  <a:pt x="21" y="141"/>
                </a:moveTo>
                <a:cubicBezTo>
                  <a:pt x="0" y="95"/>
                  <a:pt x="20" y="41"/>
                  <a:pt x="66" y="21"/>
                </a:cubicBezTo>
                <a:cubicBezTo>
                  <a:pt x="111" y="0"/>
                  <a:pt x="165" y="20"/>
                  <a:pt x="186" y="65"/>
                </a:cubicBezTo>
                <a:cubicBezTo>
                  <a:pt x="207" y="111"/>
                  <a:pt x="187" y="165"/>
                  <a:pt x="141" y="186"/>
                </a:cubicBezTo>
                <a:cubicBezTo>
                  <a:pt x="96" y="206"/>
                  <a:pt x="42" y="186"/>
                  <a:pt x="21" y="141"/>
                </a:cubicBezTo>
                <a:close/>
              </a:path>
            </a:pathLst>
          </a:custGeom>
          <a:solidFill>
            <a:srgbClr val="00A4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89"/>
          <p:cNvSpPr txBox="1"/>
          <p:nvPr/>
        </p:nvSpPr>
        <p:spPr>
          <a:xfrm>
            <a:off x="1516063" y="4872037"/>
            <a:ext cx="954086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94" name="Google Shape;2794;p89"/>
          <p:cNvSpPr txBox="1"/>
          <p:nvPr/>
        </p:nvSpPr>
        <p:spPr>
          <a:xfrm>
            <a:off x="294932" y="3157537"/>
            <a:ext cx="1864067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95" name="Google Shape;2795;p89"/>
          <p:cNvSpPr txBox="1"/>
          <p:nvPr/>
        </p:nvSpPr>
        <p:spPr>
          <a:xfrm>
            <a:off x="10001250" y="3465512"/>
            <a:ext cx="1209675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96" name="Google Shape;2796;p89"/>
          <p:cNvSpPr txBox="1"/>
          <p:nvPr/>
        </p:nvSpPr>
        <p:spPr>
          <a:xfrm>
            <a:off x="9602787" y="5249862"/>
            <a:ext cx="1436687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97" name="Google Shape;2797;p89"/>
          <p:cNvSpPr txBox="1"/>
          <p:nvPr/>
        </p:nvSpPr>
        <p:spPr>
          <a:xfrm>
            <a:off x="9586912" y="1682750"/>
            <a:ext cx="1100137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798" name="Google Shape;2798;p89"/>
          <p:cNvSpPr/>
          <p:nvPr/>
        </p:nvSpPr>
        <p:spPr>
          <a:xfrm>
            <a:off x="9180512" y="2495550"/>
            <a:ext cx="304800" cy="971550"/>
          </a:xfrm>
          <a:custGeom>
            <a:avLst/>
            <a:gdLst/>
            <a:ahLst/>
            <a:cxnLst/>
            <a:rect l="l" t="t" r="r" b="b"/>
            <a:pathLst>
              <a:path w="75" h="239" extrusionOk="0">
                <a:moveTo>
                  <a:pt x="4" y="1"/>
                </a:moveTo>
                <a:cubicBezTo>
                  <a:pt x="6" y="0"/>
                  <a:pt x="8" y="1"/>
                  <a:pt x="9" y="3"/>
                </a:cubicBezTo>
                <a:cubicBezTo>
                  <a:pt x="25" y="40"/>
                  <a:pt x="39" y="77"/>
                  <a:pt x="50" y="116"/>
                </a:cubicBezTo>
                <a:cubicBezTo>
                  <a:pt x="61" y="154"/>
                  <a:pt x="69" y="194"/>
                  <a:pt x="75" y="233"/>
                </a:cubicBezTo>
                <a:cubicBezTo>
                  <a:pt x="75" y="236"/>
                  <a:pt x="73" y="238"/>
                  <a:pt x="71" y="239"/>
                </a:cubicBezTo>
                <a:cubicBezTo>
                  <a:pt x="68" y="239"/>
                  <a:pt x="66" y="237"/>
                  <a:pt x="66" y="235"/>
                </a:cubicBezTo>
                <a:cubicBezTo>
                  <a:pt x="60" y="196"/>
                  <a:pt x="52" y="157"/>
                  <a:pt x="41" y="118"/>
                </a:cubicBezTo>
                <a:cubicBezTo>
                  <a:pt x="30" y="80"/>
                  <a:pt x="17" y="43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3" y="1"/>
                  <a:pt x="3" y="1"/>
                  <a:pt x="4" y="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89"/>
          <p:cNvSpPr/>
          <p:nvPr/>
        </p:nvSpPr>
        <p:spPr>
          <a:xfrm>
            <a:off x="9177337" y="4324350"/>
            <a:ext cx="307975" cy="969962"/>
          </a:xfrm>
          <a:custGeom>
            <a:avLst/>
            <a:gdLst/>
            <a:ahLst/>
            <a:cxnLst/>
            <a:rect l="l" t="t" r="r" b="b"/>
            <a:pathLst>
              <a:path w="76" h="239" extrusionOk="0">
                <a:moveTo>
                  <a:pt x="4" y="238"/>
                </a:moveTo>
                <a:cubicBezTo>
                  <a:pt x="6" y="239"/>
                  <a:pt x="8" y="238"/>
                  <a:pt x="9" y="236"/>
                </a:cubicBezTo>
                <a:cubicBezTo>
                  <a:pt x="25" y="199"/>
                  <a:pt x="39" y="162"/>
                  <a:pt x="50" y="123"/>
                </a:cubicBezTo>
                <a:cubicBezTo>
                  <a:pt x="61" y="85"/>
                  <a:pt x="70" y="45"/>
                  <a:pt x="75" y="6"/>
                </a:cubicBezTo>
                <a:cubicBezTo>
                  <a:pt x="76" y="3"/>
                  <a:pt x="74" y="1"/>
                  <a:pt x="71" y="1"/>
                </a:cubicBezTo>
                <a:cubicBezTo>
                  <a:pt x="69" y="0"/>
                  <a:pt x="67" y="2"/>
                  <a:pt x="66" y="4"/>
                </a:cubicBezTo>
                <a:cubicBezTo>
                  <a:pt x="61" y="43"/>
                  <a:pt x="53" y="83"/>
                  <a:pt x="42" y="121"/>
                </a:cubicBezTo>
                <a:cubicBezTo>
                  <a:pt x="31" y="159"/>
                  <a:pt x="17" y="196"/>
                  <a:pt x="1" y="232"/>
                </a:cubicBezTo>
                <a:cubicBezTo>
                  <a:pt x="0" y="234"/>
                  <a:pt x="1" y="237"/>
                  <a:pt x="3" y="238"/>
                </a:cubicBezTo>
                <a:cubicBezTo>
                  <a:pt x="3" y="238"/>
                  <a:pt x="4" y="238"/>
                  <a:pt x="4" y="23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89"/>
          <p:cNvSpPr/>
          <p:nvPr/>
        </p:nvSpPr>
        <p:spPr>
          <a:xfrm>
            <a:off x="2682875" y="3994150"/>
            <a:ext cx="182562" cy="898525"/>
          </a:xfrm>
          <a:custGeom>
            <a:avLst/>
            <a:gdLst/>
            <a:ahLst/>
            <a:cxnLst/>
            <a:rect l="l" t="t" r="r" b="b"/>
            <a:pathLst>
              <a:path w="45" h="221" extrusionOk="0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7" y="0"/>
                  <a:pt x="9" y="2"/>
                  <a:pt x="9" y="5"/>
                </a:cubicBezTo>
                <a:cubicBezTo>
                  <a:pt x="12" y="76"/>
                  <a:pt x="23" y="147"/>
                  <a:pt x="44" y="215"/>
                </a:cubicBezTo>
                <a:cubicBezTo>
                  <a:pt x="45" y="217"/>
                  <a:pt x="44" y="220"/>
                  <a:pt x="41" y="220"/>
                </a:cubicBezTo>
                <a:cubicBezTo>
                  <a:pt x="39" y="221"/>
                  <a:pt x="36" y="220"/>
                  <a:pt x="36" y="217"/>
                </a:cubicBezTo>
                <a:cubicBezTo>
                  <a:pt x="15" y="149"/>
                  <a:pt x="3" y="77"/>
                  <a:pt x="0" y="5"/>
                </a:cubicBezTo>
                <a:cubicBezTo>
                  <a:pt x="0" y="3"/>
                  <a:pt x="1" y="2"/>
                  <a:pt x="3" y="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89"/>
          <p:cNvSpPr txBox="1"/>
          <p:nvPr/>
        </p:nvSpPr>
        <p:spPr>
          <a:xfrm>
            <a:off x="2622550" y="3230562"/>
            <a:ext cx="555625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802" name="Google Shape;2802;p89"/>
          <p:cNvSpPr txBox="1"/>
          <p:nvPr/>
        </p:nvSpPr>
        <p:spPr>
          <a:xfrm>
            <a:off x="2849562" y="4945062"/>
            <a:ext cx="6731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803" name="Google Shape;2803;p89"/>
          <p:cNvSpPr txBox="1"/>
          <p:nvPr/>
        </p:nvSpPr>
        <p:spPr>
          <a:xfrm>
            <a:off x="8921750" y="5354637"/>
            <a:ext cx="6651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804" name="Google Shape;2804;p89"/>
          <p:cNvSpPr txBox="1"/>
          <p:nvPr/>
        </p:nvSpPr>
        <p:spPr>
          <a:xfrm>
            <a:off x="9323387" y="3532187"/>
            <a:ext cx="6651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805" name="Google Shape;2805;p89"/>
          <p:cNvSpPr txBox="1"/>
          <p:nvPr/>
        </p:nvSpPr>
        <p:spPr>
          <a:xfrm>
            <a:off x="8832850" y="1763712"/>
            <a:ext cx="31591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806" name="Google Shape;2806;p89"/>
          <p:cNvSpPr/>
          <p:nvPr/>
        </p:nvSpPr>
        <p:spPr>
          <a:xfrm>
            <a:off x="4214812" y="4246562"/>
            <a:ext cx="539750" cy="646112"/>
          </a:xfrm>
          <a:custGeom>
            <a:avLst/>
            <a:gdLst/>
            <a:ahLst/>
            <a:cxnLst/>
            <a:rect l="l" t="t" r="r" b="b"/>
            <a:pathLst>
              <a:path w="133" h="159" extrusionOk="0">
                <a:moveTo>
                  <a:pt x="89" y="154"/>
                </a:moveTo>
                <a:cubicBezTo>
                  <a:pt x="89" y="157"/>
                  <a:pt x="86" y="159"/>
                  <a:pt x="83" y="159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47" y="159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1"/>
                  <a:pt x="47" y="148"/>
                  <a:pt x="50" y="148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6" y="148"/>
                  <a:pt x="89" y="151"/>
                  <a:pt x="89" y="154"/>
                </a:cubicBezTo>
                <a:close/>
                <a:moveTo>
                  <a:pt x="89" y="139"/>
                </a:moveTo>
                <a:cubicBezTo>
                  <a:pt x="89" y="136"/>
                  <a:pt x="86" y="134"/>
                  <a:pt x="83" y="134"/>
                </a:cubicBezTo>
                <a:cubicBezTo>
                  <a:pt x="50" y="134"/>
                  <a:pt x="50" y="134"/>
                  <a:pt x="50" y="134"/>
                </a:cubicBezTo>
                <a:cubicBezTo>
                  <a:pt x="47" y="134"/>
                  <a:pt x="44" y="136"/>
                  <a:pt x="44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43"/>
                  <a:pt x="47" y="145"/>
                  <a:pt x="50" y="145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6" y="145"/>
                  <a:pt x="89" y="143"/>
                  <a:pt x="89" y="139"/>
                </a:cubicBezTo>
                <a:close/>
                <a:moveTo>
                  <a:pt x="72" y="79"/>
                </a:moveTo>
                <a:cubicBezTo>
                  <a:pt x="65" y="79"/>
                  <a:pt x="65" y="79"/>
                  <a:pt x="65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131"/>
                  <a:pt x="61" y="131"/>
                  <a:pt x="61" y="131"/>
                </a:cubicBezTo>
                <a:cubicBezTo>
                  <a:pt x="63" y="131"/>
                  <a:pt x="65" y="131"/>
                  <a:pt x="66" y="131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9" y="131"/>
                  <a:pt x="70" y="131"/>
                  <a:pt x="72" y="131"/>
                </a:cubicBezTo>
                <a:lnTo>
                  <a:pt x="72" y="79"/>
                </a:lnTo>
                <a:close/>
                <a:moveTo>
                  <a:pt x="48" y="57"/>
                </a:moveTo>
                <a:cubicBezTo>
                  <a:pt x="44" y="57"/>
                  <a:pt x="40" y="61"/>
                  <a:pt x="40" y="65"/>
                </a:cubicBezTo>
                <a:cubicBezTo>
                  <a:pt x="40" y="70"/>
                  <a:pt x="44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1"/>
                  <a:pt x="53" y="57"/>
                  <a:pt x="48" y="57"/>
                </a:cubicBezTo>
                <a:close/>
                <a:moveTo>
                  <a:pt x="93" y="65"/>
                </a:moveTo>
                <a:cubicBezTo>
                  <a:pt x="93" y="61"/>
                  <a:pt x="90" y="57"/>
                  <a:pt x="85" y="57"/>
                </a:cubicBezTo>
                <a:cubicBezTo>
                  <a:pt x="81" y="57"/>
                  <a:pt x="77" y="61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90" y="73"/>
                  <a:pt x="93" y="70"/>
                  <a:pt x="93" y="65"/>
                </a:cubicBezTo>
                <a:close/>
                <a:moveTo>
                  <a:pt x="111" y="51"/>
                </a:moveTo>
                <a:cubicBezTo>
                  <a:pt x="107" y="37"/>
                  <a:pt x="90" y="21"/>
                  <a:pt x="67" y="21"/>
                </a:cubicBezTo>
                <a:cubicBezTo>
                  <a:pt x="43" y="21"/>
                  <a:pt x="26" y="37"/>
                  <a:pt x="22" y="51"/>
                </a:cubicBezTo>
                <a:cubicBezTo>
                  <a:pt x="20" y="62"/>
                  <a:pt x="22" y="72"/>
                  <a:pt x="27" y="82"/>
                </a:cubicBezTo>
                <a:cubicBezTo>
                  <a:pt x="32" y="91"/>
                  <a:pt x="37" y="98"/>
                  <a:pt x="41" y="108"/>
                </a:cubicBezTo>
                <a:cubicBezTo>
                  <a:pt x="43" y="113"/>
                  <a:pt x="44" y="120"/>
                  <a:pt x="45" y="125"/>
                </a:cubicBezTo>
                <a:cubicBezTo>
                  <a:pt x="46" y="129"/>
                  <a:pt x="48" y="131"/>
                  <a:pt x="53" y="131"/>
                </a:cubicBezTo>
                <a:cubicBezTo>
                  <a:pt x="54" y="131"/>
                  <a:pt x="55" y="131"/>
                  <a:pt x="56" y="131"/>
                </a:cubicBezTo>
                <a:cubicBezTo>
                  <a:pt x="56" y="79"/>
                  <a:pt x="56" y="79"/>
                  <a:pt x="56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5" y="79"/>
                  <a:pt x="41" y="77"/>
                  <a:pt x="39" y="75"/>
                </a:cubicBezTo>
                <a:cubicBezTo>
                  <a:pt x="36" y="72"/>
                  <a:pt x="35" y="69"/>
                  <a:pt x="35" y="65"/>
                </a:cubicBezTo>
                <a:cubicBezTo>
                  <a:pt x="35" y="62"/>
                  <a:pt x="36" y="59"/>
                  <a:pt x="39" y="56"/>
                </a:cubicBezTo>
                <a:cubicBezTo>
                  <a:pt x="41" y="54"/>
                  <a:pt x="45" y="52"/>
                  <a:pt x="48" y="52"/>
                </a:cubicBezTo>
                <a:cubicBezTo>
                  <a:pt x="55" y="52"/>
                  <a:pt x="61" y="58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73"/>
                  <a:pt x="61" y="73"/>
                  <a:pt x="61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2"/>
                  <a:pt x="73" y="59"/>
                  <a:pt x="76" y="56"/>
                </a:cubicBezTo>
                <a:cubicBezTo>
                  <a:pt x="78" y="54"/>
                  <a:pt x="82" y="52"/>
                  <a:pt x="85" y="52"/>
                </a:cubicBezTo>
                <a:cubicBezTo>
                  <a:pt x="89" y="52"/>
                  <a:pt x="92" y="54"/>
                  <a:pt x="94" y="56"/>
                </a:cubicBezTo>
                <a:cubicBezTo>
                  <a:pt x="97" y="59"/>
                  <a:pt x="98" y="62"/>
                  <a:pt x="98" y="65"/>
                </a:cubicBezTo>
                <a:cubicBezTo>
                  <a:pt x="98" y="69"/>
                  <a:pt x="97" y="72"/>
                  <a:pt x="94" y="75"/>
                </a:cubicBezTo>
                <a:cubicBezTo>
                  <a:pt x="92" y="77"/>
                  <a:pt x="89" y="79"/>
                  <a:pt x="85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8" y="131"/>
                  <a:pt x="79" y="131"/>
                  <a:pt x="80" y="131"/>
                </a:cubicBezTo>
                <a:cubicBezTo>
                  <a:pt x="85" y="131"/>
                  <a:pt x="87" y="129"/>
                  <a:pt x="88" y="125"/>
                </a:cubicBezTo>
                <a:cubicBezTo>
                  <a:pt x="89" y="120"/>
                  <a:pt x="90" y="113"/>
                  <a:pt x="92" y="108"/>
                </a:cubicBezTo>
                <a:cubicBezTo>
                  <a:pt x="96" y="98"/>
                  <a:pt x="101" y="91"/>
                  <a:pt x="106" y="82"/>
                </a:cubicBezTo>
                <a:cubicBezTo>
                  <a:pt x="111" y="72"/>
                  <a:pt x="113" y="62"/>
                  <a:pt x="111" y="51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7"/>
                  <a:pt x="64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9" y="19"/>
                  <a:pt x="71" y="17"/>
                  <a:pt x="71" y="14"/>
                </a:cubicBezTo>
                <a:lnTo>
                  <a:pt x="71" y="5"/>
                </a:lnTo>
                <a:close/>
                <a:moveTo>
                  <a:pt x="98" y="13"/>
                </a:moveTo>
                <a:cubicBezTo>
                  <a:pt x="100" y="10"/>
                  <a:pt x="99" y="8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6"/>
                  <a:pt x="90" y="8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8"/>
                  <a:pt x="85" y="21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90" y="24"/>
                  <a:pt x="93" y="23"/>
                  <a:pt x="94" y="21"/>
                </a:cubicBezTo>
                <a:lnTo>
                  <a:pt x="98" y="13"/>
                </a:lnTo>
                <a:close/>
                <a:moveTo>
                  <a:pt x="118" y="28"/>
                </a:moveTo>
                <a:cubicBezTo>
                  <a:pt x="120" y="27"/>
                  <a:pt x="120" y="24"/>
                  <a:pt x="119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7" y="20"/>
                  <a:pt x="114" y="19"/>
                  <a:pt x="112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9"/>
                  <a:pt x="103" y="32"/>
                  <a:pt x="105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6"/>
                  <a:pt x="110" y="36"/>
                  <a:pt x="112" y="34"/>
                </a:cubicBezTo>
                <a:lnTo>
                  <a:pt x="118" y="28"/>
                </a:lnTo>
                <a:close/>
                <a:moveTo>
                  <a:pt x="129" y="52"/>
                </a:moveTo>
                <a:cubicBezTo>
                  <a:pt x="131" y="52"/>
                  <a:pt x="133" y="49"/>
                  <a:pt x="133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2" y="44"/>
                  <a:pt x="130" y="42"/>
                  <a:pt x="127" y="43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5"/>
                  <a:pt x="114" y="47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5" y="53"/>
                  <a:pt x="117" y="54"/>
                  <a:pt x="120" y="54"/>
                </a:cubicBezTo>
                <a:lnTo>
                  <a:pt x="129" y="52"/>
                </a:lnTo>
                <a:close/>
                <a:moveTo>
                  <a:pt x="127" y="78"/>
                </a:moveTo>
                <a:cubicBezTo>
                  <a:pt x="129" y="79"/>
                  <a:pt x="132" y="77"/>
                  <a:pt x="132" y="75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3" y="72"/>
                  <a:pt x="131" y="69"/>
                  <a:pt x="128" y="69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6"/>
                  <a:pt x="114" y="68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3" y="73"/>
                  <a:pt x="115" y="76"/>
                  <a:pt x="118" y="77"/>
                </a:cubicBezTo>
                <a:lnTo>
                  <a:pt x="127" y="78"/>
                </a:lnTo>
                <a:close/>
                <a:moveTo>
                  <a:pt x="38" y="21"/>
                </a:moveTo>
                <a:cubicBezTo>
                  <a:pt x="40" y="23"/>
                  <a:pt x="43" y="24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7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3" y="10"/>
                  <a:pt x="34" y="13"/>
                </a:cubicBezTo>
                <a:lnTo>
                  <a:pt x="38" y="21"/>
                </a:lnTo>
                <a:close/>
                <a:moveTo>
                  <a:pt x="21" y="34"/>
                </a:moveTo>
                <a:cubicBezTo>
                  <a:pt x="23" y="36"/>
                  <a:pt x="26" y="36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29" y="29"/>
                  <a:pt x="27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2" y="24"/>
                  <a:pt x="12" y="27"/>
                  <a:pt x="14" y="28"/>
                </a:cubicBezTo>
                <a:lnTo>
                  <a:pt x="21" y="34"/>
                </a:lnTo>
                <a:close/>
                <a:moveTo>
                  <a:pt x="13" y="54"/>
                </a:moveTo>
                <a:cubicBezTo>
                  <a:pt x="15" y="54"/>
                  <a:pt x="18" y="53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9" y="47"/>
                  <a:pt x="17" y="45"/>
                  <a:pt x="14" y="44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2"/>
                  <a:pt x="0" y="44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9"/>
                  <a:pt x="1" y="52"/>
                  <a:pt x="4" y="52"/>
                </a:cubicBezTo>
                <a:lnTo>
                  <a:pt x="13" y="54"/>
                </a:lnTo>
                <a:close/>
                <a:moveTo>
                  <a:pt x="15" y="77"/>
                </a:moveTo>
                <a:cubicBezTo>
                  <a:pt x="17" y="76"/>
                  <a:pt x="19" y="73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68"/>
                  <a:pt x="16" y="66"/>
                  <a:pt x="13" y="67"/>
                </a:cubicBezTo>
                <a:cubicBezTo>
                  <a:pt x="4" y="69"/>
                  <a:pt x="4" y="69"/>
                  <a:pt x="4" y="69"/>
                </a:cubicBezTo>
                <a:cubicBezTo>
                  <a:pt x="1" y="69"/>
                  <a:pt x="0" y="72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1" y="77"/>
                  <a:pt x="3" y="79"/>
                  <a:pt x="6" y="78"/>
                </a:cubicBezTo>
                <a:lnTo>
                  <a:pt x="15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89"/>
          <p:cNvSpPr/>
          <p:nvPr/>
        </p:nvSpPr>
        <p:spPr>
          <a:xfrm>
            <a:off x="4556125" y="2382837"/>
            <a:ext cx="758825" cy="504825"/>
          </a:xfrm>
          <a:custGeom>
            <a:avLst/>
            <a:gdLst/>
            <a:ahLst/>
            <a:cxnLst/>
            <a:rect l="l" t="t" r="r" b="b"/>
            <a:pathLst>
              <a:path w="187" h="124" extrusionOk="0">
                <a:moveTo>
                  <a:pt x="149" y="12"/>
                </a:moveTo>
                <a:cubicBezTo>
                  <a:pt x="166" y="55"/>
                  <a:pt x="166" y="55"/>
                  <a:pt x="166" y="55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3" y="54"/>
                  <a:pt x="98" y="24"/>
                  <a:pt x="95" y="24"/>
                </a:cubicBezTo>
                <a:cubicBezTo>
                  <a:pt x="92" y="24"/>
                  <a:pt x="82" y="28"/>
                  <a:pt x="80" y="28"/>
                </a:cubicBezTo>
                <a:cubicBezTo>
                  <a:pt x="80" y="28"/>
                  <a:pt x="74" y="30"/>
                  <a:pt x="68" y="30"/>
                </a:cubicBezTo>
                <a:cubicBezTo>
                  <a:pt x="65" y="30"/>
                  <a:pt x="63" y="30"/>
                  <a:pt x="62" y="29"/>
                </a:cubicBezTo>
                <a:cubicBezTo>
                  <a:pt x="60" y="28"/>
                  <a:pt x="60" y="27"/>
                  <a:pt x="60" y="26"/>
                </a:cubicBezTo>
                <a:cubicBezTo>
                  <a:pt x="60" y="23"/>
                  <a:pt x="62" y="21"/>
                  <a:pt x="64" y="20"/>
                </a:cubicBezTo>
                <a:cubicBezTo>
                  <a:pt x="73" y="16"/>
                  <a:pt x="98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6" y="6"/>
                  <a:pt x="144" y="11"/>
                  <a:pt x="149" y="12"/>
                </a:cubicBezTo>
                <a:close/>
                <a:moveTo>
                  <a:pt x="164" y="0"/>
                </a:moveTo>
                <a:cubicBezTo>
                  <a:pt x="163" y="0"/>
                  <a:pt x="163" y="0"/>
                  <a:pt x="162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3"/>
                  <a:pt x="153" y="4"/>
                  <a:pt x="152" y="5"/>
                </a:cubicBezTo>
                <a:cubicBezTo>
                  <a:pt x="152" y="7"/>
                  <a:pt x="152" y="8"/>
                  <a:pt x="152" y="9"/>
                </a:cubicBezTo>
                <a:cubicBezTo>
                  <a:pt x="170" y="54"/>
                  <a:pt x="170" y="54"/>
                  <a:pt x="170" y="54"/>
                </a:cubicBezTo>
                <a:cubicBezTo>
                  <a:pt x="171" y="57"/>
                  <a:pt x="174" y="58"/>
                  <a:pt x="176" y="57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85" y="54"/>
                  <a:pt x="186" y="53"/>
                  <a:pt x="186" y="52"/>
                </a:cubicBezTo>
                <a:cubicBezTo>
                  <a:pt x="187" y="51"/>
                  <a:pt x="187" y="49"/>
                  <a:pt x="186" y="48"/>
                </a:cubicBezTo>
                <a:cubicBezTo>
                  <a:pt x="168" y="3"/>
                  <a:pt x="168" y="3"/>
                  <a:pt x="168" y="3"/>
                </a:cubicBezTo>
                <a:cubicBezTo>
                  <a:pt x="168" y="1"/>
                  <a:pt x="166" y="0"/>
                  <a:pt x="164" y="0"/>
                </a:cubicBezTo>
                <a:close/>
                <a:moveTo>
                  <a:pt x="0" y="62"/>
                </a:moveTo>
                <a:cubicBezTo>
                  <a:pt x="0" y="63"/>
                  <a:pt x="1" y="64"/>
                  <a:pt x="1" y="65"/>
                </a:cubicBezTo>
                <a:cubicBezTo>
                  <a:pt x="2" y="66"/>
                  <a:pt x="3" y="67"/>
                  <a:pt x="5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8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62"/>
                </a:lnTo>
                <a:close/>
                <a:moveTo>
                  <a:pt x="77" y="107"/>
                </a:moveTo>
                <a:cubicBezTo>
                  <a:pt x="77" y="106"/>
                  <a:pt x="76" y="104"/>
                  <a:pt x="74" y="103"/>
                </a:cubicBezTo>
                <a:cubicBezTo>
                  <a:pt x="71" y="100"/>
                  <a:pt x="67" y="101"/>
                  <a:pt x="65" y="104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3" y="118"/>
                  <a:pt x="57" y="121"/>
                  <a:pt x="59" y="123"/>
                </a:cubicBezTo>
                <a:cubicBezTo>
                  <a:pt x="60" y="124"/>
                  <a:pt x="62" y="124"/>
                  <a:pt x="63" y="124"/>
                </a:cubicBezTo>
                <a:cubicBezTo>
                  <a:pt x="65" y="124"/>
                  <a:pt x="67" y="123"/>
                  <a:pt x="68" y="121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7" y="111"/>
                  <a:pt x="77" y="109"/>
                  <a:pt x="77" y="107"/>
                </a:cubicBezTo>
                <a:close/>
                <a:moveTo>
                  <a:pt x="41" y="104"/>
                </a:moveTo>
                <a:cubicBezTo>
                  <a:pt x="38" y="107"/>
                  <a:pt x="39" y="110"/>
                  <a:pt x="43" y="113"/>
                </a:cubicBezTo>
                <a:cubicBezTo>
                  <a:pt x="46" y="116"/>
                  <a:pt x="49" y="116"/>
                  <a:pt x="52" y="112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60" y="92"/>
                </a:cubicBezTo>
                <a:cubicBezTo>
                  <a:pt x="57" y="89"/>
                  <a:pt x="53" y="89"/>
                  <a:pt x="50" y="93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5" y="99"/>
                  <a:pt x="45" y="99"/>
                  <a:pt x="45" y="99"/>
                </a:cubicBezTo>
                <a:lnTo>
                  <a:pt x="41" y="104"/>
                </a:lnTo>
                <a:close/>
                <a:moveTo>
                  <a:pt x="28" y="91"/>
                </a:moveTo>
                <a:cubicBezTo>
                  <a:pt x="26" y="93"/>
                  <a:pt x="26" y="95"/>
                  <a:pt x="26" y="97"/>
                </a:cubicBezTo>
                <a:cubicBezTo>
                  <a:pt x="26" y="99"/>
                  <a:pt x="27" y="100"/>
                  <a:pt x="29" y="101"/>
                </a:cubicBezTo>
                <a:cubicBezTo>
                  <a:pt x="32" y="104"/>
                  <a:pt x="36" y="104"/>
                  <a:pt x="38" y="100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87"/>
                  <a:pt x="50" y="85"/>
                  <a:pt x="50" y="83"/>
                </a:cubicBezTo>
                <a:cubicBezTo>
                  <a:pt x="50" y="82"/>
                  <a:pt x="49" y="80"/>
                  <a:pt x="47" y="79"/>
                </a:cubicBezTo>
                <a:cubicBezTo>
                  <a:pt x="44" y="76"/>
                  <a:pt x="40" y="76"/>
                  <a:pt x="38" y="80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2" y="86"/>
                  <a:pt x="32" y="86"/>
                  <a:pt x="32" y="86"/>
                </a:cubicBezTo>
                <a:lnTo>
                  <a:pt x="28" y="91"/>
                </a:lnTo>
                <a:close/>
                <a:moveTo>
                  <a:pt x="26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1" y="63"/>
                  <a:pt x="28" y="64"/>
                  <a:pt x="25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17" y="77"/>
                  <a:pt x="17" y="77"/>
                  <a:pt x="17" y="77"/>
                </a:cubicBezTo>
                <a:cubicBezTo>
                  <a:pt x="15" y="79"/>
                  <a:pt x="14" y="81"/>
                  <a:pt x="14" y="82"/>
                </a:cubicBezTo>
                <a:cubicBezTo>
                  <a:pt x="15" y="84"/>
                  <a:pt x="16" y="86"/>
                  <a:pt x="17" y="86"/>
                </a:cubicBezTo>
                <a:cubicBezTo>
                  <a:pt x="18" y="87"/>
                  <a:pt x="20" y="89"/>
                  <a:pt x="22" y="89"/>
                </a:cubicBezTo>
                <a:cubicBezTo>
                  <a:pt x="23" y="89"/>
                  <a:pt x="24" y="88"/>
                  <a:pt x="26" y="87"/>
                </a:cubicBezTo>
                <a:close/>
                <a:moveTo>
                  <a:pt x="142" y="77"/>
                </a:moveTo>
                <a:cubicBezTo>
                  <a:pt x="144" y="75"/>
                  <a:pt x="145" y="71"/>
                  <a:pt x="141" y="67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20" y="49"/>
                  <a:pt x="99" y="31"/>
                  <a:pt x="94" y="29"/>
                </a:cubicBezTo>
                <a:cubicBezTo>
                  <a:pt x="92" y="29"/>
                  <a:pt x="86" y="31"/>
                  <a:pt x="82" y="32"/>
                </a:cubicBezTo>
                <a:cubicBezTo>
                  <a:pt x="82" y="33"/>
                  <a:pt x="82" y="33"/>
                  <a:pt x="82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6" y="30"/>
                  <a:pt x="55" y="27"/>
                  <a:pt x="55" y="26"/>
                </a:cubicBezTo>
                <a:cubicBezTo>
                  <a:pt x="55" y="22"/>
                  <a:pt x="59" y="18"/>
                  <a:pt x="61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60"/>
                  <a:pt x="30" y="60"/>
                </a:cubicBezTo>
                <a:cubicBezTo>
                  <a:pt x="32" y="60"/>
                  <a:pt x="35" y="61"/>
                  <a:pt x="37" y="62"/>
                </a:cubicBezTo>
                <a:cubicBezTo>
                  <a:pt x="40" y="65"/>
                  <a:pt x="42" y="69"/>
                  <a:pt x="41" y="73"/>
                </a:cubicBezTo>
                <a:cubicBezTo>
                  <a:pt x="44" y="72"/>
                  <a:pt x="47" y="73"/>
                  <a:pt x="50" y="75"/>
                </a:cubicBezTo>
                <a:cubicBezTo>
                  <a:pt x="53" y="78"/>
                  <a:pt x="55" y="82"/>
                  <a:pt x="54" y="86"/>
                </a:cubicBezTo>
                <a:cubicBezTo>
                  <a:pt x="57" y="85"/>
                  <a:pt x="60" y="86"/>
                  <a:pt x="63" y="88"/>
                </a:cubicBezTo>
                <a:cubicBezTo>
                  <a:pt x="66" y="91"/>
                  <a:pt x="67" y="94"/>
                  <a:pt x="67" y="97"/>
                </a:cubicBezTo>
                <a:cubicBezTo>
                  <a:pt x="70" y="96"/>
                  <a:pt x="74" y="97"/>
                  <a:pt x="77" y="99"/>
                </a:cubicBezTo>
                <a:cubicBezTo>
                  <a:pt x="81" y="103"/>
                  <a:pt x="82" y="107"/>
                  <a:pt x="81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4"/>
                  <a:pt x="84" y="115"/>
                  <a:pt x="84" y="115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91" y="116"/>
                  <a:pt x="92" y="115"/>
                  <a:pt x="93" y="114"/>
                </a:cubicBezTo>
                <a:cubicBezTo>
                  <a:pt x="95" y="111"/>
                  <a:pt x="97" y="109"/>
                  <a:pt x="94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78" y="93"/>
                  <a:pt x="78" y="93"/>
                  <a:pt x="78" y="93"/>
                </a:cubicBezTo>
                <a:cubicBezTo>
                  <a:pt x="77" y="92"/>
                  <a:pt x="77" y="91"/>
                  <a:pt x="77" y="91"/>
                </a:cubicBezTo>
                <a:cubicBezTo>
                  <a:pt x="77" y="90"/>
                  <a:pt x="77" y="89"/>
                  <a:pt x="78" y="89"/>
                </a:cubicBezTo>
                <a:cubicBezTo>
                  <a:pt x="78" y="88"/>
                  <a:pt x="80" y="88"/>
                  <a:pt x="81" y="89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3" y="107"/>
                  <a:pt x="104" y="107"/>
                  <a:pt x="105" y="107"/>
                </a:cubicBezTo>
                <a:cubicBezTo>
                  <a:pt x="107" y="107"/>
                  <a:pt x="109" y="106"/>
                  <a:pt x="111" y="104"/>
                </a:cubicBezTo>
                <a:cubicBezTo>
                  <a:pt x="112" y="103"/>
                  <a:pt x="113" y="101"/>
                  <a:pt x="113" y="99"/>
                </a:cubicBezTo>
                <a:cubicBezTo>
                  <a:pt x="112" y="97"/>
                  <a:pt x="111" y="96"/>
                  <a:pt x="110" y="94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82"/>
                  <a:pt x="95" y="82"/>
                  <a:pt x="95" y="81"/>
                </a:cubicBezTo>
                <a:cubicBezTo>
                  <a:pt x="95" y="80"/>
                  <a:pt x="95" y="80"/>
                  <a:pt x="95" y="79"/>
                </a:cubicBezTo>
                <a:cubicBezTo>
                  <a:pt x="96" y="78"/>
                  <a:pt x="98" y="78"/>
                  <a:pt x="99" y="79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9" y="95"/>
                  <a:pt x="121" y="96"/>
                  <a:pt x="122" y="96"/>
                </a:cubicBezTo>
                <a:cubicBezTo>
                  <a:pt x="124" y="96"/>
                  <a:pt x="127" y="95"/>
                  <a:pt x="128" y="92"/>
                </a:cubicBezTo>
                <a:cubicBezTo>
                  <a:pt x="130" y="91"/>
                  <a:pt x="130" y="89"/>
                  <a:pt x="130" y="87"/>
                </a:cubicBezTo>
                <a:cubicBezTo>
                  <a:pt x="130" y="86"/>
                  <a:pt x="129" y="84"/>
                  <a:pt x="127" y="83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1" y="69"/>
                  <a:pt x="111" y="68"/>
                  <a:pt x="112" y="66"/>
                </a:cubicBezTo>
                <a:cubicBezTo>
                  <a:pt x="112" y="65"/>
                  <a:pt x="114" y="65"/>
                  <a:pt x="115" y="66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4" y="82"/>
                  <a:pt x="139" y="81"/>
                  <a:pt x="142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89"/>
          <p:cNvSpPr/>
          <p:nvPr/>
        </p:nvSpPr>
        <p:spPr>
          <a:xfrm>
            <a:off x="5668962" y="5373687"/>
            <a:ext cx="960437" cy="501650"/>
          </a:xfrm>
          <a:custGeom>
            <a:avLst/>
            <a:gdLst/>
            <a:ahLst/>
            <a:cxnLst/>
            <a:rect l="l" t="t" r="r" b="b"/>
            <a:pathLst>
              <a:path w="237" h="123" extrusionOk="0">
                <a:moveTo>
                  <a:pt x="171" y="116"/>
                </a:moveTo>
                <a:cubicBezTo>
                  <a:pt x="168" y="118"/>
                  <a:pt x="164" y="119"/>
                  <a:pt x="160" y="120"/>
                </a:cubicBezTo>
                <a:cubicBezTo>
                  <a:pt x="149" y="123"/>
                  <a:pt x="137" y="123"/>
                  <a:pt x="121" y="123"/>
                </a:cubicBezTo>
                <a:cubicBezTo>
                  <a:pt x="106" y="123"/>
                  <a:pt x="94" y="123"/>
                  <a:pt x="83" y="120"/>
                </a:cubicBezTo>
                <a:cubicBezTo>
                  <a:pt x="79" y="119"/>
                  <a:pt x="75" y="118"/>
                  <a:pt x="72" y="116"/>
                </a:cubicBezTo>
                <a:cubicBezTo>
                  <a:pt x="62" y="111"/>
                  <a:pt x="62" y="103"/>
                  <a:pt x="67" y="97"/>
                </a:cubicBezTo>
                <a:cubicBezTo>
                  <a:pt x="74" y="91"/>
                  <a:pt x="81" y="87"/>
                  <a:pt x="89" y="83"/>
                </a:cubicBezTo>
                <a:cubicBezTo>
                  <a:pt x="93" y="81"/>
                  <a:pt x="97" y="80"/>
                  <a:pt x="100" y="79"/>
                </a:cubicBezTo>
                <a:cubicBezTo>
                  <a:pt x="107" y="76"/>
                  <a:pt x="109" y="69"/>
                  <a:pt x="104" y="64"/>
                </a:cubicBezTo>
                <a:cubicBezTo>
                  <a:pt x="94" y="53"/>
                  <a:pt x="90" y="41"/>
                  <a:pt x="90" y="27"/>
                </a:cubicBezTo>
                <a:cubicBezTo>
                  <a:pt x="91" y="12"/>
                  <a:pt x="99" y="5"/>
                  <a:pt x="113" y="1"/>
                </a:cubicBezTo>
                <a:cubicBezTo>
                  <a:pt x="116" y="1"/>
                  <a:pt x="119" y="0"/>
                  <a:pt x="121" y="0"/>
                </a:cubicBezTo>
                <a:cubicBezTo>
                  <a:pt x="124" y="0"/>
                  <a:pt x="127" y="1"/>
                  <a:pt x="130" y="1"/>
                </a:cubicBezTo>
                <a:cubicBezTo>
                  <a:pt x="143" y="5"/>
                  <a:pt x="152" y="12"/>
                  <a:pt x="153" y="27"/>
                </a:cubicBezTo>
                <a:cubicBezTo>
                  <a:pt x="153" y="41"/>
                  <a:pt x="149" y="54"/>
                  <a:pt x="139" y="64"/>
                </a:cubicBezTo>
                <a:cubicBezTo>
                  <a:pt x="134" y="69"/>
                  <a:pt x="136" y="76"/>
                  <a:pt x="143" y="79"/>
                </a:cubicBezTo>
                <a:cubicBezTo>
                  <a:pt x="146" y="80"/>
                  <a:pt x="150" y="81"/>
                  <a:pt x="154" y="83"/>
                </a:cubicBezTo>
                <a:cubicBezTo>
                  <a:pt x="162" y="87"/>
                  <a:pt x="169" y="91"/>
                  <a:pt x="176" y="97"/>
                </a:cubicBezTo>
                <a:cubicBezTo>
                  <a:pt x="179" y="101"/>
                  <a:pt x="181" y="111"/>
                  <a:pt x="171" y="116"/>
                </a:cubicBezTo>
                <a:close/>
                <a:moveTo>
                  <a:pt x="233" y="105"/>
                </a:moveTo>
                <a:cubicBezTo>
                  <a:pt x="229" y="101"/>
                  <a:pt x="223" y="98"/>
                  <a:pt x="218" y="95"/>
                </a:cubicBezTo>
                <a:cubicBezTo>
                  <a:pt x="215" y="94"/>
                  <a:pt x="213" y="93"/>
                  <a:pt x="210" y="92"/>
                </a:cubicBezTo>
                <a:cubicBezTo>
                  <a:pt x="205" y="90"/>
                  <a:pt x="204" y="85"/>
                  <a:pt x="208" y="82"/>
                </a:cubicBezTo>
                <a:cubicBezTo>
                  <a:pt x="215" y="75"/>
                  <a:pt x="217" y="66"/>
                  <a:pt x="217" y="56"/>
                </a:cubicBezTo>
                <a:cubicBezTo>
                  <a:pt x="217" y="46"/>
                  <a:pt x="211" y="41"/>
                  <a:pt x="201" y="38"/>
                </a:cubicBezTo>
                <a:cubicBezTo>
                  <a:pt x="199" y="38"/>
                  <a:pt x="197" y="38"/>
                  <a:pt x="195" y="38"/>
                </a:cubicBezTo>
                <a:cubicBezTo>
                  <a:pt x="193" y="38"/>
                  <a:pt x="191" y="38"/>
                  <a:pt x="189" y="38"/>
                </a:cubicBezTo>
                <a:cubicBezTo>
                  <a:pt x="180" y="41"/>
                  <a:pt x="174" y="46"/>
                  <a:pt x="174" y="56"/>
                </a:cubicBezTo>
                <a:cubicBezTo>
                  <a:pt x="173" y="66"/>
                  <a:pt x="176" y="75"/>
                  <a:pt x="183" y="82"/>
                </a:cubicBezTo>
                <a:cubicBezTo>
                  <a:pt x="187" y="85"/>
                  <a:pt x="185" y="90"/>
                  <a:pt x="181" y="92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81" y="93"/>
                  <a:pt x="182" y="94"/>
                  <a:pt x="182" y="94"/>
                </a:cubicBezTo>
                <a:cubicBezTo>
                  <a:pt x="186" y="98"/>
                  <a:pt x="187" y="103"/>
                  <a:pt x="186" y="108"/>
                </a:cubicBezTo>
                <a:cubicBezTo>
                  <a:pt x="185" y="113"/>
                  <a:pt x="182" y="117"/>
                  <a:pt x="176" y="120"/>
                </a:cubicBezTo>
                <a:cubicBezTo>
                  <a:pt x="175" y="121"/>
                  <a:pt x="174" y="121"/>
                  <a:pt x="172" y="122"/>
                </a:cubicBezTo>
                <a:cubicBezTo>
                  <a:pt x="179" y="123"/>
                  <a:pt x="187" y="123"/>
                  <a:pt x="195" y="123"/>
                </a:cubicBezTo>
                <a:cubicBezTo>
                  <a:pt x="206" y="123"/>
                  <a:pt x="214" y="123"/>
                  <a:pt x="222" y="121"/>
                </a:cubicBezTo>
                <a:cubicBezTo>
                  <a:pt x="225" y="120"/>
                  <a:pt x="228" y="119"/>
                  <a:pt x="230" y="118"/>
                </a:cubicBezTo>
                <a:cubicBezTo>
                  <a:pt x="237" y="115"/>
                  <a:pt x="236" y="108"/>
                  <a:pt x="233" y="105"/>
                </a:cubicBezTo>
                <a:close/>
                <a:moveTo>
                  <a:pt x="56" y="108"/>
                </a:moveTo>
                <a:cubicBezTo>
                  <a:pt x="55" y="103"/>
                  <a:pt x="57" y="98"/>
                  <a:pt x="61" y="94"/>
                </a:cubicBezTo>
                <a:cubicBezTo>
                  <a:pt x="62" y="93"/>
                  <a:pt x="64" y="91"/>
                  <a:pt x="66" y="90"/>
                </a:cubicBezTo>
                <a:cubicBezTo>
                  <a:pt x="65" y="90"/>
                  <a:pt x="64" y="89"/>
                  <a:pt x="63" y="89"/>
                </a:cubicBezTo>
                <a:cubicBezTo>
                  <a:pt x="57" y="87"/>
                  <a:pt x="56" y="81"/>
                  <a:pt x="60" y="77"/>
                </a:cubicBezTo>
                <a:cubicBezTo>
                  <a:pt x="68" y="70"/>
                  <a:pt x="71" y="60"/>
                  <a:pt x="70" y="49"/>
                </a:cubicBezTo>
                <a:cubicBezTo>
                  <a:pt x="70" y="38"/>
                  <a:pt x="63" y="32"/>
                  <a:pt x="53" y="29"/>
                </a:cubicBezTo>
                <a:cubicBezTo>
                  <a:pt x="51" y="29"/>
                  <a:pt x="48" y="28"/>
                  <a:pt x="46" y="28"/>
                </a:cubicBezTo>
                <a:cubicBezTo>
                  <a:pt x="44" y="28"/>
                  <a:pt x="42" y="29"/>
                  <a:pt x="40" y="29"/>
                </a:cubicBezTo>
                <a:cubicBezTo>
                  <a:pt x="29" y="32"/>
                  <a:pt x="23" y="38"/>
                  <a:pt x="22" y="49"/>
                </a:cubicBezTo>
                <a:cubicBezTo>
                  <a:pt x="22" y="60"/>
                  <a:pt x="25" y="69"/>
                  <a:pt x="33" y="77"/>
                </a:cubicBezTo>
                <a:cubicBezTo>
                  <a:pt x="37" y="81"/>
                  <a:pt x="35" y="87"/>
                  <a:pt x="30" y="89"/>
                </a:cubicBezTo>
                <a:cubicBezTo>
                  <a:pt x="27" y="90"/>
                  <a:pt x="24" y="91"/>
                  <a:pt x="21" y="92"/>
                </a:cubicBezTo>
                <a:cubicBezTo>
                  <a:pt x="15" y="95"/>
                  <a:pt x="9" y="99"/>
                  <a:pt x="5" y="103"/>
                </a:cubicBezTo>
                <a:cubicBezTo>
                  <a:pt x="0" y="108"/>
                  <a:pt x="0" y="114"/>
                  <a:pt x="8" y="118"/>
                </a:cubicBezTo>
                <a:cubicBezTo>
                  <a:pt x="11" y="119"/>
                  <a:pt x="13" y="120"/>
                  <a:pt x="16" y="121"/>
                </a:cubicBezTo>
                <a:cubicBezTo>
                  <a:pt x="25" y="123"/>
                  <a:pt x="35" y="123"/>
                  <a:pt x="46" y="123"/>
                </a:cubicBezTo>
                <a:cubicBezTo>
                  <a:pt x="55" y="123"/>
                  <a:pt x="63" y="123"/>
                  <a:pt x="71" y="122"/>
                </a:cubicBezTo>
                <a:cubicBezTo>
                  <a:pt x="69" y="121"/>
                  <a:pt x="68" y="121"/>
                  <a:pt x="66" y="120"/>
                </a:cubicBezTo>
                <a:cubicBezTo>
                  <a:pt x="60" y="117"/>
                  <a:pt x="57" y="113"/>
                  <a:pt x="56" y="10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89"/>
          <p:cNvSpPr/>
          <p:nvPr/>
        </p:nvSpPr>
        <p:spPr>
          <a:xfrm>
            <a:off x="6818312" y="2182812"/>
            <a:ext cx="536575" cy="528637"/>
          </a:xfrm>
          <a:custGeom>
            <a:avLst/>
            <a:gdLst/>
            <a:ahLst/>
            <a:cxnLst/>
            <a:rect l="l" t="t" r="r" b="b"/>
            <a:pathLst>
              <a:path w="132" h="130" extrusionOk="0">
                <a:moveTo>
                  <a:pt x="2" y="81"/>
                </a:moveTo>
                <a:cubicBezTo>
                  <a:pt x="2" y="79"/>
                  <a:pt x="1" y="77"/>
                  <a:pt x="1" y="76"/>
                </a:cubicBezTo>
                <a:cubicBezTo>
                  <a:pt x="0" y="67"/>
                  <a:pt x="0" y="58"/>
                  <a:pt x="2" y="50"/>
                </a:cubicBezTo>
                <a:cubicBezTo>
                  <a:pt x="4" y="41"/>
                  <a:pt x="8" y="34"/>
                  <a:pt x="12" y="27"/>
                </a:cubicBezTo>
                <a:cubicBezTo>
                  <a:pt x="17" y="20"/>
                  <a:pt x="24" y="14"/>
                  <a:pt x="31" y="10"/>
                </a:cubicBezTo>
                <a:cubicBezTo>
                  <a:pt x="38" y="5"/>
                  <a:pt x="46" y="2"/>
                  <a:pt x="55" y="0"/>
                </a:cubicBezTo>
                <a:cubicBezTo>
                  <a:pt x="57" y="0"/>
                  <a:pt x="60" y="0"/>
                  <a:pt x="62" y="0"/>
                </a:cubicBezTo>
                <a:cubicBezTo>
                  <a:pt x="76" y="15"/>
                  <a:pt x="76" y="15"/>
                  <a:pt x="76" y="15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0"/>
                  <a:pt x="61" y="30"/>
                  <a:pt x="60" y="30"/>
                </a:cubicBezTo>
                <a:cubicBezTo>
                  <a:pt x="41" y="33"/>
                  <a:pt x="28" y="51"/>
                  <a:pt x="31" y="71"/>
                </a:cubicBezTo>
                <a:cubicBezTo>
                  <a:pt x="31" y="72"/>
                  <a:pt x="32" y="74"/>
                  <a:pt x="32" y="75"/>
                </a:cubicBezTo>
                <a:cubicBezTo>
                  <a:pt x="32" y="75"/>
                  <a:pt x="32" y="76"/>
                  <a:pt x="32" y="76"/>
                </a:cubicBezTo>
                <a:cubicBezTo>
                  <a:pt x="19" y="73"/>
                  <a:pt x="19" y="73"/>
                  <a:pt x="19" y="73"/>
                </a:cubicBezTo>
                <a:cubicBezTo>
                  <a:pt x="12" y="71"/>
                  <a:pt x="12" y="71"/>
                  <a:pt x="12" y="71"/>
                </a:cubicBezTo>
                <a:cubicBezTo>
                  <a:pt x="10" y="78"/>
                  <a:pt x="10" y="78"/>
                  <a:pt x="10" y="78"/>
                </a:cubicBezTo>
                <a:cubicBezTo>
                  <a:pt x="6" y="91"/>
                  <a:pt x="6" y="91"/>
                  <a:pt x="6" y="91"/>
                </a:cubicBezTo>
                <a:cubicBezTo>
                  <a:pt x="5" y="89"/>
                  <a:pt x="4" y="88"/>
                  <a:pt x="4" y="86"/>
                </a:cubicBezTo>
                <a:cubicBezTo>
                  <a:pt x="4" y="86"/>
                  <a:pt x="4" y="85"/>
                  <a:pt x="3" y="85"/>
                </a:cubicBezTo>
                <a:cubicBezTo>
                  <a:pt x="3" y="84"/>
                  <a:pt x="3" y="82"/>
                  <a:pt x="2" y="81"/>
                </a:cubicBezTo>
                <a:close/>
                <a:moveTo>
                  <a:pt x="105" y="107"/>
                </a:moveTo>
                <a:cubicBezTo>
                  <a:pt x="98" y="108"/>
                  <a:pt x="98" y="108"/>
                  <a:pt x="98" y="108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2" y="88"/>
                  <a:pt x="92" y="88"/>
                  <a:pt x="92" y="88"/>
                </a:cubicBezTo>
                <a:cubicBezTo>
                  <a:pt x="91" y="89"/>
                  <a:pt x="91" y="89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89" y="91"/>
                  <a:pt x="89" y="91"/>
                  <a:pt x="88" y="92"/>
                </a:cubicBezTo>
                <a:cubicBezTo>
                  <a:pt x="88" y="92"/>
                  <a:pt x="87" y="92"/>
                  <a:pt x="87" y="93"/>
                </a:cubicBezTo>
                <a:cubicBezTo>
                  <a:pt x="87" y="93"/>
                  <a:pt x="86" y="94"/>
                  <a:pt x="85" y="94"/>
                </a:cubicBezTo>
                <a:cubicBezTo>
                  <a:pt x="85" y="94"/>
                  <a:pt x="84" y="95"/>
                  <a:pt x="84" y="95"/>
                </a:cubicBezTo>
                <a:cubicBezTo>
                  <a:pt x="83" y="95"/>
                  <a:pt x="83" y="96"/>
                  <a:pt x="82" y="96"/>
                </a:cubicBezTo>
                <a:cubicBezTo>
                  <a:pt x="81" y="96"/>
                  <a:pt x="81" y="96"/>
                  <a:pt x="81" y="97"/>
                </a:cubicBezTo>
                <a:cubicBezTo>
                  <a:pt x="80" y="97"/>
                  <a:pt x="79" y="97"/>
                  <a:pt x="79" y="98"/>
                </a:cubicBezTo>
                <a:cubicBezTo>
                  <a:pt x="78" y="98"/>
                  <a:pt x="77" y="98"/>
                  <a:pt x="77" y="98"/>
                </a:cubicBezTo>
                <a:cubicBezTo>
                  <a:pt x="76" y="98"/>
                  <a:pt x="76" y="99"/>
                  <a:pt x="75" y="99"/>
                </a:cubicBezTo>
                <a:cubicBezTo>
                  <a:pt x="74" y="99"/>
                  <a:pt x="73" y="99"/>
                  <a:pt x="71" y="100"/>
                </a:cubicBezTo>
                <a:cubicBezTo>
                  <a:pt x="70" y="100"/>
                  <a:pt x="68" y="100"/>
                  <a:pt x="67" y="100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4" y="100"/>
                  <a:pt x="63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9" y="100"/>
                  <a:pt x="58" y="99"/>
                  <a:pt x="57" y="99"/>
                </a:cubicBezTo>
                <a:cubicBezTo>
                  <a:pt x="56" y="99"/>
                  <a:pt x="56" y="99"/>
                  <a:pt x="55" y="98"/>
                </a:cubicBezTo>
                <a:cubicBezTo>
                  <a:pt x="54" y="98"/>
                  <a:pt x="53" y="98"/>
                  <a:pt x="52" y="97"/>
                </a:cubicBezTo>
                <a:cubicBezTo>
                  <a:pt x="52" y="97"/>
                  <a:pt x="51" y="97"/>
                  <a:pt x="51" y="97"/>
                </a:cubicBezTo>
                <a:cubicBezTo>
                  <a:pt x="50" y="96"/>
                  <a:pt x="49" y="96"/>
                  <a:pt x="48" y="95"/>
                </a:cubicBezTo>
                <a:cubicBezTo>
                  <a:pt x="48" y="95"/>
                  <a:pt x="47" y="95"/>
                  <a:pt x="47" y="95"/>
                </a:cubicBezTo>
                <a:cubicBezTo>
                  <a:pt x="46" y="94"/>
                  <a:pt x="45" y="94"/>
                  <a:pt x="44" y="93"/>
                </a:cubicBezTo>
                <a:cubicBezTo>
                  <a:pt x="44" y="93"/>
                  <a:pt x="44" y="92"/>
                  <a:pt x="43" y="92"/>
                </a:cubicBezTo>
                <a:cubicBezTo>
                  <a:pt x="42" y="91"/>
                  <a:pt x="42" y="91"/>
                  <a:pt x="41" y="90"/>
                </a:cubicBezTo>
                <a:cubicBezTo>
                  <a:pt x="40" y="89"/>
                  <a:pt x="40" y="89"/>
                  <a:pt x="40" y="89"/>
                </a:cubicBezTo>
                <a:cubicBezTo>
                  <a:pt x="39" y="88"/>
                  <a:pt x="38" y="87"/>
                  <a:pt x="37" y="85"/>
                </a:cubicBezTo>
                <a:cubicBezTo>
                  <a:pt x="18" y="81"/>
                  <a:pt x="18" y="81"/>
                  <a:pt x="18" y="8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5" y="107"/>
                  <a:pt x="21" y="113"/>
                  <a:pt x="27" y="118"/>
                </a:cubicBezTo>
                <a:cubicBezTo>
                  <a:pt x="34" y="123"/>
                  <a:pt x="42" y="127"/>
                  <a:pt x="50" y="129"/>
                </a:cubicBezTo>
                <a:cubicBezTo>
                  <a:pt x="53" y="129"/>
                  <a:pt x="55" y="129"/>
                  <a:pt x="57" y="130"/>
                </a:cubicBezTo>
                <a:cubicBezTo>
                  <a:pt x="58" y="130"/>
                  <a:pt x="59" y="130"/>
                  <a:pt x="60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66" y="130"/>
                  <a:pt x="67" y="130"/>
                  <a:pt x="68" y="130"/>
                </a:cubicBezTo>
                <a:cubicBezTo>
                  <a:pt x="69" y="130"/>
                  <a:pt x="70" y="130"/>
                  <a:pt x="70" y="130"/>
                </a:cubicBezTo>
                <a:cubicBezTo>
                  <a:pt x="72" y="130"/>
                  <a:pt x="74" y="130"/>
                  <a:pt x="76" y="129"/>
                </a:cubicBezTo>
                <a:cubicBezTo>
                  <a:pt x="85" y="128"/>
                  <a:pt x="93" y="125"/>
                  <a:pt x="100" y="120"/>
                </a:cubicBezTo>
                <a:cubicBezTo>
                  <a:pt x="107" y="116"/>
                  <a:pt x="113" y="110"/>
                  <a:pt x="118" y="104"/>
                </a:cubicBezTo>
                <a:lnTo>
                  <a:pt x="105" y="107"/>
                </a:lnTo>
                <a:close/>
                <a:moveTo>
                  <a:pt x="130" y="54"/>
                </a:moveTo>
                <a:cubicBezTo>
                  <a:pt x="129" y="46"/>
                  <a:pt x="126" y="37"/>
                  <a:pt x="121" y="30"/>
                </a:cubicBezTo>
                <a:cubicBezTo>
                  <a:pt x="116" y="23"/>
                  <a:pt x="111" y="17"/>
                  <a:pt x="104" y="12"/>
                </a:cubicBezTo>
                <a:cubicBezTo>
                  <a:pt x="97" y="7"/>
                  <a:pt x="89" y="3"/>
                  <a:pt x="81" y="1"/>
                </a:cubicBezTo>
                <a:cubicBezTo>
                  <a:pt x="79" y="1"/>
                  <a:pt x="76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10"/>
                  <a:pt x="82" y="10"/>
                  <a:pt x="82" y="10"/>
                </a:cubicBezTo>
                <a:cubicBezTo>
                  <a:pt x="87" y="16"/>
                  <a:pt x="87" y="16"/>
                  <a:pt x="87" y="16"/>
                </a:cubicBezTo>
                <a:cubicBezTo>
                  <a:pt x="82" y="21"/>
                  <a:pt x="82" y="21"/>
                  <a:pt x="82" y="21"/>
                </a:cubicBezTo>
                <a:cubicBezTo>
                  <a:pt x="73" y="31"/>
                  <a:pt x="73" y="31"/>
                  <a:pt x="73" y="31"/>
                </a:cubicBezTo>
                <a:cubicBezTo>
                  <a:pt x="87" y="33"/>
                  <a:pt x="98" y="45"/>
                  <a:pt x="100" y="59"/>
                </a:cubicBezTo>
                <a:cubicBezTo>
                  <a:pt x="101" y="66"/>
                  <a:pt x="100" y="73"/>
                  <a:pt x="98" y="80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6" y="90"/>
                  <a:pt x="128" y="85"/>
                  <a:pt x="129" y="80"/>
                </a:cubicBezTo>
                <a:cubicBezTo>
                  <a:pt x="131" y="72"/>
                  <a:pt x="132" y="63"/>
                  <a:pt x="130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89"/>
          <p:cNvSpPr/>
          <p:nvPr/>
        </p:nvSpPr>
        <p:spPr>
          <a:xfrm>
            <a:off x="7564437" y="4030662"/>
            <a:ext cx="552450" cy="552450"/>
          </a:xfrm>
          <a:custGeom>
            <a:avLst/>
            <a:gdLst/>
            <a:ahLst/>
            <a:cxnLst/>
            <a:rect l="l" t="t" r="r" b="b"/>
            <a:pathLst>
              <a:path w="136" h="136" extrusionOk="0">
                <a:moveTo>
                  <a:pt x="134" y="58"/>
                </a:moveTo>
                <a:cubicBezTo>
                  <a:pt x="117" y="55"/>
                  <a:pt x="117" y="55"/>
                  <a:pt x="117" y="55"/>
                </a:cubicBezTo>
                <a:cubicBezTo>
                  <a:pt x="116" y="51"/>
                  <a:pt x="114" y="46"/>
                  <a:pt x="111" y="42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7"/>
                  <a:pt x="122" y="25"/>
                  <a:pt x="121" y="2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0" y="14"/>
                  <a:pt x="109" y="14"/>
                  <a:pt x="108" y="14"/>
                </a:cubicBezTo>
                <a:cubicBezTo>
                  <a:pt x="94" y="25"/>
                  <a:pt x="94" y="25"/>
                  <a:pt x="94" y="25"/>
                </a:cubicBezTo>
                <a:cubicBezTo>
                  <a:pt x="90" y="22"/>
                  <a:pt x="85" y="20"/>
                  <a:pt x="81" y="19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1"/>
                  <a:pt x="76" y="0"/>
                  <a:pt x="7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0" y="0"/>
                  <a:pt x="58" y="1"/>
                  <a:pt x="58" y="2"/>
                </a:cubicBezTo>
                <a:cubicBezTo>
                  <a:pt x="56" y="19"/>
                  <a:pt x="56" y="19"/>
                  <a:pt x="56" y="19"/>
                </a:cubicBezTo>
                <a:cubicBezTo>
                  <a:pt x="51" y="20"/>
                  <a:pt x="46" y="22"/>
                  <a:pt x="42" y="25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7"/>
                  <a:pt x="14" y="28"/>
                </a:cubicBezTo>
                <a:cubicBezTo>
                  <a:pt x="25" y="42"/>
                  <a:pt x="25" y="42"/>
                  <a:pt x="25" y="42"/>
                </a:cubicBezTo>
                <a:cubicBezTo>
                  <a:pt x="22" y="46"/>
                  <a:pt x="20" y="51"/>
                  <a:pt x="19" y="55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60"/>
                  <a:pt x="0" y="61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1" y="78"/>
                  <a:pt x="2" y="78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5"/>
                  <a:pt x="22" y="90"/>
                  <a:pt x="25" y="94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4" y="109"/>
                  <a:pt x="14" y="110"/>
                  <a:pt x="15" y="111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6" y="122"/>
                  <a:pt x="27" y="122"/>
                  <a:pt x="28" y="12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6" y="114"/>
                  <a:pt x="51" y="116"/>
                  <a:pt x="56" y="117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58" y="135"/>
                  <a:pt x="60" y="136"/>
                  <a:pt x="61" y="136"/>
                </a:cubicBezTo>
                <a:cubicBezTo>
                  <a:pt x="75" y="136"/>
                  <a:pt x="75" y="136"/>
                  <a:pt x="75" y="136"/>
                </a:cubicBezTo>
                <a:cubicBezTo>
                  <a:pt x="76" y="136"/>
                  <a:pt x="78" y="135"/>
                  <a:pt x="78" y="134"/>
                </a:cubicBezTo>
                <a:cubicBezTo>
                  <a:pt x="81" y="117"/>
                  <a:pt x="81" y="117"/>
                  <a:pt x="81" y="117"/>
                </a:cubicBezTo>
                <a:cubicBezTo>
                  <a:pt x="85" y="116"/>
                  <a:pt x="90" y="114"/>
                  <a:pt x="94" y="111"/>
                </a:cubicBezTo>
                <a:cubicBezTo>
                  <a:pt x="108" y="122"/>
                  <a:pt x="108" y="122"/>
                  <a:pt x="108" y="122"/>
                </a:cubicBezTo>
                <a:cubicBezTo>
                  <a:pt x="109" y="122"/>
                  <a:pt x="110" y="122"/>
                  <a:pt x="111" y="121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2" y="110"/>
                  <a:pt x="122" y="109"/>
                  <a:pt x="122" y="108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4" y="90"/>
                  <a:pt x="116" y="85"/>
                  <a:pt x="117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5" y="78"/>
                  <a:pt x="136" y="76"/>
                  <a:pt x="136" y="75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6" y="60"/>
                  <a:pt x="135" y="58"/>
                  <a:pt x="134" y="58"/>
                </a:cubicBezTo>
                <a:close/>
                <a:moveTo>
                  <a:pt x="68" y="93"/>
                </a:moveTo>
                <a:cubicBezTo>
                  <a:pt x="54" y="93"/>
                  <a:pt x="43" y="82"/>
                  <a:pt x="43" y="68"/>
                </a:cubicBezTo>
                <a:cubicBezTo>
                  <a:pt x="43" y="54"/>
                  <a:pt x="54" y="43"/>
                  <a:pt x="68" y="43"/>
                </a:cubicBezTo>
                <a:cubicBezTo>
                  <a:pt x="82" y="43"/>
                  <a:pt x="93" y="54"/>
                  <a:pt x="93" y="68"/>
                </a:cubicBezTo>
                <a:cubicBezTo>
                  <a:pt x="93" y="82"/>
                  <a:pt x="82" y="93"/>
                  <a:pt x="68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89"/>
          <p:cNvSpPr txBox="1"/>
          <p:nvPr/>
        </p:nvSpPr>
        <p:spPr>
          <a:xfrm>
            <a:off x="9920287" y="37147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12" name="Google Shape;2812;p89"/>
          <p:cNvSpPr txBox="1"/>
          <p:nvPr/>
        </p:nvSpPr>
        <p:spPr>
          <a:xfrm>
            <a:off x="9539287" y="54784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13" name="Google Shape;2813;p89"/>
          <p:cNvSpPr txBox="1"/>
          <p:nvPr/>
        </p:nvSpPr>
        <p:spPr>
          <a:xfrm>
            <a:off x="863600" y="51006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" name="Google Shape;2753;p87">
            <a:extLst>
              <a:ext uri="{FF2B5EF4-FFF2-40B4-BE49-F238E27FC236}">
                <a16:creationId xmlns:a16="http://schemas.microsoft.com/office/drawing/2014/main" id="{06B26752-1F6D-4A34-A515-BD897A25C6A7}"/>
              </a:ext>
            </a:extLst>
          </p:cNvPr>
          <p:cNvSpPr txBox="1"/>
          <p:nvPr/>
        </p:nvSpPr>
        <p:spPr>
          <a:xfrm>
            <a:off x="0" y="396875"/>
            <a:ext cx="1219200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300"/>
              <a:buFont typeface="Montserrat"/>
              <a:buNone/>
            </a:pPr>
            <a:r>
              <a:rPr lang="en-US" sz="4300" b="1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JUNTOS PODEMOS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300" b="1" i="0" u="none" dirty="0">
                <a:solidFill>
                  <a:srgbClr val="A7C520"/>
                </a:solidFill>
                <a:latin typeface="Montserrat"/>
                <a:ea typeface="Montserrat"/>
                <a:cs typeface="Montserrat"/>
                <a:sym typeface="Montserrat"/>
              </a:rPr>
              <a:t>SALVAR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O PLANETA</a:t>
            </a:r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8" name="Google Shape;2818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837" y="1266825"/>
            <a:ext cx="5360987" cy="51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9" name="Google Shape;2819;p90"/>
          <p:cNvSpPr txBox="1"/>
          <p:nvPr/>
        </p:nvSpPr>
        <p:spPr>
          <a:xfrm>
            <a:off x="10072687" y="36766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20" name="Google Shape;2820;p90"/>
          <p:cNvSpPr txBox="1"/>
          <p:nvPr/>
        </p:nvSpPr>
        <p:spPr>
          <a:xfrm>
            <a:off x="1066800" y="14366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22" name="Google Shape;2822;p90"/>
          <p:cNvSpPr/>
          <p:nvPr/>
        </p:nvSpPr>
        <p:spPr>
          <a:xfrm>
            <a:off x="2520950" y="5010150"/>
            <a:ext cx="827087" cy="823912"/>
          </a:xfrm>
          <a:custGeom>
            <a:avLst/>
            <a:gdLst/>
            <a:ahLst/>
            <a:cxnLst/>
            <a:rect l="l" t="t" r="r" b="b"/>
            <a:pathLst>
              <a:path w="212" h="211" extrusionOk="0">
                <a:moveTo>
                  <a:pt x="10" y="123"/>
                </a:moveTo>
                <a:cubicBezTo>
                  <a:pt x="0" y="70"/>
                  <a:pt x="36" y="19"/>
                  <a:pt x="89" y="9"/>
                </a:cubicBezTo>
                <a:cubicBezTo>
                  <a:pt x="142" y="0"/>
                  <a:pt x="193" y="35"/>
                  <a:pt x="203" y="88"/>
                </a:cubicBezTo>
                <a:cubicBezTo>
                  <a:pt x="212" y="141"/>
                  <a:pt x="177" y="192"/>
                  <a:pt x="124" y="202"/>
                </a:cubicBezTo>
                <a:cubicBezTo>
                  <a:pt x="71" y="211"/>
                  <a:pt x="20" y="176"/>
                  <a:pt x="10" y="123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p90"/>
          <p:cNvSpPr/>
          <p:nvPr/>
        </p:nvSpPr>
        <p:spPr>
          <a:xfrm>
            <a:off x="2181225" y="3114675"/>
            <a:ext cx="827087" cy="828675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10" y="123"/>
                </a:moveTo>
                <a:cubicBezTo>
                  <a:pt x="0" y="70"/>
                  <a:pt x="35" y="19"/>
                  <a:pt x="88" y="10"/>
                </a:cubicBezTo>
                <a:cubicBezTo>
                  <a:pt x="142" y="0"/>
                  <a:pt x="192" y="35"/>
                  <a:pt x="202" y="88"/>
                </a:cubicBezTo>
                <a:cubicBezTo>
                  <a:pt x="212" y="142"/>
                  <a:pt x="177" y="192"/>
                  <a:pt x="123" y="202"/>
                </a:cubicBezTo>
                <a:cubicBezTo>
                  <a:pt x="70" y="212"/>
                  <a:pt x="19" y="177"/>
                  <a:pt x="10" y="123"/>
                </a:cubicBezTo>
                <a:close/>
              </a:path>
            </a:pathLst>
          </a:custGeom>
          <a:solidFill>
            <a:srgbClr val="CDE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4" name="Google Shape;2824;p90"/>
          <p:cNvSpPr/>
          <p:nvPr/>
        </p:nvSpPr>
        <p:spPr>
          <a:xfrm>
            <a:off x="2778125" y="1211262"/>
            <a:ext cx="828675" cy="828675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9" y="124"/>
                </a:moveTo>
                <a:cubicBezTo>
                  <a:pt x="0" y="70"/>
                  <a:pt x="35" y="19"/>
                  <a:pt x="88" y="10"/>
                </a:cubicBezTo>
                <a:cubicBezTo>
                  <a:pt x="141" y="0"/>
                  <a:pt x="192" y="35"/>
                  <a:pt x="202" y="89"/>
                </a:cubicBezTo>
                <a:cubicBezTo>
                  <a:pt x="212" y="142"/>
                  <a:pt x="176" y="193"/>
                  <a:pt x="123" y="202"/>
                </a:cubicBezTo>
                <a:cubicBezTo>
                  <a:pt x="70" y="212"/>
                  <a:pt x="19" y="177"/>
                  <a:pt x="9" y="124"/>
                </a:cubicBezTo>
                <a:close/>
              </a:path>
            </a:pathLst>
          </a:custGeom>
          <a:solidFill>
            <a:srgbClr val="ECEDC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5" name="Google Shape;2825;p90"/>
          <p:cNvSpPr/>
          <p:nvPr/>
        </p:nvSpPr>
        <p:spPr>
          <a:xfrm>
            <a:off x="9239250" y="3502025"/>
            <a:ext cx="765175" cy="765175"/>
          </a:xfrm>
          <a:prstGeom prst="ellipse">
            <a:avLst/>
          </a:pr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6" name="Google Shape;2826;p90"/>
          <p:cNvSpPr/>
          <p:nvPr/>
        </p:nvSpPr>
        <p:spPr>
          <a:xfrm>
            <a:off x="8755062" y="5264150"/>
            <a:ext cx="762000" cy="762000"/>
          </a:xfrm>
          <a:prstGeom prst="ellipse">
            <a:avLst/>
          </a:pr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7" name="Google Shape;2827;p90"/>
          <p:cNvSpPr txBox="1"/>
          <p:nvPr/>
        </p:nvSpPr>
        <p:spPr>
          <a:xfrm>
            <a:off x="-622473" y="1171575"/>
            <a:ext cx="334662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286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C0C2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28" name="Google Shape;2828;p90"/>
          <p:cNvSpPr txBox="1"/>
          <p:nvPr/>
        </p:nvSpPr>
        <p:spPr>
          <a:xfrm>
            <a:off x="939801" y="4927600"/>
            <a:ext cx="15049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18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85DB1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29" name="Google Shape;2829;p90"/>
          <p:cNvSpPr txBox="1"/>
          <p:nvPr/>
        </p:nvSpPr>
        <p:spPr>
          <a:xfrm>
            <a:off x="-389241" y="3062287"/>
            <a:ext cx="24704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948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BED9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30" name="Google Shape;2830;p90"/>
          <p:cNvSpPr txBox="1"/>
          <p:nvPr/>
        </p:nvSpPr>
        <p:spPr>
          <a:xfrm>
            <a:off x="10140950" y="3417887"/>
            <a:ext cx="128587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520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A7C5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31" name="Google Shape;2831;p90"/>
          <p:cNvSpPr txBox="1"/>
          <p:nvPr/>
        </p:nvSpPr>
        <p:spPr>
          <a:xfrm>
            <a:off x="9656762" y="5181600"/>
            <a:ext cx="153511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493F0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32" name="Google Shape;2832;p90"/>
          <p:cNvSpPr/>
          <p:nvPr/>
        </p:nvSpPr>
        <p:spPr>
          <a:xfrm>
            <a:off x="2559050" y="3978275"/>
            <a:ext cx="219075" cy="1028700"/>
          </a:xfrm>
          <a:custGeom>
            <a:avLst/>
            <a:gdLst/>
            <a:ahLst/>
            <a:cxnLst/>
            <a:rect l="l" t="t" r="r" b="b"/>
            <a:pathLst>
              <a:path w="56" h="263" extrusionOk="0">
                <a:moveTo>
                  <a:pt x="52" y="263"/>
                </a:moveTo>
                <a:cubicBezTo>
                  <a:pt x="49" y="263"/>
                  <a:pt x="47" y="262"/>
                  <a:pt x="46" y="259"/>
                </a:cubicBezTo>
                <a:cubicBezTo>
                  <a:pt x="33" y="219"/>
                  <a:pt x="22" y="177"/>
                  <a:pt x="14" y="134"/>
                </a:cubicBezTo>
                <a:cubicBezTo>
                  <a:pt x="6" y="92"/>
                  <a:pt x="2" y="48"/>
                  <a:pt x="0" y="6"/>
                </a:cubicBezTo>
                <a:cubicBezTo>
                  <a:pt x="0" y="3"/>
                  <a:pt x="2" y="1"/>
                  <a:pt x="5" y="1"/>
                </a:cubicBezTo>
                <a:cubicBezTo>
                  <a:pt x="7" y="0"/>
                  <a:pt x="10" y="3"/>
                  <a:pt x="10" y="5"/>
                </a:cubicBezTo>
                <a:cubicBezTo>
                  <a:pt x="11" y="48"/>
                  <a:pt x="16" y="90"/>
                  <a:pt x="24" y="132"/>
                </a:cubicBezTo>
                <a:cubicBezTo>
                  <a:pt x="31" y="174"/>
                  <a:pt x="42" y="216"/>
                  <a:pt x="55" y="256"/>
                </a:cubicBezTo>
                <a:cubicBezTo>
                  <a:pt x="56" y="259"/>
                  <a:pt x="55" y="262"/>
                  <a:pt x="52" y="262"/>
                </a:cubicBezTo>
                <a:cubicBezTo>
                  <a:pt x="52" y="263"/>
                  <a:pt x="52" y="263"/>
                  <a:pt x="52" y="263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90"/>
          <p:cNvSpPr/>
          <p:nvPr/>
        </p:nvSpPr>
        <p:spPr>
          <a:xfrm>
            <a:off x="2665412" y="2093912"/>
            <a:ext cx="414337" cy="973137"/>
          </a:xfrm>
          <a:custGeom>
            <a:avLst/>
            <a:gdLst/>
            <a:ahLst/>
            <a:cxnLst/>
            <a:rect l="l" t="t" r="r" b="b"/>
            <a:pathLst>
              <a:path w="106" h="249" extrusionOk="0">
                <a:moveTo>
                  <a:pt x="3" y="249"/>
                </a:moveTo>
                <a:cubicBezTo>
                  <a:pt x="1" y="248"/>
                  <a:pt x="0" y="245"/>
                  <a:pt x="0" y="243"/>
                </a:cubicBezTo>
                <a:cubicBezTo>
                  <a:pt x="10" y="201"/>
                  <a:pt x="24" y="160"/>
                  <a:pt x="39" y="120"/>
                </a:cubicBezTo>
                <a:cubicBezTo>
                  <a:pt x="55" y="80"/>
                  <a:pt x="74" y="41"/>
                  <a:pt x="96" y="3"/>
                </a:cubicBezTo>
                <a:cubicBezTo>
                  <a:pt x="97" y="1"/>
                  <a:pt x="100" y="0"/>
                  <a:pt x="102" y="2"/>
                </a:cubicBezTo>
                <a:cubicBezTo>
                  <a:pt x="105" y="3"/>
                  <a:pt x="106" y="6"/>
                  <a:pt x="104" y="8"/>
                </a:cubicBezTo>
                <a:cubicBezTo>
                  <a:pt x="83" y="45"/>
                  <a:pt x="64" y="84"/>
                  <a:pt x="49" y="123"/>
                </a:cubicBezTo>
                <a:cubicBezTo>
                  <a:pt x="33" y="163"/>
                  <a:pt x="20" y="204"/>
                  <a:pt x="10" y="245"/>
                </a:cubicBezTo>
                <a:cubicBezTo>
                  <a:pt x="9" y="248"/>
                  <a:pt x="6" y="249"/>
                  <a:pt x="4" y="249"/>
                </a:cubicBezTo>
                <a:cubicBezTo>
                  <a:pt x="4" y="249"/>
                  <a:pt x="3" y="249"/>
                  <a:pt x="3" y="249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90"/>
          <p:cNvSpPr/>
          <p:nvPr/>
        </p:nvSpPr>
        <p:spPr>
          <a:xfrm>
            <a:off x="9332912" y="4337050"/>
            <a:ext cx="273050" cy="911225"/>
          </a:xfrm>
          <a:custGeom>
            <a:avLst/>
            <a:gdLst/>
            <a:ahLst/>
            <a:cxnLst/>
            <a:rect l="l" t="t" r="r" b="b"/>
            <a:pathLst>
              <a:path w="70" h="233" extrusionOk="0">
                <a:moveTo>
                  <a:pt x="5" y="233"/>
                </a:moveTo>
                <a:cubicBezTo>
                  <a:pt x="5" y="233"/>
                  <a:pt x="4" y="233"/>
                  <a:pt x="3" y="233"/>
                </a:cubicBezTo>
                <a:cubicBezTo>
                  <a:pt x="1" y="232"/>
                  <a:pt x="0" y="229"/>
                  <a:pt x="1" y="226"/>
                </a:cubicBezTo>
                <a:cubicBezTo>
                  <a:pt x="30" y="156"/>
                  <a:pt x="50" y="81"/>
                  <a:pt x="60" y="5"/>
                </a:cubicBezTo>
                <a:cubicBezTo>
                  <a:pt x="61" y="2"/>
                  <a:pt x="63" y="0"/>
                  <a:pt x="66" y="1"/>
                </a:cubicBezTo>
                <a:cubicBezTo>
                  <a:pt x="69" y="1"/>
                  <a:pt x="70" y="4"/>
                  <a:pt x="70" y="6"/>
                </a:cubicBezTo>
                <a:cubicBezTo>
                  <a:pt x="60" y="83"/>
                  <a:pt x="39" y="159"/>
                  <a:pt x="10" y="230"/>
                </a:cubicBezTo>
                <a:cubicBezTo>
                  <a:pt x="9" y="232"/>
                  <a:pt x="7" y="233"/>
                  <a:pt x="5" y="233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90"/>
          <p:cNvSpPr txBox="1"/>
          <p:nvPr/>
        </p:nvSpPr>
        <p:spPr>
          <a:xfrm>
            <a:off x="3028950" y="1271587"/>
            <a:ext cx="381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600"/>
              <a:buFont typeface="Open Sans Light"/>
              <a:buNone/>
            </a:pPr>
            <a:r>
              <a:rPr lang="en-US" sz="4600" b="0" i="0" u="none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endParaRPr/>
          </a:p>
        </p:txBody>
      </p:sp>
      <p:sp>
        <p:nvSpPr>
          <p:cNvPr id="2836" name="Google Shape;2836;p90"/>
          <p:cNvSpPr txBox="1"/>
          <p:nvPr/>
        </p:nvSpPr>
        <p:spPr>
          <a:xfrm>
            <a:off x="2425700" y="3159125"/>
            <a:ext cx="4159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600"/>
              <a:buFont typeface="Open Sans Light"/>
              <a:buNone/>
            </a:pPr>
            <a:r>
              <a:rPr lang="en-US" sz="4600" b="0" i="0" u="none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endParaRPr/>
          </a:p>
        </p:txBody>
      </p:sp>
      <p:sp>
        <p:nvSpPr>
          <p:cNvPr id="2837" name="Google Shape;2837;p90"/>
          <p:cNvSpPr txBox="1"/>
          <p:nvPr/>
        </p:nvSpPr>
        <p:spPr>
          <a:xfrm>
            <a:off x="2779712" y="5068887"/>
            <a:ext cx="38417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Open Sans Light"/>
              <a:buNone/>
            </a:pPr>
            <a:r>
              <a:rPr lang="en-US" sz="4600" b="0" i="0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</a:t>
            </a:r>
            <a:endParaRPr/>
          </a:p>
        </p:txBody>
      </p:sp>
      <p:sp>
        <p:nvSpPr>
          <p:cNvPr id="2838" name="Google Shape;2838;p90"/>
          <p:cNvSpPr txBox="1"/>
          <p:nvPr/>
        </p:nvSpPr>
        <p:spPr>
          <a:xfrm>
            <a:off x="8956675" y="5318125"/>
            <a:ext cx="3714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Open Sans Light"/>
              <a:buNone/>
            </a:pPr>
            <a:r>
              <a:rPr lang="en-US" sz="4600" b="0" i="0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</a:t>
            </a:r>
            <a:endParaRPr/>
          </a:p>
        </p:txBody>
      </p:sp>
      <p:sp>
        <p:nvSpPr>
          <p:cNvPr id="2839" name="Google Shape;2839;p90"/>
          <p:cNvSpPr txBox="1"/>
          <p:nvPr/>
        </p:nvSpPr>
        <p:spPr>
          <a:xfrm>
            <a:off x="9466262" y="3546475"/>
            <a:ext cx="3365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Open Sans Light"/>
              <a:buNone/>
            </a:pPr>
            <a:r>
              <a:rPr lang="en-US" sz="4600" b="0" i="0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</a:t>
            </a:r>
            <a:endParaRPr/>
          </a:p>
        </p:txBody>
      </p:sp>
      <p:sp>
        <p:nvSpPr>
          <p:cNvPr id="2840" name="Google Shape;2840;p90"/>
          <p:cNvSpPr/>
          <p:nvPr/>
        </p:nvSpPr>
        <p:spPr>
          <a:xfrm>
            <a:off x="7059612" y="3184525"/>
            <a:ext cx="1355725" cy="681037"/>
          </a:xfrm>
          <a:custGeom>
            <a:avLst/>
            <a:gdLst/>
            <a:ahLst/>
            <a:cxnLst/>
            <a:rect l="l" t="t" r="r" b="b"/>
            <a:pathLst>
              <a:path w="347" h="174" extrusionOk="0">
                <a:moveTo>
                  <a:pt x="102" y="165"/>
                </a:moveTo>
                <a:cubicBezTo>
                  <a:pt x="102" y="166"/>
                  <a:pt x="103" y="166"/>
                  <a:pt x="103" y="167"/>
                </a:cubicBezTo>
                <a:cubicBezTo>
                  <a:pt x="103" y="168"/>
                  <a:pt x="103" y="169"/>
                  <a:pt x="103" y="170"/>
                </a:cubicBezTo>
                <a:cubicBezTo>
                  <a:pt x="102" y="171"/>
                  <a:pt x="101" y="172"/>
                  <a:pt x="100" y="172"/>
                </a:cubicBezTo>
                <a:cubicBezTo>
                  <a:pt x="89" y="173"/>
                  <a:pt x="78" y="174"/>
                  <a:pt x="66" y="174"/>
                </a:cubicBezTo>
                <a:cubicBezTo>
                  <a:pt x="66" y="174"/>
                  <a:pt x="66" y="174"/>
                  <a:pt x="66" y="174"/>
                </a:cubicBezTo>
                <a:cubicBezTo>
                  <a:pt x="66" y="174"/>
                  <a:pt x="66" y="174"/>
                  <a:pt x="66" y="174"/>
                </a:cubicBezTo>
                <a:cubicBezTo>
                  <a:pt x="50" y="174"/>
                  <a:pt x="37" y="173"/>
                  <a:pt x="24" y="170"/>
                </a:cubicBezTo>
                <a:cubicBezTo>
                  <a:pt x="20" y="169"/>
                  <a:pt x="16" y="168"/>
                  <a:pt x="12" y="166"/>
                </a:cubicBezTo>
                <a:cubicBezTo>
                  <a:pt x="4" y="162"/>
                  <a:pt x="2" y="157"/>
                  <a:pt x="1" y="154"/>
                </a:cubicBezTo>
                <a:cubicBezTo>
                  <a:pt x="0" y="149"/>
                  <a:pt x="2" y="144"/>
                  <a:pt x="6" y="140"/>
                </a:cubicBezTo>
                <a:cubicBezTo>
                  <a:pt x="12" y="134"/>
                  <a:pt x="20" y="129"/>
                  <a:pt x="30" y="124"/>
                </a:cubicBezTo>
                <a:cubicBezTo>
                  <a:pt x="33" y="123"/>
                  <a:pt x="37" y="122"/>
                  <a:pt x="40" y="120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5" y="118"/>
                  <a:pt x="46" y="117"/>
                  <a:pt x="47" y="115"/>
                </a:cubicBezTo>
                <a:cubicBezTo>
                  <a:pt x="47" y="113"/>
                  <a:pt x="46" y="112"/>
                  <a:pt x="45" y="110"/>
                </a:cubicBezTo>
                <a:cubicBezTo>
                  <a:pt x="34" y="99"/>
                  <a:pt x="29" y="85"/>
                  <a:pt x="29" y="68"/>
                </a:cubicBezTo>
                <a:cubicBezTo>
                  <a:pt x="30" y="52"/>
                  <a:pt x="39" y="42"/>
                  <a:pt x="56" y="38"/>
                </a:cubicBezTo>
                <a:cubicBezTo>
                  <a:pt x="59" y="37"/>
                  <a:pt x="63" y="37"/>
                  <a:pt x="66" y="36"/>
                </a:cubicBezTo>
                <a:cubicBezTo>
                  <a:pt x="69" y="37"/>
                  <a:pt x="73" y="37"/>
                  <a:pt x="76" y="38"/>
                </a:cubicBezTo>
                <a:cubicBezTo>
                  <a:pt x="93" y="42"/>
                  <a:pt x="102" y="52"/>
                  <a:pt x="103" y="68"/>
                </a:cubicBezTo>
                <a:cubicBezTo>
                  <a:pt x="103" y="85"/>
                  <a:pt x="98" y="99"/>
                  <a:pt x="87" y="110"/>
                </a:cubicBezTo>
                <a:cubicBezTo>
                  <a:pt x="86" y="112"/>
                  <a:pt x="85" y="113"/>
                  <a:pt x="85" y="115"/>
                </a:cubicBezTo>
                <a:cubicBezTo>
                  <a:pt x="86" y="117"/>
                  <a:pt x="87" y="118"/>
                  <a:pt x="90" y="119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6" y="122"/>
                  <a:pt x="97" y="124"/>
                  <a:pt x="96" y="126"/>
                </a:cubicBezTo>
                <a:cubicBezTo>
                  <a:pt x="96" y="127"/>
                  <a:pt x="95" y="128"/>
                  <a:pt x="94" y="128"/>
                </a:cubicBezTo>
                <a:cubicBezTo>
                  <a:pt x="93" y="128"/>
                  <a:pt x="92" y="128"/>
                  <a:pt x="91" y="128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2" y="125"/>
                  <a:pt x="79" y="121"/>
                  <a:pt x="78" y="116"/>
                </a:cubicBezTo>
                <a:cubicBezTo>
                  <a:pt x="77" y="112"/>
                  <a:pt x="78" y="108"/>
                  <a:pt x="82" y="105"/>
                </a:cubicBezTo>
                <a:cubicBezTo>
                  <a:pt x="91" y="95"/>
                  <a:pt x="96" y="83"/>
                  <a:pt x="95" y="69"/>
                </a:cubicBezTo>
                <a:cubicBezTo>
                  <a:pt x="95" y="56"/>
                  <a:pt x="88" y="48"/>
                  <a:pt x="74" y="45"/>
                </a:cubicBezTo>
                <a:cubicBezTo>
                  <a:pt x="71" y="44"/>
                  <a:pt x="69" y="44"/>
                  <a:pt x="66" y="44"/>
                </a:cubicBezTo>
                <a:cubicBezTo>
                  <a:pt x="63" y="44"/>
                  <a:pt x="61" y="44"/>
                  <a:pt x="58" y="45"/>
                </a:cubicBezTo>
                <a:cubicBezTo>
                  <a:pt x="44" y="48"/>
                  <a:pt x="37" y="56"/>
                  <a:pt x="37" y="69"/>
                </a:cubicBezTo>
                <a:cubicBezTo>
                  <a:pt x="36" y="83"/>
                  <a:pt x="41" y="95"/>
                  <a:pt x="50" y="105"/>
                </a:cubicBezTo>
                <a:cubicBezTo>
                  <a:pt x="53" y="108"/>
                  <a:pt x="55" y="112"/>
                  <a:pt x="54" y="117"/>
                </a:cubicBezTo>
                <a:cubicBezTo>
                  <a:pt x="53" y="121"/>
                  <a:pt x="50" y="125"/>
                  <a:pt x="45" y="126"/>
                </a:cubicBezTo>
                <a:cubicBezTo>
                  <a:pt x="43" y="127"/>
                  <a:pt x="43" y="127"/>
                  <a:pt x="43" y="127"/>
                </a:cubicBezTo>
                <a:cubicBezTo>
                  <a:pt x="40" y="129"/>
                  <a:pt x="36" y="130"/>
                  <a:pt x="34" y="131"/>
                </a:cubicBezTo>
                <a:cubicBezTo>
                  <a:pt x="24" y="136"/>
                  <a:pt x="17" y="140"/>
                  <a:pt x="12" y="145"/>
                </a:cubicBezTo>
                <a:cubicBezTo>
                  <a:pt x="9" y="148"/>
                  <a:pt x="8" y="150"/>
                  <a:pt x="9" y="152"/>
                </a:cubicBezTo>
                <a:cubicBezTo>
                  <a:pt x="9" y="155"/>
                  <a:pt x="11" y="157"/>
                  <a:pt x="15" y="159"/>
                </a:cubicBezTo>
                <a:cubicBezTo>
                  <a:pt x="18" y="161"/>
                  <a:pt x="22" y="162"/>
                  <a:pt x="26" y="163"/>
                </a:cubicBezTo>
                <a:cubicBezTo>
                  <a:pt x="38" y="166"/>
                  <a:pt x="51" y="166"/>
                  <a:pt x="66" y="167"/>
                </a:cubicBezTo>
                <a:cubicBezTo>
                  <a:pt x="77" y="166"/>
                  <a:pt x="88" y="166"/>
                  <a:pt x="99" y="164"/>
                </a:cubicBezTo>
                <a:cubicBezTo>
                  <a:pt x="100" y="164"/>
                  <a:pt x="101" y="164"/>
                  <a:pt x="102" y="165"/>
                </a:cubicBezTo>
                <a:close/>
                <a:moveTo>
                  <a:pt x="247" y="162"/>
                </a:moveTo>
                <a:cubicBezTo>
                  <a:pt x="243" y="164"/>
                  <a:pt x="238" y="166"/>
                  <a:pt x="232" y="167"/>
                </a:cubicBezTo>
                <a:cubicBezTo>
                  <a:pt x="216" y="171"/>
                  <a:pt x="200" y="172"/>
                  <a:pt x="180" y="172"/>
                </a:cubicBezTo>
                <a:cubicBezTo>
                  <a:pt x="180" y="172"/>
                  <a:pt x="180" y="172"/>
                  <a:pt x="180" y="172"/>
                </a:cubicBezTo>
                <a:cubicBezTo>
                  <a:pt x="180" y="172"/>
                  <a:pt x="180" y="172"/>
                  <a:pt x="180" y="172"/>
                </a:cubicBezTo>
                <a:cubicBezTo>
                  <a:pt x="160" y="172"/>
                  <a:pt x="143" y="171"/>
                  <a:pt x="127" y="167"/>
                </a:cubicBezTo>
                <a:cubicBezTo>
                  <a:pt x="121" y="166"/>
                  <a:pt x="116" y="164"/>
                  <a:pt x="112" y="162"/>
                </a:cubicBezTo>
                <a:cubicBezTo>
                  <a:pt x="102" y="158"/>
                  <a:pt x="99" y="152"/>
                  <a:pt x="98" y="147"/>
                </a:cubicBezTo>
                <a:cubicBezTo>
                  <a:pt x="97" y="142"/>
                  <a:pt x="100" y="136"/>
                  <a:pt x="104" y="131"/>
                </a:cubicBezTo>
                <a:cubicBezTo>
                  <a:pt x="112" y="123"/>
                  <a:pt x="121" y="117"/>
                  <a:pt x="135" y="111"/>
                </a:cubicBezTo>
                <a:cubicBezTo>
                  <a:pt x="139" y="109"/>
                  <a:pt x="143" y="107"/>
                  <a:pt x="147" y="106"/>
                </a:cubicBezTo>
                <a:cubicBezTo>
                  <a:pt x="150" y="105"/>
                  <a:pt x="150" y="105"/>
                  <a:pt x="150" y="105"/>
                </a:cubicBezTo>
                <a:cubicBezTo>
                  <a:pt x="153" y="103"/>
                  <a:pt x="155" y="101"/>
                  <a:pt x="156" y="98"/>
                </a:cubicBezTo>
                <a:cubicBezTo>
                  <a:pt x="157" y="96"/>
                  <a:pt x="156" y="93"/>
                  <a:pt x="153" y="91"/>
                </a:cubicBezTo>
                <a:cubicBezTo>
                  <a:pt x="140" y="77"/>
                  <a:pt x="133" y="60"/>
                  <a:pt x="134" y="39"/>
                </a:cubicBezTo>
                <a:cubicBezTo>
                  <a:pt x="135" y="19"/>
                  <a:pt x="146" y="6"/>
                  <a:pt x="167" y="1"/>
                </a:cubicBezTo>
                <a:cubicBezTo>
                  <a:pt x="171" y="0"/>
                  <a:pt x="175" y="0"/>
                  <a:pt x="179" y="0"/>
                </a:cubicBezTo>
                <a:cubicBezTo>
                  <a:pt x="184" y="0"/>
                  <a:pt x="188" y="0"/>
                  <a:pt x="192" y="1"/>
                </a:cubicBezTo>
                <a:cubicBezTo>
                  <a:pt x="213" y="6"/>
                  <a:pt x="224" y="19"/>
                  <a:pt x="225" y="39"/>
                </a:cubicBezTo>
                <a:cubicBezTo>
                  <a:pt x="226" y="60"/>
                  <a:pt x="219" y="78"/>
                  <a:pt x="206" y="91"/>
                </a:cubicBezTo>
                <a:cubicBezTo>
                  <a:pt x="203" y="93"/>
                  <a:pt x="203" y="96"/>
                  <a:pt x="203" y="98"/>
                </a:cubicBezTo>
                <a:cubicBezTo>
                  <a:pt x="204" y="101"/>
                  <a:pt x="206" y="103"/>
                  <a:pt x="209" y="105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6" y="107"/>
                  <a:pt x="220" y="109"/>
                  <a:pt x="224" y="111"/>
                </a:cubicBezTo>
                <a:cubicBezTo>
                  <a:pt x="238" y="117"/>
                  <a:pt x="247" y="123"/>
                  <a:pt x="255" y="131"/>
                </a:cubicBezTo>
                <a:cubicBezTo>
                  <a:pt x="258" y="134"/>
                  <a:pt x="261" y="141"/>
                  <a:pt x="260" y="147"/>
                </a:cubicBezTo>
                <a:cubicBezTo>
                  <a:pt x="259" y="152"/>
                  <a:pt x="256" y="158"/>
                  <a:pt x="247" y="162"/>
                </a:cubicBezTo>
                <a:close/>
                <a:moveTo>
                  <a:pt x="153" y="112"/>
                </a:moveTo>
                <a:cubicBezTo>
                  <a:pt x="150" y="113"/>
                  <a:pt x="150" y="113"/>
                  <a:pt x="150" y="113"/>
                </a:cubicBezTo>
                <a:cubicBezTo>
                  <a:pt x="146" y="114"/>
                  <a:pt x="142" y="116"/>
                  <a:pt x="138" y="118"/>
                </a:cubicBezTo>
                <a:cubicBezTo>
                  <a:pt x="125" y="123"/>
                  <a:pt x="117" y="129"/>
                  <a:pt x="110" y="136"/>
                </a:cubicBezTo>
                <a:cubicBezTo>
                  <a:pt x="107" y="139"/>
                  <a:pt x="105" y="143"/>
                  <a:pt x="106" y="146"/>
                </a:cubicBezTo>
                <a:cubicBezTo>
                  <a:pt x="107" y="150"/>
                  <a:pt x="110" y="153"/>
                  <a:pt x="115" y="155"/>
                </a:cubicBezTo>
                <a:cubicBezTo>
                  <a:pt x="119" y="157"/>
                  <a:pt x="123" y="159"/>
                  <a:pt x="128" y="160"/>
                </a:cubicBezTo>
                <a:cubicBezTo>
                  <a:pt x="144" y="164"/>
                  <a:pt x="160" y="164"/>
                  <a:pt x="180" y="165"/>
                </a:cubicBezTo>
                <a:cubicBezTo>
                  <a:pt x="199" y="164"/>
                  <a:pt x="215" y="164"/>
                  <a:pt x="231" y="160"/>
                </a:cubicBezTo>
                <a:cubicBezTo>
                  <a:pt x="236" y="159"/>
                  <a:pt x="240" y="157"/>
                  <a:pt x="244" y="155"/>
                </a:cubicBezTo>
                <a:cubicBezTo>
                  <a:pt x="249" y="153"/>
                  <a:pt x="251" y="150"/>
                  <a:pt x="252" y="146"/>
                </a:cubicBezTo>
                <a:cubicBezTo>
                  <a:pt x="253" y="142"/>
                  <a:pt x="251" y="138"/>
                  <a:pt x="249" y="136"/>
                </a:cubicBezTo>
                <a:cubicBezTo>
                  <a:pt x="242" y="129"/>
                  <a:pt x="234" y="123"/>
                  <a:pt x="221" y="118"/>
                </a:cubicBezTo>
                <a:cubicBezTo>
                  <a:pt x="217" y="116"/>
                  <a:pt x="213" y="114"/>
                  <a:pt x="210" y="113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201" y="109"/>
                  <a:pt x="197" y="105"/>
                  <a:pt x="196" y="100"/>
                </a:cubicBezTo>
                <a:cubicBezTo>
                  <a:pt x="195" y="95"/>
                  <a:pt x="196" y="90"/>
                  <a:pt x="200" y="86"/>
                </a:cubicBezTo>
                <a:cubicBezTo>
                  <a:pt x="212" y="74"/>
                  <a:pt x="218" y="58"/>
                  <a:pt x="217" y="40"/>
                </a:cubicBezTo>
                <a:cubicBezTo>
                  <a:pt x="217" y="23"/>
                  <a:pt x="208" y="13"/>
                  <a:pt x="190" y="9"/>
                </a:cubicBezTo>
                <a:cubicBezTo>
                  <a:pt x="187" y="8"/>
                  <a:pt x="183" y="7"/>
                  <a:pt x="179" y="7"/>
                </a:cubicBezTo>
                <a:cubicBezTo>
                  <a:pt x="176" y="7"/>
                  <a:pt x="173" y="8"/>
                  <a:pt x="169" y="9"/>
                </a:cubicBezTo>
                <a:cubicBezTo>
                  <a:pt x="151" y="13"/>
                  <a:pt x="142" y="23"/>
                  <a:pt x="142" y="40"/>
                </a:cubicBezTo>
                <a:cubicBezTo>
                  <a:pt x="141" y="58"/>
                  <a:pt x="146" y="74"/>
                  <a:pt x="159" y="86"/>
                </a:cubicBezTo>
                <a:cubicBezTo>
                  <a:pt x="163" y="90"/>
                  <a:pt x="164" y="95"/>
                  <a:pt x="163" y="100"/>
                </a:cubicBezTo>
                <a:cubicBezTo>
                  <a:pt x="162" y="105"/>
                  <a:pt x="158" y="109"/>
                  <a:pt x="153" y="112"/>
                </a:cubicBezTo>
                <a:close/>
                <a:moveTo>
                  <a:pt x="342" y="143"/>
                </a:moveTo>
                <a:cubicBezTo>
                  <a:pt x="337" y="137"/>
                  <a:pt x="330" y="133"/>
                  <a:pt x="320" y="128"/>
                </a:cubicBezTo>
                <a:cubicBezTo>
                  <a:pt x="317" y="127"/>
                  <a:pt x="314" y="126"/>
                  <a:pt x="312" y="125"/>
                </a:cubicBezTo>
                <a:cubicBezTo>
                  <a:pt x="309" y="124"/>
                  <a:pt x="309" y="124"/>
                  <a:pt x="309" y="124"/>
                </a:cubicBezTo>
                <a:cubicBezTo>
                  <a:pt x="307" y="123"/>
                  <a:pt x="306" y="122"/>
                  <a:pt x="306" y="120"/>
                </a:cubicBezTo>
                <a:cubicBezTo>
                  <a:pt x="305" y="119"/>
                  <a:pt x="306" y="117"/>
                  <a:pt x="307" y="116"/>
                </a:cubicBezTo>
                <a:cubicBezTo>
                  <a:pt x="317" y="106"/>
                  <a:pt x="322" y="94"/>
                  <a:pt x="321" y="78"/>
                </a:cubicBezTo>
                <a:cubicBezTo>
                  <a:pt x="321" y="64"/>
                  <a:pt x="313" y="54"/>
                  <a:pt x="297" y="50"/>
                </a:cubicBezTo>
                <a:cubicBezTo>
                  <a:pt x="294" y="50"/>
                  <a:pt x="291" y="49"/>
                  <a:pt x="288" y="49"/>
                </a:cubicBezTo>
                <a:cubicBezTo>
                  <a:pt x="285" y="49"/>
                  <a:pt x="282" y="50"/>
                  <a:pt x="279" y="50"/>
                </a:cubicBezTo>
                <a:cubicBezTo>
                  <a:pt x="263" y="54"/>
                  <a:pt x="255" y="64"/>
                  <a:pt x="254" y="78"/>
                </a:cubicBezTo>
                <a:cubicBezTo>
                  <a:pt x="254" y="94"/>
                  <a:pt x="258" y="106"/>
                  <a:pt x="269" y="116"/>
                </a:cubicBezTo>
                <a:cubicBezTo>
                  <a:pt x="270" y="117"/>
                  <a:pt x="270" y="119"/>
                  <a:pt x="270" y="120"/>
                </a:cubicBezTo>
                <a:cubicBezTo>
                  <a:pt x="270" y="122"/>
                  <a:pt x="268" y="123"/>
                  <a:pt x="266" y="124"/>
                </a:cubicBezTo>
                <a:cubicBezTo>
                  <a:pt x="264" y="125"/>
                  <a:pt x="263" y="127"/>
                  <a:pt x="264" y="129"/>
                </a:cubicBezTo>
                <a:cubicBezTo>
                  <a:pt x="265" y="131"/>
                  <a:pt x="267" y="132"/>
                  <a:pt x="269" y="131"/>
                </a:cubicBezTo>
                <a:cubicBezTo>
                  <a:pt x="274" y="129"/>
                  <a:pt x="277" y="126"/>
                  <a:pt x="277" y="122"/>
                </a:cubicBezTo>
                <a:cubicBezTo>
                  <a:pt x="278" y="118"/>
                  <a:pt x="277" y="114"/>
                  <a:pt x="274" y="111"/>
                </a:cubicBezTo>
                <a:cubicBezTo>
                  <a:pt x="265" y="102"/>
                  <a:pt x="261" y="92"/>
                  <a:pt x="262" y="79"/>
                </a:cubicBezTo>
                <a:cubicBezTo>
                  <a:pt x="262" y="67"/>
                  <a:pt x="268" y="61"/>
                  <a:pt x="281" y="58"/>
                </a:cubicBezTo>
                <a:cubicBezTo>
                  <a:pt x="283" y="57"/>
                  <a:pt x="286" y="57"/>
                  <a:pt x="288" y="57"/>
                </a:cubicBezTo>
                <a:cubicBezTo>
                  <a:pt x="290" y="57"/>
                  <a:pt x="293" y="57"/>
                  <a:pt x="295" y="58"/>
                </a:cubicBezTo>
                <a:cubicBezTo>
                  <a:pt x="307" y="61"/>
                  <a:pt x="313" y="67"/>
                  <a:pt x="314" y="79"/>
                </a:cubicBezTo>
                <a:cubicBezTo>
                  <a:pt x="314" y="92"/>
                  <a:pt x="310" y="103"/>
                  <a:pt x="302" y="111"/>
                </a:cubicBezTo>
                <a:cubicBezTo>
                  <a:pt x="299" y="114"/>
                  <a:pt x="297" y="118"/>
                  <a:pt x="298" y="122"/>
                </a:cubicBezTo>
                <a:cubicBezTo>
                  <a:pt x="299" y="126"/>
                  <a:pt x="302" y="129"/>
                  <a:pt x="307" y="131"/>
                </a:cubicBezTo>
                <a:cubicBezTo>
                  <a:pt x="309" y="132"/>
                  <a:pt x="309" y="132"/>
                  <a:pt x="309" y="132"/>
                </a:cubicBezTo>
                <a:cubicBezTo>
                  <a:pt x="312" y="133"/>
                  <a:pt x="314" y="134"/>
                  <a:pt x="317" y="135"/>
                </a:cubicBezTo>
                <a:cubicBezTo>
                  <a:pt x="326" y="139"/>
                  <a:pt x="332" y="143"/>
                  <a:pt x="337" y="148"/>
                </a:cubicBezTo>
                <a:cubicBezTo>
                  <a:pt x="338" y="149"/>
                  <a:pt x="339" y="152"/>
                  <a:pt x="338" y="154"/>
                </a:cubicBezTo>
                <a:cubicBezTo>
                  <a:pt x="338" y="157"/>
                  <a:pt x="336" y="159"/>
                  <a:pt x="334" y="160"/>
                </a:cubicBezTo>
                <a:cubicBezTo>
                  <a:pt x="331" y="161"/>
                  <a:pt x="328" y="162"/>
                  <a:pt x="324" y="163"/>
                </a:cubicBezTo>
                <a:cubicBezTo>
                  <a:pt x="313" y="166"/>
                  <a:pt x="302" y="166"/>
                  <a:pt x="288" y="167"/>
                </a:cubicBezTo>
                <a:cubicBezTo>
                  <a:pt x="286" y="166"/>
                  <a:pt x="286" y="166"/>
                  <a:pt x="286" y="166"/>
                </a:cubicBezTo>
                <a:cubicBezTo>
                  <a:pt x="275" y="166"/>
                  <a:pt x="267" y="166"/>
                  <a:pt x="258" y="165"/>
                </a:cubicBezTo>
                <a:cubicBezTo>
                  <a:pt x="256" y="164"/>
                  <a:pt x="254" y="166"/>
                  <a:pt x="254" y="168"/>
                </a:cubicBezTo>
                <a:cubicBezTo>
                  <a:pt x="254" y="169"/>
                  <a:pt x="254" y="170"/>
                  <a:pt x="254" y="170"/>
                </a:cubicBezTo>
                <a:cubicBezTo>
                  <a:pt x="255" y="171"/>
                  <a:pt x="256" y="172"/>
                  <a:pt x="257" y="172"/>
                </a:cubicBezTo>
                <a:cubicBezTo>
                  <a:pt x="266" y="174"/>
                  <a:pt x="274" y="174"/>
                  <a:pt x="286" y="174"/>
                </a:cubicBezTo>
                <a:cubicBezTo>
                  <a:pt x="288" y="174"/>
                  <a:pt x="288" y="174"/>
                  <a:pt x="288" y="174"/>
                </a:cubicBezTo>
                <a:cubicBezTo>
                  <a:pt x="288" y="174"/>
                  <a:pt x="288" y="174"/>
                  <a:pt x="288" y="174"/>
                </a:cubicBezTo>
                <a:cubicBezTo>
                  <a:pt x="302" y="174"/>
                  <a:pt x="314" y="173"/>
                  <a:pt x="326" y="171"/>
                </a:cubicBezTo>
                <a:cubicBezTo>
                  <a:pt x="330" y="170"/>
                  <a:pt x="334" y="168"/>
                  <a:pt x="337" y="167"/>
                </a:cubicBezTo>
                <a:cubicBezTo>
                  <a:pt x="342" y="164"/>
                  <a:pt x="345" y="160"/>
                  <a:pt x="346" y="156"/>
                </a:cubicBezTo>
                <a:cubicBezTo>
                  <a:pt x="347" y="151"/>
                  <a:pt x="345" y="146"/>
                  <a:pt x="342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90"/>
          <p:cNvSpPr/>
          <p:nvPr/>
        </p:nvSpPr>
        <p:spPr>
          <a:xfrm>
            <a:off x="5653087" y="1765300"/>
            <a:ext cx="1117600" cy="1119187"/>
          </a:xfrm>
          <a:custGeom>
            <a:avLst/>
            <a:gdLst/>
            <a:ahLst/>
            <a:cxnLst/>
            <a:rect l="l" t="t" r="r" b="b"/>
            <a:pathLst>
              <a:path w="286" h="286" extrusionOk="0">
                <a:moveTo>
                  <a:pt x="45" y="143"/>
                </a:moveTo>
                <a:cubicBezTo>
                  <a:pt x="45" y="146"/>
                  <a:pt x="43" y="148"/>
                  <a:pt x="41" y="148"/>
                </a:cubicBezTo>
                <a:cubicBezTo>
                  <a:pt x="4" y="148"/>
                  <a:pt x="4" y="148"/>
                  <a:pt x="4" y="148"/>
                </a:cubicBezTo>
                <a:cubicBezTo>
                  <a:pt x="2" y="148"/>
                  <a:pt x="0" y="146"/>
                  <a:pt x="0" y="143"/>
                </a:cubicBezTo>
                <a:cubicBezTo>
                  <a:pt x="0" y="140"/>
                  <a:pt x="2" y="138"/>
                  <a:pt x="4" y="138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3" y="138"/>
                  <a:pt x="45" y="140"/>
                  <a:pt x="45" y="143"/>
                </a:cubicBezTo>
                <a:close/>
                <a:moveTo>
                  <a:pt x="67" y="212"/>
                </a:moveTo>
                <a:cubicBezTo>
                  <a:pt x="47" y="232"/>
                  <a:pt x="47" y="232"/>
                  <a:pt x="47" y="232"/>
                </a:cubicBezTo>
                <a:cubicBezTo>
                  <a:pt x="47" y="233"/>
                  <a:pt x="46" y="234"/>
                  <a:pt x="46" y="235"/>
                </a:cubicBezTo>
                <a:cubicBezTo>
                  <a:pt x="46" y="237"/>
                  <a:pt x="47" y="238"/>
                  <a:pt x="47" y="239"/>
                </a:cubicBezTo>
                <a:cubicBezTo>
                  <a:pt x="48" y="239"/>
                  <a:pt x="50" y="240"/>
                  <a:pt x="51" y="240"/>
                </a:cubicBezTo>
                <a:cubicBezTo>
                  <a:pt x="52" y="240"/>
                  <a:pt x="53" y="239"/>
                  <a:pt x="54" y="23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6" y="217"/>
                  <a:pt x="76" y="214"/>
                  <a:pt x="74" y="212"/>
                </a:cubicBezTo>
                <a:cubicBezTo>
                  <a:pt x="72" y="210"/>
                  <a:pt x="69" y="210"/>
                  <a:pt x="67" y="212"/>
                </a:cubicBezTo>
                <a:close/>
                <a:moveTo>
                  <a:pt x="67" y="74"/>
                </a:moveTo>
                <a:cubicBezTo>
                  <a:pt x="68" y="75"/>
                  <a:pt x="69" y="75"/>
                  <a:pt x="71" y="75"/>
                </a:cubicBezTo>
                <a:cubicBezTo>
                  <a:pt x="72" y="75"/>
                  <a:pt x="73" y="75"/>
                  <a:pt x="74" y="74"/>
                </a:cubicBezTo>
                <a:cubicBezTo>
                  <a:pt x="76" y="72"/>
                  <a:pt x="76" y="69"/>
                  <a:pt x="74" y="6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6"/>
                  <a:pt x="47" y="47"/>
                </a:cubicBezTo>
                <a:cubicBezTo>
                  <a:pt x="47" y="48"/>
                  <a:pt x="46" y="49"/>
                  <a:pt x="46" y="51"/>
                </a:cubicBezTo>
                <a:cubicBezTo>
                  <a:pt x="46" y="52"/>
                  <a:pt x="47" y="53"/>
                  <a:pt x="47" y="54"/>
                </a:cubicBezTo>
                <a:lnTo>
                  <a:pt x="67" y="74"/>
                </a:lnTo>
                <a:close/>
                <a:moveTo>
                  <a:pt x="143" y="45"/>
                </a:moveTo>
                <a:cubicBezTo>
                  <a:pt x="146" y="45"/>
                  <a:pt x="148" y="43"/>
                  <a:pt x="148" y="41"/>
                </a:cubicBezTo>
                <a:cubicBezTo>
                  <a:pt x="148" y="4"/>
                  <a:pt x="148" y="4"/>
                  <a:pt x="148" y="4"/>
                </a:cubicBezTo>
                <a:cubicBezTo>
                  <a:pt x="148" y="2"/>
                  <a:pt x="146" y="0"/>
                  <a:pt x="143" y="0"/>
                </a:cubicBezTo>
                <a:cubicBezTo>
                  <a:pt x="140" y="0"/>
                  <a:pt x="138" y="2"/>
                  <a:pt x="138" y="4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43"/>
                  <a:pt x="140" y="45"/>
                  <a:pt x="143" y="45"/>
                </a:cubicBezTo>
                <a:close/>
                <a:moveTo>
                  <a:pt x="232" y="143"/>
                </a:moveTo>
                <a:cubicBezTo>
                  <a:pt x="232" y="192"/>
                  <a:pt x="192" y="232"/>
                  <a:pt x="143" y="232"/>
                </a:cubicBezTo>
                <a:cubicBezTo>
                  <a:pt x="94" y="232"/>
                  <a:pt x="54" y="192"/>
                  <a:pt x="54" y="143"/>
                </a:cubicBezTo>
                <a:cubicBezTo>
                  <a:pt x="54" y="94"/>
                  <a:pt x="94" y="54"/>
                  <a:pt x="143" y="54"/>
                </a:cubicBezTo>
                <a:cubicBezTo>
                  <a:pt x="192" y="54"/>
                  <a:pt x="232" y="94"/>
                  <a:pt x="232" y="143"/>
                </a:cubicBezTo>
                <a:close/>
                <a:moveTo>
                  <a:pt x="143" y="63"/>
                </a:moveTo>
                <a:cubicBezTo>
                  <a:pt x="99" y="63"/>
                  <a:pt x="63" y="99"/>
                  <a:pt x="63" y="143"/>
                </a:cubicBezTo>
                <a:cubicBezTo>
                  <a:pt x="63" y="187"/>
                  <a:pt x="99" y="223"/>
                  <a:pt x="143" y="223"/>
                </a:cubicBezTo>
                <a:cubicBezTo>
                  <a:pt x="187" y="223"/>
                  <a:pt x="223" y="187"/>
                  <a:pt x="223" y="143"/>
                </a:cubicBezTo>
                <a:cubicBezTo>
                  <a:pt x="223" y="99"/>
                  <a:pt x="187" y="63"/>
                  <a:pt x="143" y="63"/>
                </a:cubicBezTo>
                <a:close/>
                <a:moveTo>
                  <a:pt x="143" y="241"/>
                </a:moveTo>
                <a:cubicBezTo>
                  <a:pt x="140" y="241"/>
                  <a:pt x="138" y="243"/>
                  <a:pt x="138" y="245"/>
                </a:cubicBezTo>
                <a:cubicBezTo>
                  <a:pt x="138" y="282"/>
                  <a:pt x="138" y="282"/>
                  <a:pt x="138" y="282"/>
                </a:cubicBezTo>
                <a:cubicBezTo>
                  <a:pt x="138" y="284"/>
                  <a:pt x="140" y="286"/>
                  <a:pt x="143" y="286"/>
                </a:cubicBezTo>
                <a:cubicBezTo>
                  <a:pt x="146" y="286"/>
                  <a:pt x="148" y="284"/>
                  <a:pt x="148" y="282"/>
                </a:cubicBezTo>
                <a:cubicBezTo>
                  <a:pt x="148" y="245"/>
                  <a:pt x="148" y="245"/>
                  <a:pt x="148" y="245"/>
                </a:cubicBezTo>
                <a:cubicBezTo>
                  <a:pt x="148" y="243"/>
                  <a:pt x="146" y="241"/>
                  <a:pt x="143" y="241"/>
                </a:cubicBezTo>
                <a:close/>
                <a:moveTo>
                  <a:pt x="219" y="212"/>
                </a:moveTo>
                <a:cubicBezTo>
                  <a:pt x="217" y="210"/>
                  <a:pt x="214" y="210"/>
                  <a:pt x="212" y="212"/>
                </a:cubicBezTo>
                <a:cubicBezTo>
                  <a:pt x="210" y="214"/>
                  <a:pt x="210" y="217"/>
                  <a:pt x="212" y="219"/>
                </a:cubicBezTo>
                <a:cubicBezTo>
                  <a:pt x="232" y="239"/>
                  <a:pt x="232" y="239"/>
                  <a:pt x="232" y="239"/>
                </a:cubicBezTo>
                <a:cubicBezTo>
                  <a:pt x="233" y="239"/>
                  <a:pt x="234" y="240"/>
                  <a:pt x="235" y="240"/>
                </a:cubicBezTo>
                <a:cubicBezTo>
                  <a:pt x="237" y="240"/>
                  <a:pt x="238" y="239"/>
                  <a:pt x="239" y="239"/>
                </a:cubicBezTo>
                <a:cubicBezTo>
                  <a:pt x="239" y="238"/>
                  <a:pt x="240" y="237"/>
                  <a:pt x="240" y="235"/>
                </a:cubicBezTo>
                <a:cubicBezTo>
                  <a:pt x="240" y="234"/>
                  <a:pt x="239" y="233"/>
                  <a:pt x="239" y="232"/>
                </a:cubicBezTo>
                <a:lnTo>
                  <a:pt x="219" y="212"/>
                </a:lnTo>
                <a:close/>
                <a:moveTo>
                  <a:pt x="232" y="47"/>
                </a:moveTo>
                <a:cubicBezTo>
                  <a:pt x="212" y="67"/>
                  <a:pt x="212" y="67"/>
                  <a:pt x="212" y="67"/>
                </a:cubicBezTo>
                <a:cubicBezTo>
                  <a:pt x="210" y="69"/>
                  <a:pt x="210" y="72"/>
                  <a:pt x="212" y="74"/>
                </a:cubicBezTo>
                <a:cubicBezTo>
                  <a:pt x="213" y="75"/>
                  <a:pt x="214" y="75"/>
                  <a:pt x="215" y="75"/>
                </a:cubicBezTo>
                <a:cubicBezTo>
                  <a:pt x="217" y="75"/>
                  <a:pt x="218" y="75"/>
                  <a:pt x="219" y="74"/>
                </a:cubicBezTo>
                <a:cubicBezTo>
                  <a:pt x="239" y="54"/>
                  <a:pt x="239" y="54"/>
                  <a:pt x="239" y="54"/>
                </a:cubicBezTo>
                <a:cubicBezTo>
                  <a:pt x="239" y="53"/>
                  <a:pt x="240" y="52"/>
                  <a:pt x="240" y="51"/>
                </a:cubicBezTo>
                <a:cubicBezTo>
                  <a:pt x="240" y="49"/>
                  <a:pt x="239" y="48"/>
                  <a:pt x="239" y="47"/>
                </a:cubicBezTo>
                <a:cubicBezTo>
                  <a:pt x="237" y="46"/>
                  <a:pt x="234" y="46"/>
                  <a:pt x="232" y="47"/>
                </a:cubicBezTo>
                <a:close/>
                <a:moveTo>
                  <a:pt x="282" y="138"/>
                </a:moveTo>
                <a:cubicBezTo>
                  <a:pt x="245" y="138"/>
                  <a:pt x="245" y="138"/>
                  <a:pt x="245" y="138"/>
                </a:cubicBezTo>
                <a:cubicBezTo>
                  <a:pt x="243" y="138"/>
                  <a:pt x="241" y="140"/>
                  <a:pt x="241" y="143"/>
                </a:cubicBezTo>
                <a:cubicBezTo>
                  <a:pt x="241" y="146"/>
                  <a:pt x="243" y="148"/>
                  <a:pt x="245" y="148"/>
                </a:cubicBezTo>
                <a:cubicBezTo>
                  <a:pt x="282" y="148"/>
                  <a:pt x="282" y="148"/>
                  <a:pt x="282" y="148"/>
                </a:cubicBezTo>
                <a:cubicBezTo>
                  <a:pt x="284" y="148"/>
                  <a:pt x="286" y="146"/>
                  <a:pt x="286" y="143"/>
                </a:cubicBezTo>
                <a:cubicBezTo>
                  <a:pt x="286" y="140"/>
                  <a:pt x="284" y="138"/>
                  <a:pt x="282" y="138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90"/>
          <p:cNvSpPr/>
          <p:nvPr/>
        </p:nvSpPr>
        <p:spPr>
          <a:xfrm>
            <a:off x="4911725" y="4911725"/>
            <a:ext cx="650875" cy="962025"/>
          </a:xfrm>
          <a:custGeom>
            <a:avLst/>
            <a:gdLst/>
            <a:ahLst/>
            <a:cxnLst/>
            <a:rect l="l" t="t" r="r" b="b"/>
            <a:pathLst>
              <a:path w="167" h="246" extrusionOk="0">
                <a:moveTo>
                  <a:pt x="30" y="162"/>
                </a:moveTo>
                <a:cubicBezTo>
                  <a:pt x="30" y="160"/>
                  <a:pt x="32" y="158"/>
                  <a:pt x="35" y="158"/>
                </a:cubicBezTo>
                <a:cubicBezTo>
                  <a:pt x="37" y="158"/>
                  <a:pt x="40" y="160"/>
                  <a:pt x="40" y="162"/>
                </a:cubicBezTo>
                <a:cubicBezTo>
                  <a:pt x="40" y="187"/>
                  <a:pt x="59" y="206"/>
                  <a:pt x="84" y="206"/>
                </a:cubicBezTo>
                <a:cubicBezTo>
                  <a:pt x="86" y="206"/>
                  <a:pt x="88" y="209"/>
                  <a:pt x="88" y="211"/>
                </a:cubicBezTo>
                <a:cubicBezTo>
                  <a:pt x="88" y="214"/>
                  <a:pt x="86" y="216"/>
                  <a:pt x="84" y="216"/>
                </a:cubicBezTo>
                <a:cubicBezTo>
                  <a:pt x="54" y="216"/>
                  <a:pt x="30" y="192"/>
                  <a:pt x="30" y="162"/>
                </a:cubicBezTo>
                <a:close/>
                <a:moveTo>
                  <a:pt x="167" y="162"/>
                </a:moveTo>
                <a:cubicBezTo>
                  <a:pt x="167" y="208"/>
                  <a:pt x="130" y="246"/>
                  <a:pt x="84" y="246"/>
                </a:cubicBezTo>
                <a:cubicBezTo>
                  <a:pt x="38" y="246"/>
                  <a:pt x="0" y="208"/>
                  <a:pt x="0" y="162"/>
                </a:cubicBezTo>
                <a:cubicBezTo>
                  <a:pt x="0" y="149"/>
                  <a:pt x="4" y="135"/>
                  <a:pt x="10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80" y="2"/>
                  <a:pt x="80" y="2"/>
                  <a:pt x="80" y="2"/>
                </a:cubicBezTo>
                <a:cubicBezTo>
                  <a:pt x="81" y="0"/>
                  <a:pt x="86" y="0"/>
                  <a:pt x="88" y="2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3"/>
                  <a:pt x="157" y="123"/>
                  <a:pt x="157" y="123"/>
                </a:cubicBezTo>
                <a:cubicBezTo>
                  <a:pt x="163" y="135"/>
                  <a:pt x="167" y="149"/>
                  <a:pt x="167" y="162"/>
                </a:cubicBezTo>
                <a:close/>
                <a:moveTo>
                  <a:pt x="18" y="127"/>
                </a:moveTo>
                <a:cubicBezTo>
                  <a:pt x="18" y="127"/>
                  <a:pt x="18" y="127"/>
                  <a:pt x="18" y="127"/>
                </a:cubicBezTo>
                <a:cubicBezTo>
                  <a:pt x="13" y="138"/>
                  <a:pt x="10" y="150"/>
                  <a:pt x="10" y="162"/>
                </a:cubicBezTo>
                <a:cubicBezTo>
                  <a:pt x="10" y="203"/>
                  <a:pt x="43" y="236"/>
                  <a:pt x="84" y="236"/>
                </a:cubicBezTo>
                <a:cubicBezTo>
                  <a:pt x="124" y="236"/>
                  <a:pt x="158" y="203"/>
                  <a:pt x="158" y="162"/>
                </a:cubicBezTo>
                <a:cubicBezTo>
                  <a:pt x="158" y="150"/>
                  <a:pt x="155" y="138"/>
                  <a:pt x="149" y="127"/>
                </a:cubicBezTo>
                <a:cubicBezTo>
                  <a:pt x="149" y="127"/>
                  <a:pt x="148" y="127"/>
                  <a:pt x="148" y="126"/>
                </a:cubicBezTo>
                <a:cubicBezTo>
                  <a:pt x="84" y="14"/>
                  <a:pt x="84" y="14"/>
                  <a:pt x="84" y="14"/>
                </a:cubicBezTo>
                <a:cubicBezTo>
                  <a:pt x="18" y="127"/>
                  <a:pt x="18" y="127"/>
                  <a:pt x="18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90"/>
          <p:cNvSpPr/>
          <p:nvPr/>
        </p:nvSpPr>
        <p:spPr>
          <a:xfrm>
            <a:off x="6773862" y="5026025"/>
            <a:ext cx="989012" cy="946150"/>
          </a:xfrm>
          <a:custGeom>
            <a:avLst/>
            <a:gdLst/>
            <a:ahLst/>
            <a:cxnLst/>
            <a:rect l="l" t="t" r="r" b="b"/>
            <a:pathLst>
              <a:path w="253" h="242" extrusionOk="0">
                <a:moveTo>
                  <a:pt x="111" y="131"/>
                </a:moveTo>
                <a:cubicBezTo>
                  <a:pt x="111" y="238"/>
                  <a:pt x="111" y="238"/>
                  <a:pt x="111" y="238"/>
                </a:cubicBezTo>
                <a:cubicBezTo>
                  <a:pt x="111" y="240"/>
                  <a:pt x="109" y="242"/>
                  <a:pt x="106" y="242"/>
                </a:cubicBezTo>
                <a:cubicBezTo>
                  <a:pt x="104" y="242"/>
                  <a:pt x="101" y="240"/>
                  <a:pt x="101" y="238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129"/>
                  <a:pt x="104" y="127"/>
                  <a:pt x="106" y="127"/>
                </a:cubicBezTo>
                <a:cubicBezTo>
                  <a:pt x="109" y="127"/>
                  <a:pt x="111" y="129"/>
                  <a:pt x="111" y="131"/>
                </a:cubicBezTo>
                <a:close/>
                <a:moveTo>
                  <a:pt x="83" y="110"/>
                </a:moveTo>
                <a:cubicBezTo>
                  <a:pt x="81" y="110"/>
                  <a:pt x="79" y="112"/>
                  <a:pt x="79" y="114"/>
                </a:cubicBezTo>
                <a:cubicBezTo>
                  <a:pt x="79" y="220"/>
                  <a:pt x="79" y="220"/>
                  <a:pt x="79" y="220"/>
                </a:cubicBezTo>
                <a:cubicBezTo>
                  <a:pt x="79" y="223"/>
                  <a:pt x="81" y="225"/>
                  <a:pt x="83" y="225"/>
                </a:cubicBezTo>
                <a:cubicBezTo>
                  <a:pt x="86" y="225"/>
                  <a:pt x="88" y="223"/>
                  <a:pt x="88" y="22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2"/>
                  <a:pt x="86" y="110"/>
                  <a:pt x="83" y="110"/>
                </a:cubicBezTo>
                <a:close/>
                <a:moveTo>
                  <a:pt x="152" y="104"/>
                </a:moveTo>
                <a:cubicBezTo>
                  <a:pt x="149" y="104"/>
                  <a:pt x="147" y="106"/>
                  <a:pt x="147" y="10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47" y="217"/>
                  <a:pt x="149" y="219"/>
                  <a:pt x="152" y="219"/>
                </a:cubicBezTo>
                <a:cubicBezTo>
                  <a:pt x="154" y="219"/>
                  <a:pt x="156" y="217"/>
                  <a:pt x="156" y="215"/>
                </a:cubicBezTo>
                <a:cubicBezTo>
                  <a:pt x="156" y="109"/>
                  <a:pt x="156" y="109"/>
                  <a:pt x="156" y="109"/>
                </a:cubicBezTo>
                <a:cubicBezTo>
                  <a:pt x="156" y="106"/>
                  <a:pt x="154" y="104"/>
                  <a:pt x="152" y="104"/>
                </a:cubicBezTo>
                <a:close/>
                <a:moveTo>
                  <a:pt x="129" y="85"/>
                </a:moveTo>
                <a:cubicBezTo>
                  <a:pt x="126" y="85"/>
                  <a:pt x="124" y="87"/>
                  <a:pt x="124" y="90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99"/>
                  <a:pt x="126" y="201"/>
                  <a:pt x="129" y="201"/>
                </a:cubicBezTo>
                <a:cubicBezTo>
                  <a:pt x="132" y="201"/>
                  <a:pt x="134" y="199"/>
                  <a:pt x="134" y="196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134" y="87"/>
                  <a:pt x="132" y="85"/>
                  <a:pt x="129" y="85"/>
                </a:cubicBezTo>
                <a:close/>
                <a:moveTo>
                  <a:pt x="198" y="61"/>
                </a:moveTo>
                <a:cubicBezTo>
                  <a:pt x="179" y="61"/>
                  <a:pt x="179" y="61"/>
                  <a:pt x="179" y="61"/>
                </a:cubicBezTo>
                <a:cubicBezTo>
                  <a:pt x="177" y="26"/>
                  <a:pt x="148" y="0"/>
                  <a:pt x="114" y="0"/>
                </a:cubicBezTo>
                <a:cubicBezTo>
                  <a:pt x="79" y="0"/>
                  <a:pt x="50" y="27"/>
                  <a:pt x="48" y="61"/>
                </a:cubicBezTo>
                <a:cubicBezTo>
                  <a:pt x="20" y="66"/>
                  <a:pt x="0" y="89"/>
                  <a:pt x="0" y="116"/>
                </a:cubicBezTo>
                <a:cubicBezTo>
                  <a:pt x="0" y="147"/>
                  <a:pt x="25" y="172"/>
                  <a:pt x="55" y="172"/>
                </a:cubicBezTo>
                <a:cubicBezTo>
                  <a:pt x="58" y="172"/>
                  <a:pt x="60" y="170"/>
                  <a:pt x="60" y="167"/>
                </a:cubicBezTo>
                <a:cubicBezTo>
                  <a:pt x="60" y="165"/>
                  <a:pt x="58" y="163"/>
                  <a:pt x="55" y="163"/>
                </a:cubicBezTo>
                <a:cubicBezTo>
                  <a:pt x="30" y="163"/>
                  <a:pt x="9" y="142"/>
                  <a:pt x="9" y="116"/>
                </a:cubicBezTo>
                <a:cubicBezTo>
                  <a:pt x="9" y="93"/>
                  <a:pt x="28" y="73"/>
                  <a:pt x="52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68"/>
                  <a:pt x="57" y="65"/>
                </a:cubicBezTo>
                <a:cubicBezTo>
                  <a:pt x="57" y="34"/>
                  <a:pt x="82" y="9"/>
                  <a:pt x="114" y="9"/>
                </a:cubicBezTo>
                <a:cubicBezTo>
                  <a:pt x="144" y="9"/>
                  <a:pt x="169" y="34"/>
                  <a:pt x="170" y="64"/>
                </a:cubicBezTo>
                <a:cubicBezTo>
                  <a:pt x="170" y="64"/>
                  <a:pt x="170" y="65"/>
                  <a:pt x="170" y="65"/>
                </a:cubicBezTo>
                <a:cubicBezTo>
                  <a:pt x="170" y="68"/>
                  <a:pt x="172" y="70"/>
                  <a:pt x="174" y="70"/>
                </a:cubicBezTo>
                <a:cubicBezTo>
                  <a:pt x="198" y="70"/>
                  <a:pt x="198" y="70"/>
                  <a:pt x="198" y="70"/>
                </a:cubicBezTo>
                <a:cubicBezTo>
                  <a:pt x="223" y="70"/>
                  <a:pt x="244" y="91"/>
                  <a:pt x="244" y="116"/>
                </a:cubicBezTo>
                <a:cubicBezTo>
                  <a:pt x="244" y="142"/>
                  <a:pt x="223" y="163"/>
                  <a:pt x="198" y="163"/>
                </a:cubicBezTo>
                <a:cubicBezTo>
                  <a:pt x="173" y="163"/>
                  <a:pt x="173" y="163"/>
                  <a:pt x="173" y="163"/>
                </a:cubicBezTo>
                <a:cubicBezTo>
                  <a:pt x="171" y="163"/>
                  <a:pt x="169" y="165"/>
                  <a:pt x="169" y="167"/>
                </a:cubicBezTo>
                <a:cubicBezTo>
                  <a:pt x="169" y="170"/>
                  <a:pt x="171" y="172"/>
                  <a:pt x="173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8" y="172"/>
                  <a:pt x="253" y="147"/>
                  <a:pt x="253" y="116"/>
                </a:cubicBezTo>
                <a:cubicBezTo>
                  <a:pt x="253" y="86"/>
                  <a:pt x="228" y="61"/>
                  <a:pt x="198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90"/>
          <p:cNvSpPr/>
          <p:nvPr/>
        </p:nvSpPr>
        <p:spPr>
          <a:xfrm>
            <a:off x="4184650" y="3055937"/>
            <a:ext cx="842962" cy="981075"/>
          </a:xfrm>
          <a:custGeom>
            <a:avLst/>
            <a:gdLst/>
            <a:ahLst/>
            <a:cxnLst/>
            <a:rect l="l" t="t" r="r" b="b"/>
            <a:pathLst>
              <a:path w="216" h="251" extrusionOk="0">
                <a:moveTo>
                  <a:pt x="165" y="72"/>
                </a:moveTo>
                <a:cubicBezTo>
                  <a:pt x="166" y="68"/>
                  <a:pt x="167" y="63"/>
                  <a:pt x="167" y="59"/>
                </a:cubicBezTo>
                <a:cubicBezTo>
                  <a:pt x="167" y="26"/>
                  <a:pt x="140" y="0"/>
                  <a:pt x="108" y="0"/>
                </a:cubicBezTo>
                <a:cubicBezTo>
                  <a:pt x="76" y="0"/>
                  <a:pt x="50" y="26"/>
                  <a:pt x="50" y="59"/>
                </a:cubicBezTo>
                <a:cubicBezTo>
                  <a:pt x="50" y="63"/>
                  <a:pt x="50" y="68"/>
                  <a:pt x="51" y="72"/>
                </a:cubicBezTo>
                <a:cubicBezTo>
                  <a:pt x="23" y="76"/>
                  <a:pt x="0" y="101"/>
                  <a:pt x="0" y="130"/>
                </a:cubicBezTo>
                <a:cubicBezTo>
                  <a:pt x="0" y="162"/>
                  <a:pt x="26" y="188"/>
                  <a:pt x="59" y="188"/>
                </a:cubicBezTo>
                <a:cubicBezTo>
                  <a:pt x="76" y="188"/>
                  <a:pt x="93" y="181"/>
                  <a:pt x="104" y="167"/>
                </a:cubicBezTo>
                <a:cubicBezTo>
                  <a:pt x="104" y="246"/>
                  <a:pt x="104" y="246"/>
                  <a:pt x="104" y="246"/>
                </a:cubicBezTo>
                <a:cubicBezTo>
                  <a:pt x="104" y="249"/>
                  <a:pt x="106" y="251"/>
                  <a:pt x="108" y="251"/>
                </a:cubicBezTo>
                <a:cubicBezTo>
                  <a:pt x="111" y="251"/>
                  <a:pt x="113" y="249"/>
                  <a:pt x="113" y="246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4" y="181"/>
                  <a:pt x="140" y="188"/>
                  <a:pt x="158" y="188"/>
                </a:cubicBezTo>
                <a:cubicBezTo>
                  <a:pt x="190" y="188"/>
                  <a:pt x="216" y="162"/>
                  <a:pt x="216" y="130"/>
                </a:cubicBezTo>
                <a:cubicBezTo>
                  <a:pt x="216" y="101"/>
                  <a:pt x="194" y="76"/>
                  <a:pt x="165" y="72"/>
                </a:cubicBezTo>
                <a:close/>
                <a:moveTo>
                  <a:pt x="61" y="79"/>
                </a:moveTo>
                <a:cubicBezTo>
                  <a:pt x="62" y="78"/>
                  <a:pt x="62" y="76"/>
                  <a:pt x="62" y="75"/>
                </a:cubicBezTo>
                <a:cubicBezTo>
                  <a:pt x="60" y="70"/>
                  <a:pt x="59" y="64"/>
                  <a:pt x="59" y="59"/>
                </a:cubicBezTo>
                <a:cubicBezTo>
                  <a:pt x="59" y="32"/>
                  <a:pt x="81" y="10"/>
                  <a:pt x="108" y="10"/>
                </a:cubicBezTo>
                <a:cubicBezTo>
                  <a:pt x="135" y="10"/>
                  <a:pt x="157" y="32"/>
                  <a:pt x="157" y="59"/>
                </a:cubicBezTo>
                <a:cubicBezTo>
                  <a:pt x="157" y="64"/>
                  <a:pt x="156" y="70"/>
                  <a:pt x="155" y="75"/>
                </a:cubicBezTo>
                <a:cubicBezTo>
                  <a:pt x="154" y="76"/>
                  <a:pt x="154" y="78"/>
                  <a:pt x="155" y="79"/>
                </a:cubicBezTo>
                <a:cubicBezTo>
                  <a:pt x="156" y="80"/>
                  <a:pt x="157" y="81"/>
                  <a:pt x="159" y="81"/>
                </a:cubicBezTo>
                <a:cubicBezTo>
                  <a:pt x="185" y="82"/>
                  <a:pt x="207" y="104"/>
                  <a:pt x="207" y="130"/>
                </a:cubicBezTo>
                <a:cubicBezTo>
                  <a:pt x="207" y="157"/>
                  <a:pt x="185" y="179"/>
                  <a:pt x="158" y="179"/>
                </a:cubicBezTo>
                <a:cubicBezTo>
                  <a:pt x="138" y="179"/>
                  <a:pt x="120" y="167"/>
                  <a:pt x="113" y="149"/>
                </a:cubicBezTo>
                <a:cubicBezTo>
                  <a:pt x="112" y="147"/>
                  <a:pt x="110" y="146"/>
                  <a:pt x="108" y="146"/>
                </a:cubicBezTo>
                <a:cubicBezTo>
                  <a:pt x="106" y="146"/>
                  <a:pt x="105" y="147"/>
                  <a:pt x="104" y="149"/>
                </a:cubicBezTo>
                <a:cubicBezTo>
                  <a:pt x="96" y="167"/>
                  <a:pt x="79" y="179"/>
                  <a:pt x="59" y="179"/>
                </a:cubicBezTo>
                <a:cubicBezTo>
                  <a:pt x="31" y="179"/>
                  <a:pt x="9" y="157"/>
                  <a:pt x="9" y="130"/>
                </a:cubicBezTo>
                <a:cubicBezTo>
                  <a:pt x="9" y="104"/>
                  <a:pt x="31" y="82"/>
                  <a:pt x="58" y="81"/>
                </a:cubicBezTo>
                <a:cubicBezTo>
                  <a:pt x="59" y="81"/>
                  <a:pt x="61" y="80"/>
                  <a:pt x="61" y="79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90"/>
          <p:cNvSpPr txBox="1"/>
          <p:nvPr/>
        </p:nvSpPr>
        <p:spPr>
          <a:xfrm>
            <a:off x="9593262" y="54610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46" name="Google Shape;2846;p90"/>
          <p:cNvSpPr txBox="1"/>
          <p:nvPr/>
        </p:nvSpPr>
        <p:spPr>
          <a:xfrm>
            <a:off x="436562" y="33321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47" name="Google Shape;2847;p90"/>
          <p:cNvSpPr txBox="1"/>
          <p:nvPr/>
        </p:nvSpPr>
        <p:spPr>
          <a:xfrm>
            <a:off x="822325" y="51689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" name="Google Shape;2753;p87">
            <a:extLst>
              <a:ext uri="{FF2B5EF4-FFF2-40B4-BE49-F238E27FC236}">
                <a16:creationId xmlns:a16="http://schemas.microsoft.com/office/drawing/2014/main" id="{30921A7A-0F3C-440A-8FFC-BD6A0FA31E28}"/>
              </a:ext>
            </a:extLst>
          </p:cNvPr>
          <p:cNvSpPr txBox="1"/>
          <p:nvPr/>
        </p:nvSpPr>
        <p:spPr>
          <a:xfrm>
            <a:off x="0" y="396875"/>
            <a:ext cx="1219200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300"/>
              <a:buFont typeface="Montserrat"/>
              <a:buNone/>
            </a:pPr>
            <a:r>
              <a:rPr lang="en-US" sz="4300" b="1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JUNTOS PODEMOS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300" b="1" i="0" u="none" dirty="0">
                <a:solidFill>
                  <a:srgbClr val="A7C520"/>
                </a:solidFill>
                <a:latin typeface="Montserrat"/>
                <a:ea typeface="Montserrat"/>
                <a:cs typeface="Montserrat"/>
                <a:sym typeface="Montserrat"/>
              </a:rPr>
              <a:t>SALVAR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O PLANETA</a:t>
            </a:r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p91"/>
          <p:cNvSpPr txBox="1"/>
          <p:nvPr/>
        </p:nvSpPr>
        <p:spPr>
          <a:xfrm>
            <a:off x="9566275" y="18399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53" name="Google Shape;2853;p91"/>
          <p:cNvSpPr txBox="1"/>
          <p:nvPr/>
        </p:nvSpPr>
        <p:spPr>
          <a:xfrm>
            <a:off x="862012" y="18240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55" name="Google Shape;2855;p91"/>
          <p:cNvSpPr txBox="1"/>
          <p:nvPr/>
        </p:nvSpPr>
        <p:spPr>
          <a:xfrm>
            <a:off x="10142537" y="3402012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56" name="Google Shape;2856;p91"/>
          <p:cNvSpPr txBox="1"/>
          <p:nvPr/>
        </p:nvSpPr>
        <p:spPr>
          <a:xfrm>
            <a:off x="9659937" y="5165725"/>
            <a:ext cx="12493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57" name="Google Shape;2857;p91"/>
          <p:cNvSpPr txBox="1"/>
          <p:nvPr/>
        </p:nvSpPr>
        <p:spPr>
          <a:xfrm>
            <a:off x="9659937" y="1598612"/>
            <a:ext cx="10636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58" name="Google Shape;2858;p91"/>
          <p:cNvSpPr txBox="1"/>
          <p:nvPr/>
        </p:nvSpPr>
        <p:spPr>
          <a:xfrm>
            <a:off x="941387" y="1598612"/>
            <a:ext cx="14970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59" name="Google Shape;2859;p91"/>
          <p:cNvSpPr txBox="1"/>
          <p:nvPr/>
        </p:nvSpPr>
        <p:spPr>
          <a:xfrm>
            <a:off x="696912" y="5189537"/>
            <a:ext cx="17446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60" name="Google Shape;2860;p91"/>
          <p:cNvSpPr txBox="1"/>
          <p:nvPr/>
        </p:nvSpPr>
        <p:spPr>
          <a:xfrm>
            <a:off x="936625" y="3360737"/>
            <a:ext cx="10271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861" name="Google Shape;2861;p91"/>
          <p:cNvSpPr/>
          <p:nvPr/>
        </p:nvSpPr>
        <p:spPr>
          <a:xfrm>
            <a:off x="9239250" y="3484562"/>
            <a:ext cx="763587" cy="763587"/>
          </a:xfrm>
          <a:prstGeom prst="ellipse">
            <a:avLst/>
          </a:prstGeom>
          <a:solidFill>
            <a:srgbClr val="AEE2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91"/>
          <p:cNvSpPr/>
          <p:nvPr/>
        </p:nvSpPr>
        <p:spPr>
          <a:xfrm>
            <a:off x="8756650" y="5243512"/>
            <a:ext cx="763587" cy="763587"/>
          </a:xfrm>
          <a:prstGeom prst="ellipse">
            <a:avLst/>
          </a:pr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91"/>
          <p:cNvSpPr/>
          <p:nvPr/>
        </p:nvSpPr>
        <p:spPr>
          <a:xfrm>
            <a:off x="8756650" y="1677987"/>
            <a:ext cx="763587" cy="763587"/>
          </a:xfrm>
          <a:prstGeom prst="ellipse">
            <a:avLst/>
          </a:pr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4" name="Google Shape;2864;p91"/>
          <p:cNvSpPr/>
          <p:nvPr/>
        </p:nvSpPr>
        <p:spPr>
          <a:xfrm>
            <a:off x="2200275" y="3452812"/>
            <a:ext cx="763587" cy="763587"/>
          </a:xfrm>
          <a:prstGeom prst="ellipse">
            <a:avLst/>
          </a:prstGeom>
          <a:solidFill>
            <a:srgbClr val="40C0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5" name="Google Shape;2865;p91"/>
          <p:cNvSpPr/>
          <p:nvPr/>
        </p:nvSpPr>
        <p:spPr>
          <a:xfrm>
            <a:off x="2682875" y="1689100"/>
            <a:ext cx="762000" cy="768350"/>
          </a:xfrm>
          <a:prstGeom prst="ellipse">
            <a:avLst/>
          </a:pr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91"/>
          <p:cNvSpPr/>
          <p:nvPr/>
        </p:nvSpPr>
        <p:spPr>
          <a:xfrm>
            <a:off x="2682875" y="5256212"/>
            <a:ext cx="762000" cy="763587"/>
          </a:xfrm>
          <a:prstGeom prst="ellipse">
            <a:avLst/>
          </a:pr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91"/>
          <p:cNvSpPr txBox="1"/>
          <p:nvPr/>
        </p:nvSpPr>
        <p:spPr>
          <a:xfrm>
            <a:off x="2940050" y="1766887"/>
            <a:ext cx="28416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7EEE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868" name="Google Shape;2868;p91"/>
          <p:cNvSpPr txBox="1"/>
          <p:nvPr/>
        </p:nvSpPr>
        <p:spPr>
          <a:xfrm>
            <a:off x="9007475" y="1763712"/>
            <a:ext cx="560387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A4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334A4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sp>
        <p:nvSpPr>
          <p:cNvPr id="2869" name="Google Shape;2869;p91"/>
          <p:cNvSpPr txBox="1"/>
          <p:nvPr/>
        </p:nvSpPr>
        <p:spPr>
          <a:xfrm>
            <a:off x="9491662" y="3570287"/>
            <a:ext cx="560387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353535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2870" name="Google Shape;2870;p91"/>
          <p:cNvSpPr txBox="1"/>
          <p:nvPr/>
        </p:nvSpPr>
        <p:spPr>
          <a:xfrm>
            <a:off x="8991600" y="5332412"/>
            <a:ext cx="279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1" name="Google Shape;2871;p91"/>
          <p:cNvSpPr txBox="1"/>
          <p:nvPr/>
        </p:nvSpPr>
        <p:spPr>
          <a:xfrm>
            <a:off x="2454275" y="3541712"/>
            <a:ext cx="3429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872" name="Google Shape;2872;p91"/>
          <p:cNvSpPr txBox="1"/>
          <p:nvPr/>
        </p:nvSpPr>
        <p:spPr>
          <a:xfrm>
            <a:off x="2930525" y="5332412"/>
            <a:ext cx="2873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353535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873" name="Google Shape;2873;p91"/>
          <p:cNvSpPr/>
          <p:nvPr/>
        </p:nvSpPr>
        <p:spPr>
          <a:xfrm>
            <a:off x="9334500" y="2482850"/>
            <a:ext cx="276225" cy="908050"/>
          </a:xfrm>
          <a:custGeom>
            <a:avLst/>
            <a:gdLst/>
            <a:ahLst/>
            <a:cxnLst/>
            <a:rect l="l" t="t" r="r" b="b"/>
            <a:pathLst>
              <a:path w="67" h="220" extrusionOk="0">
                <a:moveTo>
                  <a:pt x="62" y="220"/>
                </a:moveTo>
                <a:cubicBezTo>
                  <a:pt x="59" y="220"/>
                  <a:pt x="57" y="219"/>
                  <a:pt x="57" y="216"/>
                </a:cubicBezTo>
                <a:cubicBezTo>
                  <a:pt x="47" y="144"/>
                  <a:pt x="28" y="74"/>
                  <a:pt x="1" y="7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8" y="1"/>
                  <a:pt x="9" y="3"/>
                </a:cubicBezTo>
                <a:cubicBezTo>
                  <a:pt x="37" y="71"/>
                  <a:pt x="56" y="142"/>
                  <a:pt x="66" y="215"/>
                </a:cubicBezTo>
                <a:cubicBezTo>
                  <a:pt x="67" y="218"/>
                  <a:pt x="65" y="220"/>
                  <a:pt x="62" y="220"/>
                </a:cubicBezTo>
                <a:cubicBezTo>
                  <a:pt x="62" y="220"/>
                  <a:pt x="62" y="220"/>
                  <a:pt x="62" y="22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91"/>
          <p:cNvSpPr/>
          <p:nvPr/>
        </p:nvSpPr>
        <p:spPr>
          <a:xfrm>
            <a:off x="9334500" y="4319587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7" h="221" extrusionOk="0">
                <a:moveTo>
                  <a:pt x="5" y="221"/>
                </a:moveTo>
                <a:cubicBezTo>
                  <a:pt x="4" y="221"/>
                  <a:pt x="4" y="220"/>
                  <a:pt x="3" y="220"/>
                </a:cubicBezTo>
                <a:cubicBezTo>
                  <a:pt x="1" y="219"/>
                  <a:pt x="0" y="216"/>
                  <a:pt x="1" y="214"/>
                </a:cubicBezTo>
                <a:cubicBezTo>
                  <a:pt x="28" y="147"/>
                  <a:pt x="47" y="77"/>
                  <a:pt x="57" y="4"/>
                </a:cubicBezTo>
                <a:cubicBezTo>
                  <a:pt x="58" y="2"/>
                  <a:pt x="60" y="0"/>
                  <a:pt x="62" y="1"/>
                </a:cubicBezTo>
                <a:cubicBezTo>
                  <a:pt x="65" y="1"/>
                  <a:pt x="67" y="3"/>
                  <a:pt x="66" y="6"/>
                </a:cubicBezTo>
                <a:cubicBezTo>
                  <a:pt x="56" y="79"/>
                  <a:pt x="37" y="150"/>
                  <a:pt x="9" y="218"/>
                </a:cubicBezTo>
                <a:cubicBezTo>
                  <a:pt x="8" y="219"/>
                  <a:pt x="7" y="221"/>
                  <a:pt x="5" y="221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91"/>
          <p:cNvSpPr/>
          <p:nvPr/>
        </p:nvSpPr>
        <p:spPr>
          <a:xfrm>
            <a:off x="2592387" y="4306887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7" h="221" extrusionOk="0">
                <a:moveTo>
                  <a:pt x="5" y="0"/>
                </a:moveTo>
                <a:cubicBezTo>
                  <a:pt x="8" y="0"/>
                  <a:pt x="10" y="2"/>
                  <a:pt x="10" y="4"/>
                </a:cubicBezTo>
                <a:cubicBezTo>
                  <a:pt x="20" y="76"/>
                  <a:pt x="39" y="147"/>
                  <a:pt x="66" y="214"/>
                </a:cubicBezTo>
                <a:cubicBezTo>
                  <a:pt x="67" y="216"/>
                  <a:pt x="66" y="219"/>
                  <a:pt x="64" y="220"/>
                </a:cubicBezTo>
                <a:cubicBezTo>
                  <a:pt x="62" y="221"/>
                  <a:pt x="59" y="220"/>
                  <a:pt x="58" y="217"/>
                </a:cubicBezTo>
                <a:cubicBezTo>
                  <a:pt x="30" y="149"/>
                  <a:pt x="11" y="78"/>
                  <a:pt x="1" y="5"/>
                </a:cubicBezTo>
                <a:cubicBezTo>
                  <a:pt x="0" y="3"/>
                  <a:pt x="2" y="1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91"/>
          <p:cNvSpPr/>
          <p:nvPr/>
        </p:nvSpPr>
        <p:spPr>
          <a:xfrm>
            <a:off x="2592387" y="2470150"/>
            <a:ext cx="276225" cy="908050"/>
          </a:xfrm>
          <a:custGeom>
            <a:avLst/>
            <a:gdLst/>
            <a:ahLst/>
            <a:cxnLst/>
            <a:rect l="l" t="t" r="r" b="b"/>
            <a:pathLst>
              <a:path w="67" h="220" extrusionOk="0">
                <a:moveTo>
                  <a:pt x="62" y="0"/>
                </a:moveTo>
                <a:cubicBezTo>
                  <a:pt x="63" y="0"/>
                  <a:pt x="63" y="0"/>
                  <a:pt x="64" y="0"/>
                </a:cubicBezTo>
                <a:cubicBezTo>
                  <a:pt x="66" y="1"/>
                  <a:pt x="67" y="4"/>
                  <a:pt x="66" y="6"/>
                </a:cubicBezTo>
                <a:cubicBezTo>
                  <a:pt x="39" y="73"/>
                  <a:pt x="20" y="144"/>
                  <a:pt x="10" y="216"/>
                </a:cubicBezTo>
                <a:cubicBezTo>
                  <a:pt x="9" y="219"/>
                  <a:pt x="7" y="220"/>
                  <a:pt x="5" y="220"/>
                </a:cubicBezTo>
                <a:cubicBezTo>
                  <a:pt x="2" y="220"/>
                  <a:pt x="0" y="217"/>
                  <a:pt x="1" y="215"/>
                </a:cubicBezTo>
                <a:cubicBezTo>
                  <a:pt x="11" y="142"/>
                  <a:pt x="30" y="71"/>
                  <a:pt x="58" y="3"/>
                </a:cubicBezTo>
                <a:cubicBezTo>
                  <a:pt x="59" y="1"/>
                  <a:pt x="60" y="0"/>
                  <a:pt x="62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91"/>
          <p:cNvSpPr txBox="1"/>
          <p:nvPr/>
        </p:nvSpPr>
        <p:spPr>
          <a:xfrm>
            <a:off x="415925" y="357822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78" name="Google Shape;2878;p91"/>
          <p:cNvSpPr txBox="1"/>
          <p:nvPr/>
        </p:nvSpPr>
        <p:spPr>
          <a:xfrm>
            <a:off x="827087" y="54086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79" name="Google Shape;2879;p91"/>
          <p:cNvSpPr txBox="1"/>
          <p:nvPr/>
        </p:nvSpPr>
        <p:spPr>
          <a:xfrm>
            <a:off x="10047287" y="36734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80" name="Google Shape;2880;p91"/>
          <p:cNvSpPr txBox="1"/>
          <p:nvPr/>
        </p:nvSpPr>
        <p:spPr>
          <a:xfrm>
            <a:off x="9583737" y="54308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pic>
        <p:nvPicPr>
          <p:cNvPr id="2881" name="Google Shape;2881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687" y="1479550"/>
            <a:ext cx="5254625" cy="4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p91"/>
          <p:cNvSpPr/>
          <p:nvPr/>
        </p:nvSpPr>
        <p:spPr>
          <a:xfrm>
            <a:off x="3944937" y="3494087"/>
            <a:ext cx="1136650" cy="574675"/>
          </a:xfrm>
          <a:custGeom>
            <a:avLst/>
            <a:gdLst/>
            <a:ahLst/>
            <a:cxnLst/>
            <a:rect l="l" t="t" r="r" b="b"/>
            <a:pathLst>
              <a:path w="263" h="133" extrusionOk="0">
                <a:moveTo>
                  <a:pt x="77" y="126"/>
                </a:moveTo>
                <a:cubicBezTo>
                  <a:pt x="77" y="126"/>
                  <a:pt x="78" y="127"/>
                  <a:pt x="78" y="128"/>
                </a:cubicBezTo>
                <a:cubicBezTo>
                  <a:pt x="78" y="129"/>
                  <a:pt x="78" y="129"/>
                  <a:pt x="77" y="130"/>
                </a:cubicBezTo>
                <a:cubicBezTo>
                  <a:pt x="77" y="131"/>
                  <a:pt x="76" y="131"/>
                  <a:pt x="76" y="131"/>
                </a:cubicBezTo>
                <a:cubicBezTo>
                  <a:pt x="67" y="132"/>
                  <a:pt x="59" y="133"/>
                  <a:pt x="50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8" y="133"/>
                  <a:pt x="28" y="132"/>
                  <a:pt x="18" y="130"/>
                </a:cubicBezTo>
                <a:cubicBezTo>
                  <a:pt x="14" y="129"/>
                  <a:pt x="11" y="128"/>
                  <a:pt x="9" y="127"/>
                </a:cubicBezTo>
                <a:cubicBezTo>
                  <a:pt x="3" y="124"/>
                  <a:pt x="1" y="120"/>
                  <a:pt x="0" y="118"/>
                </a:cubicBezTo>
                <a:cubicBezTo>
                  <a:pt x="0" y="114"/>
                  <a:pt x="1" y="110"/>
                  <a:pt x="4" y="107"/>
                </a:cubicBezTo>
                <a:cubicBezTo>
                  <a:pt x="9" y="103"/>
                  <a:pt x="15" y="99"/>
                  <a:pt x="23" y="95"/>
                </a:cubicBezTo>
                <a:cubicBezTo>
                  <a:pt x="25" y="94"/>
                  <a:pt x="27" y="93"/>
                  <a:pt x="30" y="92"/>
                </a:cubicBezTo>
                <a:cubicBezTo>
                  <a:pt x="32" y="91"/>
                  <a:pt x="32" y="91"/>
                  <a:pt x="32" y="91"/>
                </a:cubicBezTo>
                <a:cubicBezTo>
                  <a:pt x="33" y="91"/>
                  <a:pt x="35" y="89"/>
                  <a:pt x="35" y="88"/>
                </a:cubicBezTo>
                <a:cubicBezTo>
                  <a:pt x="35" y="87"/>
                  <a:pt x="35" y="85"/>
                  <a:pt x="34" y="84"/>
                </a:cubicBezTo>
                <a:cubicBezTo>
                  <a:pt x="25" y="76"/>
                  <a:pt x="21" y="65"/>
                  <a:pt x="22" y="53"/>
                </a:cubicBezTo>
                <a:cubicBezTo>
                  <a:pt x="22" y="40"/>
                  <a:pt x="29" y="32"/>
                  <a:pt x="42" y="29"/>
                </a:cubicBezTo>
                <a:cubicBezTo>
                  <a:pt x="45" y="29"/>
                  <a:pt x="47" y="28"/>
                  <a:pt x="50" y="28"/>
                </a:cubicBezTo>
                <a:cubicBezTo>
                  <a:pt x="52" y="28"/>
                  <a:pt x="55" y="29"/>
                  <a:pt x="57" y="29"/>
                </a:cubicBezTo>
                <a:cubicBezTo>
                  <a:pt x="70" y="32"/>
                  <a:pt x="77" y="40"/>
                  <a:pt x="78" y="53"/>
                </a:cubicBezTo>
                <a:cubicBezTo>
                  <a:pt x="78" y="65"/>
                  <a:pt x="74" y="76"/>
                  <a:pt x="66" y="84"/>
                </a:cubicBezTo>
                <a:cubicBezTo>
                  <a:pt x="65" y="85"/>
                  <a:pt x="64" y="87"/>
                  <a:pt x="64" y="88"/>
                </a:cubicBezTo>
                <a:cubicBezTo>
                  <a:pt x="65" y="89"/>
                  <a:pt x="66" y="91"/>
                  <a:pt x="68" y="91"/>
                </a:cubicBezTo>
                <a:cubicBezTo>
                  <a:pt x="71" y="93"/>
                  <a:pt x="71" y="93"/>
                  <a:pt x="71" y="93"/>
                </a:cubicBezTo>
                <a:cubicBezTo>
                  <a:pt x="72" y="93"/>
                  <a:pt x="73" y="95"/>
                  <a:pt x="73" y="96"/>
                </a:cubicBezTo>
                <a:cubicBezTo>
                  <a:pt x="72" y="97"/>
                  <a:pt x="72" y="98"/>
                  <a:pt x="71" y="98"/>
                </a:cubicBezTo>
                <a:cubicBezTo>
                  <a:pt x="70" y="98"/>
                  <a:pt x="70" y="98"/>
                  <a:pt x="69" y="98"/>
                </a:cubicBezTo>
                <a:cubicBezTo>
                  <a:pt x="66" y="97"/>
                  <a:pt x="66" y="97"/>
                  <a:pt x="66" y="97"/>
                </a:cubicBezTo>
                <a:cubicBezTo>
                  <a:pt x="62" y="95"/>
                  <a:pt x="59" y="92"/>
                  <a:pt x="59" y="89"/>
                </a:cubicBezTo>
                <a:cubicBezTo>
                  <a:pt x="58" y="86"/>
                  <a:pt x="59" y="83"/>
                  <a:pt x="62" y="80"/>
                </a:cubicBezTo>
                <a:cubicBezTo>
                  <a:pt x="69" y="73"/>
                  <a:pt x="72" y="64"/>
                  <a:pt x="72" y="53"/>
                </a:cubicBezTo>
                <a:cubicBezTo>
                  <a:pt x="71" y="43"/>
                  <a:pt x="66" y="37"/>
                  <a:pt x="56" y="35"/>
                </a:cubicBezTo>
                <a:cubicBezTo>
                  <a:pt x="54" y="34"/>
                  <a:pt x="52" y="34"/>
                  <a:pt x="50" y="34"/>
                </a:cubicBezTo>
                <a:cubicBezTo>
                  <a:pt x="48" y="34"/>
                  <a:pt x="46" y="34"/>
                  <a:pt x="44" y="35"/>
                </a:cubicBezTo>
                <a:cubicBezTo>
                  <a:pt x="33" y="37"/>
                  <a:pt x="28" y="43"/>
                  <a:pt x="27" y="53"/>
                </a:cubicBezTo>
                <a:cubicBezTo>
                  <a:pt x="27" y="64"/>
                  <a:pt x="30" y="73"/>
                  <a:pt x="38" y="80"/>
                </a:cubicBezTo>
                <a:cubicBezTo>
                  <a:pt x="40" y="83"/>
                  <a:pt x="41" y="86"/>
                  <a:pt x="41" y="89"/>
                </a:cubicBezTo>
                <a:cubicBezTo>
                  <a:pt x="40" y="93"/>
                  <a:pt x="37" y="95"/>
                  <a:pt x="34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0" y="98"/>
                  <a:pt x="27" y="99"/>
                  <a:pt x="25" y="100"/>
                </a:cubicBezTo>
                <a:cubicBezTo>
                  <a:pt x="18" y="104"/>
                  <a:pt x="12" y="107"/>
                  <a:pt x="8" y="111"/>
                </a:cubicBezTo>
                <a:cubicBezTo>
                  <a:pt x="7" y="113"/>
                  <a:pt x="6" y="115"/>
                  <a:pt x="6" y="117"/>
                </a:cubicBezTo>
                <a:cubicBezTo>
                  <a:pt x="6" y="119"/>
                  <a:pt x="8" y="120"/>
                  <a:pt x="11" y="122"/>
                </a:cubicBezTo>
                <a:cubicBezTo>
                  <a:pt x="13" y="123"/>
                  <a:pt x="16" y="124"/>
                  <a:pt x="19" y="124"/>
                </a:cubicBezTo>
                <a:cubicBezTo>
                  <a:pt x="28" y="127"/>
                  <a:pt x="38" y="127"/>
                  <a:pt x="50" y="127"/>
                </a:cubicBezTo>
                <a:cubicBezTo>
                  <a:pt x="58" y="127"/>
                  <a:pt x="67" y="127"/>
                  <a:pt x="75" y="125"/>
                </a:cubicBezTo>
                <a:cubicBezTo>
                  <a:pt x="75" y="125"/>
                  <a:pt x="76" y="126"/>
                  <a:pt x="77" y="126"/>
                </a:cubicBezTo>
                <a:close/>
                <a:moveTo>
                  <a:pt x="188" y="124"/>
                </a:moveTo>
                <a:cubicBezTo>
                  <a:pt x="184" y="125"/>
                  <a:pt x="181" y="127"/>
                  <a:pt x="176" y="128"/>
                </a:cubicBezTo>
                <a:cubicBezTo>
                  <a:pt x="164" y="131"/>
                  <a:pt x="151" y="131"/>
                  <a:pt x="136" y="131"/>
                </a:cubicBezTo>
                <a:cubicBezTo>
                  <a:pt x="136" y="131"/>
                  <a:pt x="136" y="131"/>
                  <a:pt x="136" y="131"/>
                </a:cubicBezTo>
                <a:cubicBezTo>
                  <a:pt x="136" y="131"/>
                  <a:pt x="136" y="131"/>
                  <a:pt x="136" y="131"/>
                </a:cubicBezTo>
                <a:cubicBezTo>
                  <a:pt x="121" y="131"/>
                  <a:pt x="108" y="131"/>
                  <a:pt x="96" y="128"/>
                </a:cubicBezTo>
                <a:cubicBezTo>
                  <a:pt x="92" y="127"/>
                  <a:pt x="88" y="125"/>
                  <a:pt x="84" y="124"/>
                </a:cubicBezTo>
                <a:cubicBezTo>
                  <a:pt x="77" y="120"/>
                  <a:pt x="75" y="116"/>
                  <a:pt x="74" y="113"/>
                </a:cubicBezTo>
                <a:cubicBezTo>
                  <a:pt x="74" y="108"/>
                  <a:pt x="75" y="104"/>
                  <a:pt x="79" y="100"/>
                </a:cubicBezTo>
                <a:cubicBezTo>
                  <a:pt x="85" y="94"/>
                  <a:pt x="92" y="90"/>
                  <a:pt x="102" y="85"/>
                </a:cubicBezTo>
                <a:cubicBezTo>
                  <a:pt x="105" y="83"/>
                  <a:pt x="108" y="82"/>
                  <a:pt x="111" y="81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16" y="79"/>
                  <a:pt x="118" y="77"/>
                  <a:pt x="118" y="75"/>
                </a:cubicBezTo>
                <a:cubicBezTo>
                  <a:pt x="119" y="74"/>
                  <a:pt x="118" y="72"/>
                  <a:pt x="116" y="70"/>
                </a:cubicBezTo>
                <a:cubicBezTo>
                  <a:pt x="106" y="59"/>
                  <a:pt x="101" y="46"/>
                  <a:pt x="101" y="30"/>
                </a:cubicBezTo>
                <a:cubicBezTo>
                  <a:pt x="102" y="15"/>
                  <a:pt x="111" y="5"/>
                  <a:pt x="127" y="1"/>
                </a:cubicBezTo>
                <a:cubicBezTo>
                  <a:pt x="130" y="1"/>
                  <a:pt x="133" y="0"/>
                  <a:pt x="136" y="0"/>
                </a:cubicBezTo>
                <a:cubicBezTo>
                  <a:pt x="139" y="0"/>
                  <a:pt x="142" y="1"/>
                  <a:pt x="145" y="1"/>
                </a:cubicBezTo>
                <a:cubicBezTo>
                  <a:pt x="162" y="5"/>
                  <a:pt x="170" y="15"/>
                  <a:pt x="171" y="30"/>
                </a:cubicBezTo>
                <a:cubicBezTo>
                  <a:pt x="171" y="46"/>
                  <a:pt x="166" y="60"/>
                  <a:pt x="156" y="70"/>
                </a:cubicBezTo>
                <a:cubicBezTo>
                  <a:pt x="154" y="72"/>
                  <a:pt x="154" y="73"/>
                  <a:pt x="154" y="75"/>
                </a:cubicBezTo>
                <a:cubicBezTo>
                  <a:pt x="154" y="77"/>
                  <a:pt x="156" y="79"/>
                  <a:pt x="159" y="80"/>
                </a:cubicBezTo>
                <a:cubicBezTo>
                  <a:pt x="161" y="81"/>
                  <a:pt x="161" y="81"/>
                  <a:pt x="161" y="81"/>
                </a:cubicBezTo>
                <a:cubicBezTo>
                  <a:pt x="164" y="82"/>
                  <a:pt x="167" y="83"/>
                  <a:pt x="170" y="85"/>
                </a:cubicBezTo>
                <a:cubicBezTo>
                  <a:pt x="180" y="90"/>
                  <a:pt x="187" y="94"/>
                  <a:pt x="193" y="100"/>
                </a:cubicBezTo>
                <a:cubicBezTo>
                  <a:pt x="196" y="103"/>
                  <a:pt x="198" y="107"/>
                  <a:pt x="197" y="113"/>
                </a:cubicBezTo>
                <a:cubicBezTo>
                  <a:pt x="196" y="116"/>
                  <a:pt x="194" y="121"/>
                  <a:pt x="188" y="124"/>
                </a:cubicBezTo>
                <a:close/>
                <a:moveTo>
                  <a:pt x="116" y="86"/>
                </a:moveTo>
                <a:cubicBezTo>
                  <a:pt x="113" y="86"/>
                  <a:pt x="113" y="86"/>
                  <a:pt x="113" y="86"/>
                </a:cubicBezTo>
                <a:cubicBezTo>
                  <a:pt x="110" y="87"/>
                  <a:pt x="107" y="89"/>
                  <a:pt x="105" y="90"/>
                </a:cubicBezTo>
                <a:cubicBezTo>
                  <a:pt x="95" y="94"/>
                  <a:pt x="88" y="99"/>
                  <a:pt x="83" y="104"/>
                </a:cubicBezTo>
                <a:cubicBezTo>
                  <a:pt x="81" y="106"/>
                  <a:pt x="80" y="109"/>
                  <a:pt x="80" y="112"/>
                </a:cubicBezTo>
                <a:cubicBezTo>
                  <a:pt x="81" y="114"/>
                  <a:pt x="83" y="117"/>
                  <a:pt x="87" y="119"/>
                </a:cubicBezTo>
                <a:cubicBezTo>
                  <a:pt x="90" y="120"/>
                  <a:pt x="93" y="121"/>
                  <a:pt x="97" y="122"/>
                </a:cubicBezTo>
                <a:cubicBezTo>
                  <a:pt x="109" y="125"/>
                  <a:pt x="121" y="125"/>
                  <a:pt x="136" y="126"/>
                </a:cubicBezTo>
                <a:cubicBezTo>
                  <a:pt x="151" y="125"/>
                  <a:pt x="163" y="125"/>
                  <a:pt x="175" y="122"/>
                </a:cubicBezTo>
                <a:cubicBezTo>
                  <a:pt x="179" y="121"/>
                  <a:pt x="182" y="120"/>
                  <a:pt x="185" y="119"/>
                </a:cubicBezTo>
                <a:cubicBezTo>
                  <a:pt x="189" y="117"/>
                  <a:pt x="191" y="115"/>
                  <a:pt x="191" y="112"/>
                </a:cubicBezTo>
                <a:cubicBezTo>
                  <a:pt x="192" y="109"/>
                  <a:pt x="191" y="106"/>
                  <a:pt x="189" y="104"/>
                </a:cubicBezTo>
                <a:cubicBezTo>
                  <a:pt x="184" y="99"/>
                  <a:pt x="177" y="94"/>
                  <a:pt x="168" y="90"/>
                </a:cubicBezTo>
                <a:cubicBezTo>
                  <a:pt x="165" y="89"/>
                  <a:pt x="162" y="88"/>
                  <a:pt x="159" y="86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2" y="84"/>
                  <a:pt x="149" y="80"/>
                  <a:pt x="148" y="76"/>
                </a:cubicBezTo>
                <a:cubicBezTo>
                  <a:pt x="148" y="73"/>
                  <a:pt x="149" y="69"/>
                  <a:pt x="152" y="66"/>
                </a:cubicBezTo>
                <a:cubicBezTo>
                  <a:pt x="161" y="57"/>
                  <a:pt x="165" y="45"/>
                  <a:pt x="165" y="31"/>
                </a:cubicBezTo>
                <a:cubicBezTo>
                  <a:pt x="164" y="18"/>
                  <a:pt x="158" y="10"/>
                  <a:pt x="144" y="7"/>
                </a:cubicBezTo>
                <a:cubicBezTo>
                  <a:pt x="141" y="6"/>
                  <a:pt x="139" y="6"/>
                  <a:pt x="136" y="6"/>
                </a:cubicBezTo>
                <a:cubicBezTo>
                  <a:pt x="133" y="6"/>
                  <a:pt x="131" y="6"/>
                  <a:pt x="128" y="7"/>
                </a:cubicBezTo>
                <a:cubicBezTo>
                  <a:pt x="115" y="10"/>
                  <a:pt x="108" y="18"/>
                  <a:pt x="107" y="31"/>
                </a:cubicBezTo>
                <a:cubicBezTo>
                  <a:pt x="107" y="45"/>
                  <a:pt x="111" y="56"/>
                  <a:pt x="120" y="66"/>
                </a:cubicBezTo>
                <a:cubicBezTo>
                  <a:pt x="123" y="69"/>
                  <a:pt x="125" y="73"/>
                  <a:pt x="124" y="77"/>
                </a:cubicBezTo>
                <a:cubicBezTo>
                  <a:pt x="123" y="81"/>
                  <a:pt x="120" y="84"/>
                  <a:pt x="116" y="86"/>
                </a:cubicBezTo>
                <a:close/>
                <a:moveTo>
                  <a:pt x="260" y="109"/>
                </a:moveTo>
                <a:cubicBezTo>
                  <a:pt x="256" y="105"/>
                  <a:pt x="250" y="102"/>
                  <a:pt x="243" y="98"/>
                </a:cubicBezTo>
                <a:cubicBezTo>
                  <a:pt x="241" y="97"/>
                  <a:pt x="239" y="96"/>
                  <a:pt x="237" y="95"/>
                </a:cubicBezTo>
                <a:cubicBezTo>
                  <a:pt x="235" y="95"/>
                  <a:pt x="235" y="95"/>
                  <a:pt x="235" y="95"/>
                </a:cubicBezTo>
                <a:cubicBezTo>
                  <a:pt x="233" y="94"/>
                  <a:pt x="232" y="93"/>
                  <a:pt x="232" y="92"/>
                </a:cubicBezTo>
                <a:cubicBezTo>
                  <a:pt x="232" y="91"/>
                  <a:pt x="232" y="90"/>
                  <a:pt x="233" y="89"/>
                </a:cubicBezTo>
                <a:cubicBezTo>
                  <a:pt x="241" y="81"/>
                  <a:pt x="244" y="72"/>
                  <a:pt x="244" y="60"/>
                </a:cubicBezTo>
                <a:cubicBezTo>
                  <a:pt x="244" y="49"/>
                  <a:pt x="237" y="42"/>
                  <a:pt x="225" y="39"/>
                </a:cubicBezTo>
                <a:cubicBezTo>
                  <a:pt x="223" y="38"/>
                  <a:pt x="221" y="38"/>
                  <a:pt x="218" y="38"/>
                </a:cubicBezTo>
                <a:cubicBezTo>
                  <a:pt x="216" y="38"/>
                  <a:pt x="214" y="38"/>
                  <a:pt x="212" y="39"/>
                </a:cubicBezTo>
                <a:cubicBezTo>
                  <a:pt x="200" y="42"/>
                  <a:pt x="193" y="49"/>
                  <a:pt x="193" y="60"/>
                </a:cubicBezTo>
                <a:cubicBezTo>
                  <a:pt x="193" y="72"/>
                  <a:pt x="196" y="81"/>
                  <a:pt x="204" y="89"/>
                </a:cubicBezTo>
                <a:cubicBezTo>
                  <a:pt x="205" y="90"/>
                  <a:pt x="205" y="91"/>
                  <a:pt x="205" y="92"/>
                </a:cubicBezTo>
                <a:cubicBezTo>
                  <a:pt x="205" y="93"/>
                  <a:pt x="204" y="94"/>
                  <a:pt x="202" y="95"/>
                </a:cubicBezTo>
                <a:cubicBezTo>
                  <a:pt x="201" y="95"/>
                  <a:pt x="200" y="97"/>
                  <a:pt x="200" y="99"/>
                </a:cubicBezTo>
                <a:cubicBezTo>
                  <a:pt x="201" y="100"/>
                  <a:pt x="203" y="101"/>
                  <a:pt x="204" y="100"/>
                </a:cubicBezTo>
                <a:cubicBezTo>
                  <a:pt x="208" y="99"/>
                  <a:pt x="210" y="96"/>
                  <a:pt x="211" y="93"/>
                </a:cubicBezTo>
                <a:cubicBezTo>
                  <a:pt x="211" y="90"/>
                  <a:pt x="210" y="87"/>
                  <a:pt x="208" y="85"/>
                </a:cubicBezTo>
                <a:cubicBezTo>
                  <a:pt x="201" y="78"/>
                  <a:pt x="198" y="70"/>
                  <a:pt x="199" y="60"/>
                </a:cubicBezTo>
                <a:cubicBezTo>
                  <a:pt x="199" y="52"/>
                  <a:pt x="204" y="47"/>
                  <a:pt x="213" y="44"/>
                </a:cubicBezTo>
                <a:cubicBezTo>
                  <a:pt x="215" y="44"/>
                  <a:pt x="217" y="44"/>
                  <a:pt x="218" y="44"/>
                </a:cubicBezTo>
                <a:cubicBezTo>
                  <a:pt x="220" y="44"/>
                  <a:pt x="222" y="44"/>
                  <a:pt x="224" y="44"/>
                </a:cubicBezTo>
                <a:cubicBezTo>
                  <a:pt x="233" y="47"/>
                  <a:pt x="238" y="52"/>
                  <a:pt x="238" y="60"/>
                </a:cubicBezTo>
                <a:cubicBezTo>
                  <a:pt x="239" y="70"/>
                  <a:pt x="236" y="79"/>
                  <a:pt x="229" y="85"/>
                </a:cubicBezTo>
                <a:cubicBezTo>
                  <a:pt x="227" y="87"/>
                  <a:pt x="226" y="90"/>
                  <a:pt x="226" y="93"/>
                </a:cubicBezTo>
                <a:cubicBezTo>
                  <a:pt x="227" y="96"/>
                  <a:pt x="229" y="99"/>
                  <a:pt x="233" y="100"/>
                </a:cubicBezTo>
                <a:cubicBezTo>
                  <a:pt x="234" y="101"/>
                  <a:pt x="234" y="101"/>
                  <a:pt x="234" y="101"/>
                </a:cubicBezTo>
                <a:cubicBezTo>
                  <a:pt x="237" y="102"/>
                  <a:pt x="239" y="102"/>
                  <a:pt x="241" y="103"/>
                </a:cubicBezTo>
                <a:cubicBezTo>
                  <a:pt x="247" y="106"/>
                  <a:pt x="252" y="110"/>
                  <a:pt x="256" y="113"/>
                </a:cubicBezTo>
                <a:cubicBezTo>
                  <a:pt x="257" y="114"/>
                  <a:pt x="257" y="116"/>
                  <a:pt x="257" y="118"/>
                </a:cubicBezTo>
                <a:cubicBezTo>
                  <a:pt x="257" y="120"/>
                  <a:pt x="255" y="121"/>
                  <a:pt x="253" y="122"/>
                </a:cubicBezTo>
                <a:cubicBezTo>
                  <a:pt x="251" y="123"/>
                  <a:pt x="249" y="124"/>
                  <a:pt x="246" y="125"/>
                </a:cubicBezTo>
                <a:cubicBezTo>
                  <a:pt x="238" y="127"/>
                  <a:pt x="229" y="127"/>
                  <a:pt x="219" y="127"/>
                </a:cubicBezTo>
                <a:cubicBezTo>
                  <a:pt x="217" y="127"/>
                  <a:pt x="217" y="127"/>
                  <a:pt x="217" y="127"/>
                </a:cubicBezTo>
                <a:cubicBezTo>
                  <a:pt x="209" y="127"/>
                  <a:pt x="203" y="127"/>
                  <a:pt x="196" y="126"/>
                </a:cubicBezTo>
                <a:cubicBezTo>
                  <a:pt x="194" y="125"/>
                  <a:pt x="193" y="126"/>
                  <a:pt x="193" y="128"/>
                </a:cubicBezTo>
                <a:cubicBezTo>
                  <a:pt x="192" y="129"/>
                  <a:pt x="193" y="130"/>
                  <a:pt x="193" y="130"/>
                </a:cubicBezTo>
                <a:cubicBezTo>
                  <a:pt x="194" y="131"/>
                  <a:pt x="194" y="131"/>
                  <a:pt x="195" y="131"/>
                </a:cubicBezTo>
                <a:cubicBezTo>
                  <a:pt x="202" y="133"/>
                  <a:pt x="208" y="133"/>
                  <a:pt x="217" y="133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29" y="133"/>
                  <a:pt x="238" y="132"/>
                  <a:pt x="247" y="130"/>
                </a:cubicBezTo>
                <a:cubicBezTo>
                  <a:pt x="250" y="130"/>
                  <a:pt x="253" y="129"/>
                  <a:pt x="256" y="127"/>
                </a:cubicBezTo>
                <a:cubicBezTo>
                  <a:pt x="260" y="126"/>
                  <a:pt x="262" y="123"/>
                  <a:pt x="263" y="119"/>
                </a:cubicBezTo>
                <a:cubicBezTo>
                  <a:pt x="263" y="115"/>
                  <a:pt x="262" y="112"/>
                  <a:pt x="26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91"/>
          <p:cNvSpPr/>
          <p:nvPr/>
        </p:nvSpPr>
        <p:spPr>
          <a:xfrm>
            <a:off x="6591300" y="1946275"/>
            <a:ext cx="717550" cy="842962"/>
          </a:xfrm>
          <a:custGeom>
            <a:avLst/>
            <a:gdLst/>
            <a:ahLst/>
            <a:cxnLst/>
            <a:rect l="l" t="t" r="r" b="b"/>
            <a:pathLst>
              <a:path w="166" h="195" extrusionOk="0">
                <a:moveTo>
                  <a:pt x="21" y="86"/>
                </a:moveTo>
                <a:cubicBezTo>
                  <a:pt x="21" y="88"/>
                  <a:pt x="19" y="90"/>
                  <a:pt x="17" y="90"/>
                </a:cubicBezTo>
                <a:cubicBezTo>
                  <a:pt x="3" y="90"/>
                  <a:pt x="3" y="90"/>
                  <a:pt x="3" y="90"/>
                </a:cubicBezTo>
                <a:cubicBezTo>
                  <a:pt x="1" y="90"/>
                  <a:pt x="0" y="88"/>
                  <a:pt x="0" y="86"/>
                </a:cubicBezTo>
                <a:cubicBezTo>
                  <a:pt x="0" y="84"/>
                  <a:pt x="1" y="83"/>
                  <a:pt x="3" y="83"/>
                </a:cubicBezTo>
                <a:cubicBezTo>
                  <a:pt x="17" y="83"/>
                  <a:pt x="17" y="83"/>
                  <a:pt x="17" y="83"/>
                </a:cubicBezTo>
                <a:cubicBezTo>
                  <a:pt x="19" y="83"/>
                  <a:pt x="21" y="84"/>
                  <a:pt x="21" y="86"/>
                </a:cubicBezTo>
                <a:close/>
                <a:moveTo>
                  <a:pt x="95" y="188"/>
                </a:moveTo>
                <a:cubicBezTo>
                  <a:pt x="68" y="188"/>
                  <a:pt x="68" y="188"/>
                  <a:pt x="68" y="188"/>
                </a:cubicBezTo>
                <a:cubicBezTo>
                  <a:pt x="66" y="188"/>
                  <a:pt x="65" y="190"/>
                  <a:pt x="65" y="192"/>
                </a:cubicBezTo>
                <a:cubicBezTo>
                  <a:pt x="65" y="193"/>
                  <a:pt x="66" y="195"/>
                  <a:pt x="68" y="195"/>
                </a:cubicBezTo>
                <a:cubicBezTo>
                  <a:pt x="95" y="195"/>
                  <a:pt x="95" y="195"/>
                  <a:pt x="95" y="195"/>
                </a:cubicBezTo>
                <a:cubicBezTo>
                  <a:pt x="97" y="195"/>
                  <a:pt x="99" y="193"/>
                  <a:pt x="99" y="192"/>
                </a:cubicBezTo>
                <a:cubicBezTo>
                  <a:pt x="99" y="190"/>
                  <a:pt x="97" y="188"/>
                  <a:pt x="95" y="188"/>
                </a:cubicBezTo>
                <a:close/>
                <a:moveTo>
                  <a:pt x="33" y="43"/>
                </a:moveTo>
                <a:cubicBezTo>
                  <a:pt x="34" y="44"/>
                  <a:pt x="35" y="44"/>
                  <a:pt x="36" y="44"/>
                </a:cubicBezTo>
                <a:cubicBezTo>
                  <a:pt x="37" y="44"/>
                  <a:pt x="38" y="44"/>
                  <a:pt x="38" y="43"/>
                </a:cubicBezTo>
                <a:cubicBezTo>
                  <a:pt x="40" y="42"/>
                  <a:pt x="40" y="40"/>
                  <a:pt x="38" y="38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5"/>
                  <a:pt x="22" y="25"/>
                  <a:pt x="21" y="26"/>
                </a:cubicBezTo>
                <a:cubicBezTo>
                  <a:pt x="20" y="27"/>
                  <a:pt x="20" y="30"/>
                  <a:pt x="21" y="31"/>
                </a:cubicBezTo>
                <a:lnTo>
                  <a:pt x="33" y="43"/>
                </a:lnTo>
                <a:close/>
                <a:moveTo>
                  <a:pt x="128" y="44"/>
                </a:moveTo>
                <a:cubicBezTo>
                  <a:pt x="129" y="44"/>
                  <a:pt x="130" y="44"/>
                  <a:pt x="130" y="43"/>
                </a:cubicBezTo>
                <a:cubicBezTo>
                  <a:pt x="143" y="31"/>
                  <a:pt x="143" y="31"/>
                  <a:pt x="143" y="31"/>
                </a:cubicBezTo>
                <a:cubicBezTo>
                  <a:pt x="144" y="30"/>
                  <a:pt x="144" y="27"/>
                  <a:pt x="143" y="26"/>
                </a:cubicBezTo>
                <a:cubicBezTo>
                  <a:pt x="141" y="25"/>
                  <a:pt x="139" y="25"/>
                  <a:pt x="138" y="26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5" y="39"/>
                  <a:pt x="124" y="40"/>
                  <a:pt x="124" y="41"/>
                </a:cubicBezTo>
                <a:cubicBezTo>
                  <a:pt x="124" y="42"/>
                  <a:pt x="125" y="43"/>
                  <a:pt x="125" y="43"/>
                </a:cubicBezTo>
                <a:cubicBezTo>
                  <a:pt x="126" y="44"/>
                  <a:pt x="127" y="44"/>
                  <a:pt x="128" y="44"/>
                </a:cubicBezTo>
                <a:close/>
                <a:moveTo>
                  <a:pt x="81" y="28"/>
                </a:moveTo>
                <a:cubicBezTo>
                  <a:pt x="83" y="28"/>
                  <a:pt x="85" y="26"/>
                  <a:pt x="85" y="25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2"/>
                  <a:pt x="83" y="0"/>
                  <a:pt x="81" y="0"/>
                </a:cubicBezTo>
                <a:cubicBezTo>
                  <a:pt x="79" y="0"/>
                  <a:pt x="78" y="2"/>
                  <a:pt x="78" y="4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26"/>
                  <a:pt x="79" y="28"/>
                  <a:pt x="81" y="28"/>
                </a:cubicBezTo>
                <a:close/>
                <a:moveTo>
                  <a:pt x="103" y="175"/>
                </a:moveTo>
                <a:cubicBezTo>
                  <a:pt x="61" y="175"/>
                  <a:pt x="61" y="175"/>
                  <a:pt x="61" y="175"/>
                </a:cubicBezTo>
                <a:cubicBezTo>
                  <a:pt x="59" y="175"/>
                  <a:pt x="57" y="177"/>
                  <a:pt x="57" y="179"/>
                </a:cubicBezTo>
                <a:cubicBezTo>
                  <a:pt x="57" y="181"/>
                  <a:pt x="59" y="183"/>
                  <a:pt x="61" y="183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5" y="183"/>
                  <a:pt x="106" y="181"/>
                  <a:pt x="106" y="179"/>
                </a:cubicBezTo>
                <a:cubicBezTo>
                  <a:pt x="106" y="177"/>
                  <a:pt x="105" y="175"/>
                  <a:pt x="103" y="175"/>
                </a:cubicBezTo>
                <a:close/>
                <a:moveTo>
                  <a:pt x="134" y="73"/>
                </a:moveTo>
                <a:cubicBezTo>
                  <a:pt x="138" y="87"/>
                  <a:pt x="133" y="103"/>
                  <a:pt x="127" y="113"/>
                </a:cubicBezTo>
                <a:cubicBezTo>
                  <a:pt x="122" y="123"/>
                  <a:pt x="118" y="131"/>
                  <a:pt x="112" y="141"/>
                </a:cubicBezTo>
                <a:cubicBezTo>
                  <a:pt x="111" y="144"/>
                  <a:pt x="111" y="147"/>
                  <a:pt x="110" y="151"/>
                </a:cubicBezTo>
                <a:cubicBezTo>
                  <a:pt x="110" y="154"/>
                  <a:pt x="110" y="157"/>
                  <a:pt x="110" y="160"/>
                </a:cubicBezTo>
                <a:cubicBezTo>
                  <a:pt x="108" y="166"/>
                  <a:pt x="105" y="169"/>
                  <a:pt x="97" y="169"/>
                </a:cubicBezTo>
                <a:cubicBezTo>
                  <a:pt x="81" y="169"/>
                  <a:pt x="81" y="169"/>
                  <a:pt x="81" y="169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58" y="169"/>
                  <a:pt x="54" y="166"/>
                  <a:pt x="53" y="160"/>
                </a:cubicBezTo>
                <a:cubicBezTo>
                  <a:pt x="52" y="157"/>
                  <a:pt x="52" y="154"/>
                  <a:pt x="52" y="151"/>
                </a:cubicBezTo>
                <a:cubicBezTo>
                  <a:pt x="52" y="148"/>
                  <a:pt x="52" y="144"/>
                  <a:pt x="50" y="141"/>
                </a:cubicBezTo>
                <a:cubicBezTo>
                  <a:pt x="45" y="131"/>
                  <a:pt x="41" y="123"/>
                  <a:pt x="35" y="113"/>
                </a:cubicBezTo>
                <a:cubicBezTo>
                  <a:pt x="30" y="103"/>
                  <a:pt x="24" y="87"/>
                  <a:pt x="28" y="73"/>
                </a:cubicBezTo>
                <a:cubicBezTo>
                  <a:pt x="33" y="54"/>
                  <a:pt x="53" y="35"/>
                  <a:pt x="81" y="35"/>
                </a:cubicBezTo>
                <a:cubicBezTo>
                  <a:pt x="110" y="35"/>
                  <a:pt x="130" y="54"/>
                  <a:pt x="134" y="73"/>
                </a:cubicBezTo>
                <a:close/>
                <a:moveTo>
                  <a:pt x="128" y="74"/>
                </a:moveTo>
                <a:cubicBezTo>
                  <a:pt x="124" y="58"/>
                  <a:pt x="106" y="42"/>
                  <a:pt x="81" y="42"/>
                </a:cubicBezTo>
                <a:cubicBezTo>
                  <a:pt x="56" y="42"/>
                  <a:pt x="39" y="58"/>
                  <a:pt x="35" y="74"/>
                </a:cubicBezTo>
                <a:cubicBezTo>
                  <a:pt x="32" y="84"/>
                  <a:pt x="35" y="97"/>
                  <a:pt x="42" y="110"/>
                </a:cubicBezTo>
                <a:cubicBezTo>
                  <a:pt x="47" y="120"/>
                  <a:pt x="51" y="127"/>
                  <a:pt x="57" y="138"/>
                </a:cubicBezTo>
                <a:cubicBezTo>
                  <a:pt x="59" y="142"/>
                  <a:pt x="59" y="147"/>
                  <a:pt x="59" y="151"/>
                </a:cubicBezTo>
                <a:cubicBezTo>
                  <a:pt x="59" y="154"/>
                  <a:pt x="59" y="156"/>
                  <a:pt x="60" y="158"/>
                </a:cubicBezTo>
                <a:cubicBezTo>
                  <a:pt x="61" y="161"/>
                  <a:pt x="61" y="162"/>
                  <a:pt x="65" y="162"/>
                </a:cubicBezTo>
                <a:cubicBezTo>
                  <a:pt x="66" y="162"/>
                  <a:pt x="97" y="162"/>
                  <a:pt x="97" y="162"/>
                </a:cubicBezTo>
                <a:cubicBezTo>
                  <a:pt x="102" y="162"/>
                  <a:pt x="102" y="161"/>
                  <a:pt x="103" y="158"/>
                </a:cubicBezTo>
                <a:cubicBezTo>
                  <a:pt x="103" y="156"/>
                  <a:pt x="103" y="154"/>
                  <a:pt x="103" y="151"/>
                </a:cubicBezTo>
                <a:cubicBezTo>
                  <a:pt x="103" y="147"/>
                  <a:pt x="104" y="142"/>
                  <a:pt x="106" y="138"/>
                </a:cubicBezTo>
                <a:cubicBezTo>
                  <a:pt x="112" y="128"/>
                  <a:pt x="115" y="120"/>
                  <a:pt x="121" y="110"/>
                </a:cubicBezTo>
                <a:cubicBezTo>
                  <a:pt x="128" y="97"/>
                  <a:pt x="130" y="84"/>
                  <a:pt x="128" y="74"/>
                </a:cubicBezTo>
                <a:close/>
                <a:moveTo>
                  <a:pt x="162" y="80"/>
                </a:moveTo>
                <a:cubicBezTo>
                  <a:pt x="145" y="80"/>
                  <a:pt x="145" y="80"/>
                  <a:pt x="145" y="80"/>
                </a:cubicBezTo>
                <a:cubicBezTo>
                  <a:pt x="143" y="80"/>
                  <a:pt x="142" y="82"/>
                  <a:pt x="142" y="84"/>
                </a:cubicBezTo>
                <a:cubicBezTo>
                  <a:pt x="142" y="86"/>
                  <a:pt x="143" y="87"/>
                  <a:pt x="145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64" y="87"/>
                  <a:pt x="166" y="86"/>
                  <a:pt x="166" y="84"/>
                </a:cubicBezTo>
                <a:cubicBezTo>
                  <a:pt x="166" y="82"/>
                  <a:pt x="164" y="80"/>
                  <a:pt x="162" y="80"/>
                </a:cubicBezTo>
                <a:close/>
                <a:moveTo>
                  <a:pt x="83" y="53"/>
                </a:moveTo>
                <a:cubicBezTo>
                  <a:pt x="63" y="53"/>
                  <a:pt x="49" y="66"/>
                  <a:pt x="45" y="80"/>
                </a:cubicBezTo>
                <a:cubicBezTo>
                  <a:pt x="45" y="81"/>
                  <a:pt x="45" y="82"/>
                  <a:pt x="46" y="82"/>
                </a:cubicBezTo>
                <a:cubicBezTo>
                  <a:pt x="46" y="83"/>
                  <a:pt x="47" y="84"/>
                  <a:pt x="48" y="84"/>
                </a:cubicBezTo>
                <a:cubicBezTo>
                  <a:pt x="48" y="84"/>
                  <a:pt x="48" y="84"/>
                  <a:pt x="49" y="84"/>
                </a:cubicBezTo>
                <a:cubicBezTo>
                  <a:pt x="50" y="84"/>
                  <a:pt x="52" y="83"/>
                  <a:pt x="52" y="81"/>
                </a:cubicBezTo>
                <a:cubicBezTo>
                  <a:pt x="55" y="71"/>
                  <a:pt x="67" y="60"/>
                  <a:pt x="83" y="60"/>
                </a:cubicBezTo>
                <a:cubicBezTo>
                  <a:pt x="85" y="60"/>
                  <a:pt x="87" y="58"/>
                  <a:pt x="87" y="56"/>
                </a:cubicBezTo>
                <a:cubicBezTo>
                  <a:pt x="87" y="55"/>
                  <a:pt x="85" y="53"/>
                  <a:pt x="83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p91"/>
          <p:cNvSpPr/>
          <p:nvPr/>
        </p:nvSpPr>
        <p:spPr>
          <a:xfrm>
            <a:off x="7334250" y="3554412"/>
            <a:ext cx="928687" cy="604837"/>
          </a:xfrm>
          <a:custGeom>
            <a:avLst/>
            <a:gdLst/>
            <a:ahLst/>
            <a:cxnLst/>
            <a:rect l="l" t="t" r="r" b="b"/>
            <a:pathLst>
              <a:path w="215" h="140" extrusionOk="0">
                <a:moveTo>
                  <a:pt x="126" y="113"/>
                </a:moveTo>
                <a:cubicBezTo>
                  <a:pt x="133" y="113"/>
                  <a:pt x="138" y="110"/>
                  <a:pt x="142" y="107"/>
                </a:cubicBezTo>
                <a:cubicBezTo>
                  <a:pt x="142" y="106"/>
                  <a:pt x="142" y="106"/>
                  <a:pt x="143" y="106"/>
                </a:cubicBezTo>
                <a:cubicBezTo>
                  <a:pt x="146" y="110"/>
                  <a:pt x="153" y="113"/>
                  <a:pt x="159" y="113"/>
                </a:cubicBezTo>
                <a:cubicBezTo>
                  <a:pt x="197" y="113"/>
                  <a:pt x="197" y="113"/>
                  <a:pt x="197" y="113"/>
                </a:cubicBezTo>
                <a:cubicBezTo>
                  <a:pt x="203" y="113"/>
                  <a:pt x="209" y="110"/>
                  <a:pt x="212" y="106"/>
                </a:cubicBezTo>
                <a:cubicBezTo>
                  <a:pt x="214" y="104"/>
                  <a:pt x="215" y="100"/>
                  <a:pt x="215" y="96"/>
                </a:cubicBezTo>
                <a:cubicBezTo>
                  <a:pt x="209" y="68"/>
                  <a:pt x="209" y="68"/>
                  <a:pt x="209" y="68"/>
                </a:cubicBezTo>
                <a:cubicBezTo>
                  <a:pt x="209" y="63"/>
                  <a:pt x="205" y="59"/>
                  <a:pt x="200" y="56"/>
                </a:cubicBezTo>
                <a:cubicBezTo>
                  <a:pt x="201" y="55"/>
                  <a:pt x="202" y="55"/>
                  <a:pt x="202" y="54"/>
                </a:cubicBezTo>
                <a:cubicBezTo>
                  <a:pt x="205" y="51"/>
                  <a:pt x="206" y="47"/>
                  <a:pt x="205" y="43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198" y="7"/>
                  <a:pt x="190" y="0"/>
                  <a:pt x="18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1" y="2"/>
                  <a:pt x="138" y="5"/>
                </a:cubicBezTo>
                <a:cubicBezTo>
                  <a:pt x="138" y="6"/>
                  <a:pt x="137" y="6"/>
                  <a:pt x="137" y="6"/>
                </a:cubicBezTo>
                <a:cubicBezTo>
                  <a:pt x="134" y="3"/>
                  <a:pt x="129" y="0"/>
                  <a:pt x="12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8" y="0"/>
                  <a:pt x="83" y="3"/>
                  <a:pt x="79" y="6"/>
                </a:cubicBezTo>
                <a:cubicBezTo>
                  <a:pt x="79" y="6"/>
                  <a:pt x="79" y="6"/>
                  <a:pt x="78" y="5"/>
                </a:cubicBezTo>
                <a:cubicBezTo>
                  <a:pt x="75" y="2"/>
                  <a:pt x="71" y="0"/>
                  <a:pt x="6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7" y="0"/>
                  <a:pt x="18" y="7"/>
                  <a:pt x="17" y="15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7"/>
                  <a:pt x="11" y="51"/>
                  <a:pt x="14" y="54"/>
                </a:cubicBezTo>
                <a:cubicBezTo>
                  <a:pt x="14" y="55"/>
                  <a:pt x="15" y="55"/>
                  <a:pt x="16" y="56"/>
                </a:cubicBezTo>
                <a:cubicBezTo>
                  <a:pt x="11" y="59"/>
                  <a:pt x="7" y="63"/>
                  <a:pt x="6" y="6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0"/>
                  <a:pt x="1" y="104"/>
                  <a:pt x="3" y="106"/>
                </a:cubicBezTo>
                <a:cubicBezTo>
                  <a:pt x="6" y="110"/>
                  <a:pt x="11" y="113"/>
                  <a:pt x="18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62" y="113"/>
                  <a:pt x="69" y="110"/>
                  <a:pt x="72" y="106"/>
                </a:cubicBezTo>
                <a:cubicBezTo>
                  <a:pt x="73" y="106"/>
                  <a:pt x="73" y="106"/>
                  <a:pt x="73" y="107"/>
                </a:cubicBezTo>
                <a:cubicBezTo>
                  <a:pt x="77" y="110"/>
                  <a:pt x="82" y="113"/>
                  <a:pt x="89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15" y="133"/>
                  <a:pt x="13" y="135"/>
                  <a:pt x="13" y="136"/>
                </a:cubicBezTo>
                <a:cubicBezTo>
                  <a:pt x="13" y="138"/>
                  <a:pt x="15" y="140"/>
                  <a:pt x="16" y="140"/>
                </a:cubicBezTo>
                <a:cubicBezTo>
                  <a:pt x="199" y="140"/>
                  <a:pt x="199" y="140"/>
                  <a:pt x="199" y="140"/>
                </a:cubicBezTo>
                <a:cubicBezTo>
                  <a:pt x="200" y="140"/>
                  <a:pt x="202" y="138"/>
                  <a:pt x="202" y="136"/>
                </a:cubicBezTo>
                <a:cubicBezTo>
                  <a:pt x="202" y="135"/>
                  <a:pt x="200" y="133"/>
                  <a:pt x="199" y="133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11" y="113"/>
                  <a:pt x="111" y="113"/>
                  <a:pt x="111" y="113"/>
                </a:cubicBezTo>
                <a:lnTo>
                  <a:pt x="126" y="113"/>
                </a:lnTo>
                <a:close/>
                <a:moveTo>
                  <a:pt x="70" y="63"/>
                </a:moveTo>
                <a:cubicBezTo>
                  <a:pt x="71" y="65"/>
                  <a:pt x="72" y="66"/>
                  <a:pt x="72" y="68"/>
                </a:cubicBezTo>
                <a:cubicBezTo>
                  <a:pt x="70" y="97"/>
                  <a:pt x="70" y="97"/>
                  <a:pt x="70" y="97"/>
                </a:cubicBezTo>
                <a:cubicBezTo>
                  <a:pt x="69" y="102"/>
                  <a:pt x="63" y="106"/>
                  <a:pt x="56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4" y="106"/>
                  <a:pt x="10" y="105"/>
                  <a:pt x="8" y="102"/>
                </a:cubicBezTo>
                <a:cubicBezTo>
                  <a:pt x="7" y="101"/>
                  <a:pt x="7" y="99"/>
                  <a:pt x="7" y="98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4"/>
                  <a:pt x="20" y="60"/>
                  <a:pt x="27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5" y="60"/>
                  <a:pt x="68" y="61"/>
                  <a:pt x="70" y="63"/>
                </a:cubicBezTo>
                <a:close/>
                <a:moveTo>
                  <a:pt x="189" y="60"/>
                </a:moveTo>
                <a:cubicBezTo>
                  <a:pt x="196" y="60"/>
                  <a:pt x="202" y="64"/>
                  <a:pt x="203" y="69"/>
                </a:cubicBezTo>
                <a:cubicBezTo>
                  <a:pt x="208" y="98"/>
                  <a:pt x="208" y="98"/>
                  <a:pt x="208" y="98"/>
                </a:cubicBezTo>
                <a:cubicBezTo>
                  <a:pt x="209" y="99"/>
                  <a:pt x="208" y="101"/>
                  <a:pt x="207" y="102"/>
                </a:cubicBezTo>
                <a:cubicBezTo>
                  <a:pt x="205" y="105"/>
                  <a:pt x="201" y="106"/>
                  <a:pt x="197" y="106"/>
                </a:cubicBezTo>
                <a:cubicBezTo>
                  <a:pt x="159" y="106"/>
                  <a:pt x="159" y="106"/>
                  <a:pt x="159" y="106"/>
                </a:cubicBezTo>
                <a:cubicBezTo>
                  <a:pt x="152" y="106"/>
                  <a:pt x="146" y="102"/>
                  <a:pt x="146" y="97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6"/>
                  <a:pt x="144" y="65"/>
                  <a:pt x="146" y="63"/>
                </a:cubicBezTo>
                <a:cubicBezTo>
                  <a:pt x="148" y="61"/>
                  <a:pt x="151" y="60"/>
                  <a:pt x="155" y="60"/>
                </a:cubicBezTo>
                <a:lnTo>
                  <a:pt x="189" y="60"/>
                </a:lnTo>
                <a:close/>
                <a:moveTo>
                  <a:pt x="189" y="53"/>
                </a:moveTo>
                <a:cubicBezTo>
                  <a:pt x="155" y="53"/>
                  <a:pt x="155" y="53"/>
                  <a:pt x="155" y="53"/>
                </a:cubicBezTo>
                <a:cubicBezTo>
                  <a:pt x="148" y="53"/>
                  <a:pt x="143" y="49"/>
                  <a:pt x="142" y="44"/>
                </a:cubicBezTo>
                <a:cubicBezTo>
                  <a:pt x="141" y="16"/>
                  <a:pt x="141" y="16"/>
                  <a:pt x="141" y="16"/>
                </a:cubicBezTo>
                <a:cubicBezTo>
                  <a:pt x="141" y="13"/>
                  <a:pt x="141" y="11"/>
                  <a:pt x="143" y="10"/>
                </a:cubicBezTo>
                <a:cubicBezTo>
                  <a:pt x="145" y="8"/>
                  <a:pt x="147" y="7"/>
                  <a:pt x="150" y="7"/>
                </a:cubicBezTo>
                <a:cubicBezTo>
                  <a:pt x="181" y="7"/>
                  <a:pt x="181" y="7"/>
                  <a:pt x="181" y="7"/>
                </a:cubicBezTo>
                <a:cubicBezTo>
                  <a:pt x="187" y="7"/>
                  <a:pt x="192" y="11"/>
                  <a:pt x="193" y="16"/>
                </a:cubicBezTo>
                <a:cubicBezTo>
                  <a:pt x="198" y="45"/>
                  <a:pt x="198" y="45"/>
                  <a:pt x="198" y="45"/>
                </a:cubicBezTo>
                <a:cubicBezTo>
                  <a:pt x="199" y="47"/>
                  <a:pt x="198" y="48"/>
                  <a:pt x="197" y="50"/>
                </a:cubicBezTo>
                <a:cubicBezTo>
                  <a:pt x="195" y="52"/>
                  <a:pt x="192" y="53"/>
                  <a:pt x="189" y="53"/>
                </a:cubicBezTo>
                <a:close/>
                <a:moveTo>
                  <a:pt x="144" y="56"/>
                </a:moveTo>
                <a:cubicBezTo>
                  <a:pt x="143" y="57"/>
                  <a:pt x="142" y="58"/>
                  <a:pt x="141" y="59"/>
                </a:cubicBezTo>
                <a:cubicBezTo>
                  <a:pt x="141" y="59"/>
                  <a:pt x="140" y="59"/>
                  <a:pt x="140" y="60"/>
                </a:cubicBezTo>
                <a:cubicBezTo>
                  <a:pt x="139" y="58"/>
                  <a:pt x="138" y="57"/>
                  <a:pt x="136" y="56"/>
                </a:cubicBezTo>
                <a:cubicBezTo>
                  <a:pt x="137" y="56"/>
                  <a:pt x="138" y="55"/>
                  <a:pt x="139" y="54"/>
                </a:cubicBezTo>
                <a:cubicBezTo>
                  <a:pt x="139" y="54"/>
                  <a:pt x="139" y="53"/>
                  <a:pt x="140" y="53"/>
                </a:cubicBezTo>
                <a:cubicBezTo>
                  <a:pt x="141" y="54"/>
                  <a:pt x="142" y="55"/>
                  <a:pt x="144" y="56"/>
                </a:cubicBezTo>
                <a:close/>
                <a:moveTo>
                  <a:pt x="76" y="53"/>
                </a:moveTo>
                <a:cubicBezTo>
                  <a:pt x="77" y="53"/>
                  <a:pt x="77" y="54"/>
                  <a:pt x="77" y="54"/>
                </a:cubicBezTo>
                <a:cubicBezTo>
                  <a:pt x="78" y="55"/>
                  <a:pt x="79" y="56"/>
                  <a:pt x="80" y="56"/>
                </a:cubicBezTo>
                <a:cubicBezTo>
                  <a:pt x="78" y="57"/>
                  <a:pt x="77" y="58"/>
                  <a:pt x="75" y="60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8"/>
                  <a:pt x="73" y="57"/>
                  <a:pt x="72" y="56"/>
                </a:cubicBezTo>
                <a:cubicBezTo>
                  <a:pt x="74" y="56"/>
                  <a:pt x="75" y="54"/>
                  <a:pt x="76" y="53"/>
                </a:cubicBezTo>
                <a:close/>
                <a:moveTo>
                  <a:pt x="134" y="50"/>
                </a:moveTo>
                <a:cubicBezTo>
                  <a:pt x="132" y="52"/>
                  <a:pt x="129" y="53"/>
                  <a:pt x="125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87" y="53"/>
                  <a:pt x="84" y="52"/>
                  <a:pt x="82" y="50"/>
                </a:cubicBezTo>
                <a:cubicBezTo>
                  <a:pt x="81" y="48"/>
                  <a:pt x="80" y="46"/>
                  <a:pt x="80" y="44"/>
                </a:cubicBezTo>
                <a:cubicBezTo>
                  <a:pt x="82" y="16"/>
                  <a:pt x="82" y="16"/>
                  <a:pt x="82" y="16"/>
                </a:cubicBezTo>
                <a:cubicBezTo>
                  <a:pt x="82" y="11"/>
                  <a:pt x="87" y="7"/>
                  <a:pt x="93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9" y="7"/>
                  <a:pt x="134" y="11"/>
                  <a:pt x="134" y="16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6"/>
                  <a:pt x="135" y="48"/>
                  <a:pt x="134" y="50"/>
                </a:cubicBezTo>
                <a:close/>
                <a:moveTo>
                  <a:pt x="73" y="44"/>
                </a:moveTo>
                <a:cubicBezTo>
                  <a:pt x="73" y="49"/>
                  <a:pt x="68" y="53"/>
                  <a:pt x="6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3" y="53"/>
                  <a:pt x="20" y="52"/>
                  <a:pt x="19" y="50"/>
                </a:cubicBezTo>
                <a:cubicBezTo>
                  <a:pt x="18" y="48"/>
                  <a:pt x="17" y="47"/>
                  <a:pt x="18" y="45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1"/>
                  <a:pt x="30" y="7"/>
                  <a:pt x="3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69" y="7"/>
                  <a:pt x="72" y="8"/>
                  <a:pt x="73" y="10"/>
                </a:cubicBezTo>
                <a:cubicBezTo>
                  <a:pt x="75" y="11"/>
                  <a:pt x="76" y="13"/>
                  <a:pt x="75" y="16"/>
                </a:cubicBezTo>
                <a:lnTo>
                  <a:pt x="73" y="44"/>
                </a:lnTo>
                <a:close/>
                <a:moveTo>
                  <a:pt x="78" y="69"/>
                </a:moveTo>
                <a:cubicBezTo>
                  <a:pt x="79" y="64"/>
                  <a:pt x="84" y="60"/>
                  <a:pt x="91" y="60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31" y="60"/>
                  <a:pt x="137" y="64"/>
                  <a:pt x="137" y="69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9" y="99"/>
                  <a:pt x="138" y="101"/>
                  <a:pt x="137" y="102"/>
                </a:cubicBezTo>
                <a:cubicBezTo>
                  <a:pt x="135" y="104"/>
                  <a:pt x="131" y="106"/>
                  <a:pt x="126" y="106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4" y="106"/>
                  <a:pt x="80" y="104"/>
                  <a:pt x="78" y="102"/>
                </a:cubicBezTo>
                <a:cubicBezTo>
                  <a:pt x="77" y="101"/>
                  <a:pt x="76" y="99"/>
                  <a:pt x="76" y="97"/>
                </a:cubicBezTo>
                <a:lnTo>
                  <a:pt x="78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5" name="Google Shape;2885;p91"/>
          <p:cNvSpPr/>
          <p:nvPr/>
        </p:nvSpPr>
        <p:spPr>
          <a:xfrm>
            <a:off x="6480175" y="4932362"/>
            <a:ext cx="949325" cy="946150"/>
          </a:xfrm>
          <a:custGeom>
            <a:avLst/>
            <a:gdLst/>
            <a:ahLst/>
            <a:cxnLst/>
            <a:rect l="l" t="t" r="r" b="b"/>
            <a:pathLst>
              <a:path w="220" h="219" extrusionOk="0">
                <a:moveTo>
                  <a:pt x="35" y="109"/>
                </a:moveTo>
                <a:cubicBezTo>
                  <a:pt x="35" y="111"/>
                  <a:pt x="34" y="113"/>
                  <a:pt x="32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2" y="113"/>
                  <a:pt x="0" y="111"/>
                  <a:pt x="0" y="109"/>
                </a:cubicBezTo>
                <a:cubicBezTo>
                  <a:pt x="0" y="107"/>
                  <a:pt x="2" y="106"/>
                  <a:pt x="4" y="106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4" y="106"/>
                  <a:pt x="35" y="107"/>
                  <a:pt x="35" y="109"/>
                </a:cubicBezTo>
                <a:close/>
                <a:moveTo>
                  <a:pt x="52" y="162"/>
                </a:moveTo>
                <a:cubicBezTo>
                  <a:pt x="37" y="177"/>
                  <a:pt x="37" y="177"/>
                  <a:pt x="37" y="177"/>
                </a:cubicBezTo>
                <a:cubicBezTo>
                  <a:pt x="36" y="178"/>
                  <a:pt x="36" y="179"/>
                  <a:pt x="36" y="180"/>
                </a:cubicBezTo>
                <a:cubicBezTo>
                  <a:pt x="36" y="181"/>
                  <a:pt x="36" y="182"/>
                  <a:pt x="37" y="182"/>
                </a:cubicBezTo>
                <a:cubicBezTo>
                  <a:pt x="38" y="183"/>
                  <a:pt x="39" y="184"/>
                  <a:pt x="39" y="184"/>
                </a:cubicBezTo>
                <a:cubicBezTo>
                  <a:pt x="40" y="184"/>
                  <a:pt x="41" y="183"/>
                  <a:pt x="42" y="182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9" y="166"/>
                  <a:pt x="59" y="164"/>
                  <a:pt x="57" y="162"/>
                </a:cubicBezTo>
                <a:cubicBezTo>
                  <a:pt x="56" y="161"/>
                  <a:pt x="54" y="161"/>
                  <a:pt x="52" y="162"/>
                </a:cubicBezTo>
                <a:close/>
                <a:moveTo>
                  <a:pt x="52" y="56"/>
                </a:moveTo>
                <a:cubicBezTo>
                  <a:pt x="53" y="57"/>
                  <a:pt x="54" y="57"/>
                  <a:pt x="55" y="57"/>
                </a:cubicBezTo>
                <a:cubicBezTo>
                  <a:pt x="56" y="57"/>
                  <a:pt x="57" y="57"/>
                  <a:pt x="57" y="56"/>
                </a:cubicBezTo>
                <a:cubicBezTo>
                  <a:pt x="59" y="55"/>
                  <a:pt x="59" y="53"/>
                  <a:pt x="57" y="51"/>
                </a:cubicBezTo>
                <a:cubicBezTo>
                  <a:pt x="42" y="36"/>
                  <a:pt x="42" y="36"/>
                  <a:pt x="42" y="36"/>
                </a:cubicBezTo>
                <a:cubicBezTo>
                  <a:pt x="41" y="35"/>
                  <a:pt x="38" y="35"/>
                  <a:pt x="37" y="36"/>
                </a:cubicBezTo>
                <a:cubicBezTo>
                  <a:pt x="36" y="37"/>
                  <a:pt x="36" y="38"/>
                  <a:pt x="36" y="39"/>
                </a:cubicBezTo>
                <a:cubicBezTo>
                  <a:pt x="36" y="39"/>
                  <a:pt x="36" y="40"/>
                  <a:pt x="37" y="41"/>
                </a:cubicBezTo>
                <a:lnTo>
                  <a:pt x="52" y="56"/>
                </a:lnTo>
                <a:close/>
                <a:moveTo>
                  <a:pt x="110" y="34"/>
                </a:moveTo>
                <a:cubicBezTo>
                  <a:pt x="112" y="34"/>
                  <a:pt x="114" y="33"/>
                  <a:pt x="114" y="31"/>
                </a:cubicBezTo>
                <a:cubicBezTo>
                  <a:pt x="114" y="3"/>
                  <a:pt x="114" y="3"/>
                  <a:pt x="114" y="3"/>
                </a:cubicBezTo>
                <a:cubicBezTo>
                  <a:pt x="114" y="1"/>
                  <a:pt x="112" y="0"/>
                  <a:pt x="110" y="0"/>
                </a:cubicBezTo>
                <a:cubicBezTo>
                  <a:pt x="108" y="0"/>
                  <a:pt x="107" y="1"/>
                  <a:pt x="107" y="3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7" y="33"/>
                  <a:pt x="108" y="34"/>
                  <a:pt x="110" y="34"/>
                </a:cubicBezTo>
                <a:close/>
                <a:moveTo>
                  <a:pt x="178" y="109"/>
                </a:moveTo>
                <a:cubicBezTo>
                  <a:pt x="178" y="147"/>
                  <a:pt x="148" y="177"/>
                  <a:pt x="110" y="177"/>
                </a:cubicBezTo>
                <a:cubicBezTo>
                  <a:pt x="73" y="177"/>
                  <a:pt x="42" y="147"/>
                  <a:pt x="42" y="109"/>
                </a:cubicBezTo>
                <a:cubicBezTo>
                  <a:pt x="42" y="72"/>
                  <a:pt x="73" y="41"/>
                  <a:pt x="110" y="41"/>
                </a:cubicBezTo>
                <a:cubicBezTo>
                  <a:pt x="148" y="41"/>
                  <a:pt x="178" y="72"/>
                  <a:pt x="178" y="109"/>
                </a:cubicBezTo>
                <a:close/>
                <a:moveTo>
                  <a:pt x="110" y="48"/>
                </a:moveTo>
                <a:cubicBezTo>
                  <a:pt x="77" y="48"/>
                  <a:pt x="49" y="76"/>
                  <a:pt x="49" y="109"/>
                </a:cubicBezTo>
                <a:cubicBezTo>
                  <a:pt x="49" y="143"/>
                  <a:pt x="77" y="170"/>
                  <a:pt x="110" y="170"/>
                </a:cubicBezTo>
                <a:cubicBezTo>
                  <a:pt x="144" y="170"/>
                  <a:pt x="171" y="143"/>
                  <a:pt x="171" y="109"/>
                </a:cubicBezTo>
                <a:cubicBezTo>
                  <a:pt x="171" y="76"/>
                  <a:pt x="144" y="48"/>
                  <a:pt x="110" y="48"/>
                </a:cubicBezTo>
                <a:close/>
                <a:moveTo>
                  <a:pt x="110" y="184"/>
                </a:moveTo>
                <a:cubicBezTo>
                  <a:pt x="108" y="184"/>
                  <a:pt x="107" y="186"/>
                  <a:pt x="107" y="188"/>
                </a:cubicBezTo>
                <a:cubicBezTo>
                  <a:pt x="107" y="215"/>
                  <a:pt x="107" y="215"/>
                  <a:pt x="107" y="215"/>
                </a:cubicBezTo>
                <a:cubicBezTo>
                  <a:pt x="107" y="217"/>
                  <a:pt x="108" y="219"/>
                  <a:pt x="110" y="219"/>
                </a:cubicBezTo>
                <a:cubicBezTo>
                  <a:pt x="112" y="219"/>
                  <a:pt x="114" y="217"/>
                  <a:pt x="114" y="215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4" y="186"/>
                  <a:pt x="112" y="184"/>
                  <a:pt x="110" y="184"/>
                </a:cubicBezTo>
                <a:close/>
                <a:moveTo>
                  <a:pt x="168" y="162"/>
                </a:moveTo>
                <a:cubicBezTo>
                  <a:pt x="167" y="161"/>
                  <a:pt x="165" y="161"/>
                  <a:pt x="163" y="162"/>
                </a:cubicBezTo>
                <a:cubicBezTo>
                  <a:pt x="162" y="164"/>
                  <a:pt x="162" y="166"/>
                  <a:pt x="163" y="167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9" y="183"/>
                  <a:pt x="180" y="184"/>
                  <a:pt x="181" y="184"/>
                </a:cubicBezTo>
                <a:cubicBezTo>
                  <a:pt x="182" y="184"/>
                  <a:pt x="183" y="183"/>
                  <a:pt x="183" y="182"/>
                </a:cubicBezTo>
                <a:cubicBezTo>
                  <a:pt x="184" y="182"/>
                  <a:pt x="184" y="181"/>
                  <a:pt x="184" y="180"/>
                </a:cubicBezTo>
                <a:cubicBezTo>
                  <a:pt x="184" y="179"/>
                  <a:pt x="184" y="178"/>
                  <a:pt x="183" y="177"/>
                </a:cubicBezTo>
                <a:lnTo>
                  <a:pt x="168" y="162"/>
                </a:lnTo>
                <a:close/>
                <a:moveTo>
                  <a:pt x="178" y="36"/>
                </a:moveTo>
                <a:cubicBezTo>
                  <a:pt x="163" y="51"/>
                  <a:pt x="163" y="51"/>
                  <a:pt x="163" y="51"/>
                </a:cubicBezTo>
                <a:cubicBezTo>
                  <a:pt x="162" y="53"/>
                  <a:pt x="162" y="55"/>
                  <a:pt x="163" y="56"/>
                </a:cubicBezTo>
                <a:cubicBezTo>
                  <a:pt x="164" y="57"/>
                  <a:pt x="165" y="57"/>
                  <a:pt x="166" y="57"/>
                </a:cubicBezTo>
                <a:cubicBezTo>
                  <a:pt x="167" y="57"/>
                  <a:pt x="168" y="57"/>
                  <a:pt x="168" y="56"/>
                </a:cubicBezTo>
                <a:cubicBezTo>
                  <a:pt x="183" y="41"/>
                  <a:pt x="183" y="41"/>
                  <a:pt x="183" y="41"/>
                </a:cubicBezTo>
                <a:cubicBezTo>
                  <a:pt x="184" y="40"/>
                  <a:pt x="184" y="39"/>
                  <a:pt x="184" y="39"/>
                </a:cubicBezTo>
                <a:cubicBezTo>
                  <a:pt x="184" y="38"/>
                  <a:pt x="184" y="37"/>
                  <a:pt x="183" y="36"/>
                </a:cubicBezTo>
                <a:cubicBezTo>
                  <a:pt x="182" y="35"/>
                  <a:pt x="180" y="35"/>
                  <a:pt x="178" y="36"/>
                </a:cubicBezTo>
                <a:close/>
                <a:moveTo>
                  <a:pt x="216" y="106"/>
                </a:moveTo>
                <a:cubicBezTo>
                  <a:pt x="189" y="106"/>
                  <a:pt x="189" y="106"/>
                  <a:pt x="189" y="106"/>
                </a:cubicBezTo>
                <a:cubicBezTo>
                  <a:pt x="187" y="106"/>
                  <a:pt x="185" y="107"/>
                  <a:pt x="185" y="109"/>
                </a:cubicBezTo>
                <a:cubicBezTo>
                  <a:pt x="185" y="111"/>
                  <a:pt x="187" y="113"/>
                  <a:pt x="189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8" y="113"/>
                  <a:pt x="220" y="111"/>
                  <a:pt x="220" y="109"/>
                </a:cubicBezTo>
                <a:cubicBezTo>
                  <a:pt x="220" y="107"/>
                  <a:pt x="218" y="106"/>
                  <a:pt x="216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91"/>
          <p:cNvSpPr/>
          <p:nvPr/>
        </p:nvSpPr>
        <p:spPr>
          <a:xfrm>
            <a:off x="4994275" y="2006600"/>
            <a:ext cx="552450" cy="817562"/>
          </a:xfrm>
          <a:custGeom>
            <a:avLst/>
            <a:gdLst/>
            <a:ahLst/>
            <a:cxnLst/>
            <a:rect l="l" t="t" r="r" b="b"/>
            <a:pathLst>
              <a:path w="128" h="189" extrusionOk="0">
                <a:moveTo>
                  <a:pt x="23" y="125"/>
                </a:moveTo>
                <a:cubicBezTo>
                  <a:pt x="23" y="123"/>
                  <a:pt x="25" y="121"/>
                  <a:pt x="27" y="121"/>
                </a:cubicBezTo>
                <a:cubicBezTo>
                  <a:pt x="29" y="121"/>
                  <a:pt x="31" y="123"/>
                  <a:pt x="31" y="125"/>
                </a:cubicBezTo>
                <a:cubicBezTo>
                  <a:pt x="31" y="143"/>
                  <a:pt x="46" y="158"/>
                  <a:pt x="64" y="158"/>
                </a:cubicBezTo>
                <a:cubicBezTo>
                  <a:pt x="66" y="158"/>
                  <a:pt x="68" y="160"/>
                  <a:pt x="68" y="162"/>
                </a:cubicBezTo>
                <a:cubicBezTo>
                  <a:pt x="68" y="164"/>
                  <a:pt x="66" y="166"/>
                  <a:pt x="64" y="166"/>
                </a:cubicBezTo>
                <a:cubicBezTo>
                  <a:pt x="42" y="166"/>
                  <a:pt x="23" y="147"/>
                  <a:pt x="23" y="125"/>
                </a:cubicBezTo>
                <a:close/>
                <a:moveTo>
                  <a:pt x="128" y="125"/>
                </a:moveTo>
                <a:cubicBezTo>
                  <a:pt x="128" y="160"/>
                  <a:pt x="99" y="189"/>
                  <a:pt x="64" y="189"/>
                </a:cubicBezTo>
                <a:cubicBezTo>
                  <a:pt x="29" y="189"/>
                  <a:pt x="0" y="160"/>
                  <a:pt x="0" y="125"/>
                </a:cubicBezTo>
                <a:cubicBezTo>
                  <a:pt x="0" y="114"/>
                  <a:pt x="3" y="104"/>
                  <a:pt x="8" y="95"/>
                </a:cubicBezTo>
                <a:cubicBezTo>
                  <a:pt x="8" y="94"/>
                  <a:pt x="8" y="94"/>
                  <a:pt x="8" y="94"/>
                </a:cubicBezTo>
                <a:cubicBezTo>
                  <a:pt x="61" y="2"/>
                  <a:pt x="61" y="2"/>
                  <a:pt x="61" y="2"/>
                </a:cubicBezTo>
                <a:cubicBezTo>
                  <a:pt x="62" y="0"/>
                  <a:pt x="66" y="0"/>
                  <a:pt x="67" y="2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0" y="94"/>
                  <a:pt x="121" y="94"/>
                  <a:pt x="121" y="95"/>
                </a:cubicBezTo>
                <a:cubicBezTo>
                  <a:pt x="125" y="104"/>
                  <a:pt x="128" y="114"/>
                  <a:pt x="128" y="125"/>
                </a:cubicBezTo>
                <a:close/>
                <a:moveTo>
                  <a:pt x="14" y="98"/>
                </a:moveTo>
                <a:cubicBezTo>
                  <a:pt x="14" y="98"/>
                  <a:pt x="14" y="98"/>
                  <a:pt x="14" y="98"/>
                </a:cubicBezTo>
                <a:cubicBezTo>
                  <a:pt x="10" y="106"/>
                  <a:pt x="8" y="115"/>
                  <a:pt x="8" y="125"/>
                </a:cubicBezTo>
                <a:cubicBezTo>
                  <a:pt x="8" y="156"/>
                  <a:pt x="33" y="181"/>
                  <a:pt x="64" y="181"/>
                </a:cubicBezTo>
                <a:cubicBezTo>
                  <a:pt x="96" y="181"/>
                  <a:pt x="121" y="156"/>
                  <a:pt x="121" y="125"/>
                </a:cubicBezTo>
                <a:cubicBezTo>
                  <a:pt x="121" y="115"/>
                  <a:pt x="119" y="106"/>
                  <a:pt x="114" y="98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64" y="11"/>
                  <a:pt x="64" y="11"/>
                  <a:pt x="64" y="11"/>
                </a:cubicBezTo>
                <a:cubicBezTo>
                  <a:pt x="14" y="98"/>
                  <a:pt x="14" y="98"/>
                  <a:pt x="14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7" name="Google Shape;2887;p91"/>
          <p:cNvSpPr/>
          <p:nvPr/>
        </p:nvSpPr>
        <p:spPr>
          <a:xfrm>
            <a:off x="4908550" y="4984750"/>
            <a:ext cx="715962" cy="828675"/>
          </a:xfrm>
          <a:custGeom>
            <a:avLst/>
            <a:gdLst/>
            <a:ahLst/>
            <a:cxnLst/>
            <a:rect l="l" t="t" r="r" b="b"/>
            <a:pathLst>
              <a:path w="166" h="192" extrusionOk="0">
                <a:moveTo>
                  <a:pt x="126" y="55"/>
                </a:moveTo>
                <a:cubicBezTo>
                  <a:pt x="127" y="51"/>
                  <a:pt x="128" y="48"/>
                  <a:pt x="128" y="45"/>
                </a:cubicBezTo>
                <a:cubicBezTo>
                  <a:pt x="128" y="20"/>
                  <a:pt x="108" y="0"/>
                  <a:pt x="83" y="0"/>
                </a:cubicBezTo>
                <a:cubicBezTo>
                  <a:pt x="58" y="0"/>
                  <a:pt x="38" y="20"/>
                  <a:pt x="38" y="45"/>
                </a:cubicBezTo>
                <a:cubicBezTo>
                  <a:pt x="38" y="48"/>
                  <a:pt x="39" y="51"/>
                  <a:pt x="39" y="55"/>
                </a:cubicBezTo>
                <a:cubicBezTo>
                  <a:pt x="17" y="58"/>
                  <a:pt x="0" y="77"/>
                  <a:pt x="0" y="99"/>
                </a:cubicBezTo>
                <a:cubicBezTo>
                  <a:pt x="0" y="124"/>
                  <a:pt x="20" y="144"/>
                  <a:pt x="45" y="144"/>
                </a:cubicBezTo>
                <a:cubicBezTo>
                  <a:pt x="58" y="144"/>
                  <a:pt x="71" y="138"/>
                  <a:pt x="79" y="128"/>
                </a:cubicBezTo>
                <a:cubicBezTo>
                  <a:pt x="79" y="188"/>
                  <a:pt x="79" y="188"/>
                  <a:pt x="79" y="188"/>
                </a:cubicBezTo>
                <a:cubicBezTo>
                  <a:pt x="79" y="190"/>
                  <a:pt x="81" y="192"/>
                  <a:pt x="83" y="192"/>
                </a:cubicBezTo>
                <a:cubicBezTo>
                  <a:pt x="85" y="192"/>
                  <a:pt x="87" y="190"/>
                  <a:pt x="87" y="188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95" y="138"/>
                  <a:pt x="108" y="144"/>
                  <a:pt x="121" y="144"/>
                </a:cubicBezTo>
                <a:cubicBezTo>
                  <a:pt x="146" y="144"/>
                  <a:pt x="166" y="124"/>
                  <a:pt x="166" y="99"/>
                </a:cubicBezTo>
                <a:cubicBezTo>
                  <a:pt x="166" y="77"/>
                  <a:pt x="149" y="58"/>
                  <a:pt x="126" y="55"/>
                </a:cubicBezTo>
                <a:close/>
                <a:moveTo>
                  <a:pt x="47" y="60"/>
                </a:moveTo>
                <a:cubicBezTo>
                  <a:pt x="48" y="59"/>
                  <a:pt x="48" y="58"/>
                  <a:pt x="47" y="57"/>
                </a:cubicBezTo>
                <a:cubicBezTo>
                  <a:pt x="46" y="53"/>
                  <a:pt x="45" y="49"/>
                  <a:pt x="45" y="45"/>
                </a:cubicBezTo>
                <a:cubicBezTo>
                  <a:pt x="45" y="24"/>
                  <a:pt x="62" y="7"/>
                  <a:pt x="83" y="7"/>
                </a:cubicBezTo>
                <a:cubicBezTo>
                  <a:pt x="104" y="7"/>
                  <a:pt x="121" y="24"/>
                  <a:pt x="121" y="45"/>
                </a:cubicBezTo>
                <a:cubicBezTo>
                  <a:pt x="121" y="49"/>
                  <a:pt x="120" y="53"/>
                  <a:pt x="118" y="57"/>
                </a:cubicBezTo>
                <a:cubicBezTo>
                  <a:pt x="118" y="58"/>
                  <a:pt x="118" y="59"/>
                  <a:pt x="119" y="60"/>
                </a:cubicBezTo>
                <a:cubicBezTo>
                  <a:pt x="120" y="61"/>
                  <a:pt x="121" y="62"/>
                  <a:pt x="122" y="62"/>
                </a:cubicBezTo>
                <a:cubicBezTo>
                  <a:pt x="142" y="62"/>
                  <a:pt x="159" y="79"/>
                  <a:pt x="159" y="99"/>
                </a:cubicBezTo>
                <a:cubicBezTo>
                  <a:pt x="159" y="120"/>
                  <a:pt x="142" y="137"/>
                  <a:pt x="121" y="137"/>
                </a:cubicBezTo>
                <a:cubicBezTo>
                  <a:pt x="106" y="137"/>
                  <a:pt x="92" y="128"/>
                  <a:pt x="86" y="114"/>
                </a:cubicBezTo>
                <a:cubicBezTo>
                  <a:pt x="86" y="112"/>
                  <a:pt x="84" y="111"/>
                  <a:pt x="83" y="111"/>
                </a:cubicBezTo>
                <a:cubicBezTo>
                  <a:pt x="82" y="111"/>
                  <a:pt x="80" y="112"/>
                  <a:pt x="80" y="114"/>
                </a:cubicBezTo>
                <a:cubicBezTo>
                  <a:pt x="74" y="128"/>
                  <a:pt x="60" y="137"/>
                  <a:pt x="45" y="137"/>
                </a:cubicBezTo>
                <a:cubicBezTo>
                  <a:pt x="24" y="137"/>
                  <a:pt x="7" y="120"/>
                  <a:pt x="7" y="99"/>
                </a:cubicBezTo>
                <a:cubicBezTo>
                  <a:pt x="7" y="79"/>
                  <a:pt x="24" y="62"/>
                  <a:pt x="44" y="62"/>
                </a:cubicBezTo>
                <a:cubicBezTo>
                  <a:pt x="45" y="62"/>
                  <a:pt x="46" y="61"/>
                  <a:pt x="47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753;p87">
            <a:extLst>
              <a:ext uri="{FF2B5EF4-FFF2-40B4-BE49-F238E27FC236}">
                <a16:creationId xmlns:a16="http://schemas.microsoft.com/office/drawing/2014/main" id="{DE263E1E-5BF9-475F-9725-BD34C54972E3}"/>
              </a:ext>
            </a:extLst>
          </p:cNvPr>
          <p:cNvSpPr txBox="1"/>
          <p:nvPr/>
        </p:nvSpPr>
        <p:spPr>
          <a:xfrm>
            <a:off x="0" y="396875"/>
            <a:ext cx="1219200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300"/>
              <a:buFont typeface="Montserrat"/>
              <a:buNone/>
            </a:pPr>
            <a:r>
              <a:rPr lang="en-US" sz="4300" b="1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JUNTOS PODEMOS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300" b="1" i="0" u="none" dirty="0">
                <a:solidFill>
                  <a:srgbClr val="A7C520"/>
                </a:solidFill>
                <a:latin typeface="Montserrat"/>
                <a:ea typeface="Montserrat"/>
                <a:cs typeface="Montserrat"/>
                <a:sym typeface="Montserrat"/>
              </a:rPr>
              <a:t>SALVAR</a:t>
            </a:r>
            <a:r>
              <a:rPr lang="en-US" sz="43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 O PLANETA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0"/>
          <p:cNvSpPr/>
          <p:nvPr/>
        </p:nvSpPr>
        <p:spPr>
          <a:xfrm>
            <a:off x="2794000" y="127000"/>
            <a:ext cx="6604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close/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6259512" y="127000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350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90C350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446" name="Google Shape;446;p20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447" name="Google Shape;447;p20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448" name="Google Shape;448;p20"/>
          <p:cNvSpPr/>
          <p:nvPr/>
        </p:nvSpPr>
        <p:spPr>
          <a:xfrm>
            <a:off x="5703887" y="2278062"/>
            <a:ext cx="3817937" cy="4241800"/>
          </a:xfrm>
          <a:custGeom>
            <a:avLst/>
            <a:gdLst/>
            <a:ahLst/>
            <a:cxnLst/>
            <a:rect l="l" t="t" r="r" b="b"/>
            <a:pathLst>
              <a:path w="486" h="540" extrusionOk="0">
                <a:moveTo>
                  <a:pt x="49" y="540"/>
                </a:moveTo>
                <a:cubicBezTo>
                  <a:pt x="112" y="540"/>
                  <a:pt x="173" y="525"/>
                  <a:pt x="229" y="496"/>
                </a:cubicBezTo>
                <a:cubicBezTo>
                  <a:pt x="405" y="405"/>
                  <a:pt x="486" y="199"/>
                  <a:pt x="419" y="14"/>
                </a:cubicBezTo>
                <a:cubicBezTo>
                  <a:pt x="134" y="0"/>
                  <a:pt x="134" y="0"/>
                  <a:pt x="134" y="0"/>
                </a:cubicBezTo>
                <a:cubicBezTo>
                  <a:pt x="161" y="16"/>
                  <a:pt x="185" y="40"/>
                  <a:pt x="200" y="69"/>
                </a:cubicBezTo>
                <a:cubicBezTo>
                  <a:pt x="228" y="123"/>
                  <a:pt x="224" y="189"/>
                  <a:pt x="190" y="240"/>
                </a:cubicBezTo>
                <a:cubicBezTo>
                  <a:pt x="0" y="537"/>
                  <a:pt x="0" y="537"/>
                  <a:pt x="0" y="537"/>
                </a:cubicBezTo>
                <a:cubicBezTo>
                  <a:pt x="16" y="539"/>
                  <a:pt x="33" y="540"/>
                  <a:pt x="49" y="540"/>
                </a:cubicBezTo>
                <a:cubicBezTo>
                  <a:pt x="49" y="540"/>
                  <a:pt x="49" y="540"/>
                  <a:pt x="49" y="5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0"/>
          <p:cNvSpPr/>
          <p:nvPr/>
        </p:nvSpPr>
        <p:spPr>
          <a:xfrm>
            <a:off x="2795587" y="1563687"/>
            <a:ext cx="3952875" cy="4908550"/>
          </a:xfrm>
          <a:custGeom>
            <a:avLst/>
            <a:gdLst/>
            <a:ahLst/>
            <a:cxnLst/>
            <a:rect l="l" t="t" r="r" b="b"/>
            <a:pathLst>
              <a:path w="503" h="625" extrusionOk="0">
                <a:moveTo>
                  <a:pt x="268" y="315"/>
                </a:moveTo>
                <a:cubicBezTo>
                  <a:pt x="106" y="0"/>
                  <a:pt x="106" y="0"/>
                  <a:pt x="106" y="0"/>
                </a:cubicBezTo>
                <a:cubicBezTo>
                  <a:pt x="14" y="120"/>
                  <a:pt x="0" y="283"/>
                  <a:pt x="70" y="418"/>
                </a:cubicBezTo>
                <a:cubicBezTo>
                  <a:pt x="126" y="527"/>
                  <a:pt x="228" y="603"/>
                  <a:pt x="349" y="625"/>
                </a:cubicBezTo>
                <a:cubicBezTo>
                  <a:pt x="503" y="384"/>
                  <a:pt x="503" y="384"/>
                  <a:pt x="503" y="384"/>
                </a:cubicBezTo>
                <a:cubicBezTo>
                  <a:pt x="501" y="386"/>
                  <a:pt x="499" y="387"/>
                  <a:pt x="497" y="388"/>
                </a:cubicBezTo>
                <a:cubicBezTo>
                  <a:pt x="473" y="400"/>
                  <a:pt x="446" y="407"/>
                  <a:pt x="419" y="407"/>
                </a:cubicBezTo>
                <a:cubicBezTo>
                  <a:pt x="355" y="407"/>
                  <a:pt x="298" y="372"/>
                  <a:pt x="268" y="315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0"/>
          <p:cNvSpPr/>
          <p:nvPr/>
        </p:nvSpPr>
        <p:spPr>
          <a:xfrm>
            <a:off x="3730625" y="338137"/>
            <a:ext cx="5200650" cy="3086100"/>
          </a:xfrm>
          <a:custGeom>
            <a:avLst/>
            <a:gdLst/>
            <a:ahLst/>
            <a:cxnLst/>
            <a:rect l="l" t="t" r="r" b="b"/>
            <a:pathLst>
              <a:path w="662" h="393" extrusionOk="0">
                <a:moveTo>
                  <a:pt x="310" y="225"/>
                </a:moveTo>
                <a:cubicBezTo>
                  <a:pt x="662" y="241"/>
                  <a:pt x="662" y="241"/>
                  <a:pt x="662" y="241"/>
                </a:cubicBezTo>
                <a:cubicBezTo>
                  <a:pt x="658" y="232"/>
                  <a:pt x="654" y="223"/>
                  <a:pt x="649" y="214"/>
                </a:cubicBezTo>
                <a:cubicBezTo>
                  <a:pt x="582" y="82"/>
                  <a:pt x="448" y="0"/>
                  <a:pt x="300" y="0"/>
                </a:cubicBezTo>
                <a:cubicBezTo>
                  <a:pt x="237" y="0"/>
                  <a:pt x="176" y="15"/>
                  <a:pt x="120" y="44"/>
                </a:cubicBezTo>
                <a:cubicBezTo>
                  <a:pt x="74" y="68"/>
                  <a:pt x="33" y="100"/>
                  <a:pt x="0" y="140"/>
                </a:cubicBezTo>
                <a:cubicBezTo>
                  <a:pt x="131" y="393"/>
                  <a:pt x="131" y="393"/>
                  <a:pt x="131" y="393"/>
                </a:cubicBezTo>
                <a:cubicBezTo>
                  <a:pt x="131" y="332"/>
                  <a:pt x="164" y="273"/>
                  <a:pt x="222" y="243"/>
                </a:cubicBezTo>
                <a:cubicBezTo>
                  <a:pt x="249" y="229"/>
                  <a:pt x="280" y="223"/>
                  <a:pt x="310" y="225"/>
                </a:cubicBezTo>
                <a:close/>
              </a:path>
            </a:pathLst>
          </a:custGeom>
          <a:solidFill>
            <a:srgbClr val="90C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0"/>
          <p:cNvSpPr/>
          <p:nvPr/>
        </p:nvSpPr>
        <p:spPr>
          <a:xfrm>
            <a:off x="6991350" y="5121275"/>
            <a:ext cx="911225" cy="612775"/>
          </a:xfrm>
          <a:custGeom>
            <a:avLst/>
            <a:gdLst/>
            <a:ahLst/>
            <a:cxnLst/>
            <a:rect l="l" t="t" r="r" b="b"/>
            <a:pathLst>
              <a:path w="116" h="78" extrusionOk="0">
                <a:moveTo>
                  <a:pt x="93" y="8"/>
                </a:moveTo>
                <a:cubicBezTo>
                  <a:pt x="103" y="35"/>
                  <a:pt x="103" y="35"/>
                  <a:pt x="103" y="35"/>
                </a:cubicBezTo>
                <a:cubicBezTo>
                  <a:pt x="90" y="40"/>
                  <a:pt x="90" y="40"/>
                  <a:pt x="90" y="40"/>
                </a:cubicBezTo>
                <a:cubicBezTo>
                  <a:pt x="83" y="34"/>
                  <a:pt x="61" y="15"/>
                  <a:pt x="59" y="15"/>
                </a:cubicBezTo>
                <a:cubicBezTo>
                  <a:pt x="57" y="15"/>
                  <a:pt x="51" y="18"/>
                  <a:pt x="50" y="18"/>
                </a:cubicBezTo>
                <a:cubicBezTo>
                  <a:pt x="50" y="18"/>
                  <a:pt x="46" y="19"/>
                  <a:pt x="42" y="19"/>
                </a:cubicBezTo>
                <a:cubicBezTo>
                  <a:pt x="40" y="19"/>
                  <a:pt x="39" y="19"/>
                  <a:pt x="38" y="18"/>
                </a:cubicBezTo>
                <a:cubicBezTo>
                  <a:pt x="37" y="18"/>
                  <a:pt x="37" y="17"/>
                  <a:pt x="37" y="16"/>
                </a:cubicBezTo>
                <a:cubicBezTo>
                  <a:pt x="37" y="15"/>
                  <a:pt x="39" y="14"/>
                  <a:pt x="39" y="13"/>
                </a:cubicBezTo>
                <a:cubicBezTo>
                  <a:pt x="45" y="10"/>
                  <a:pt x="61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6" y="4"/>
                  <a:pt x="90" y="7"/>
                  <a:pt x="93" y="8"/>
                </a:cubicBezTo>
                <a:close/>
                <a:moveTo>
                  <a:pt x="102" y="0"/>
                </a:moveTo>
                <a:cubicBezTo>
                  <a:pt x="102" y="0"/>
                  <a:pt x="101" y="0"/>
                  <a:pt x="101" y="0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5" y="3"/>
                  <a:pt x="95" y="4"/>
                </a:cubicBezTo>
                <a:cubicBezTo>
                  <a:pt x="95" y="4"/>
                  <a:pt x="94" y="5"/>
                  <a:pt x="95" y="6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7" y="36"/>
                  <a:pt x="108" y="37"/>
                  <a:pt x="110" y="36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5" y="34"/>
                  <a:pt x="116" y="33"/>
                  <a:pt x="116" y="33"/>
                </a:cubicBezTo>
                <a:cubicBezTo>
                  <a:pt x="116" y="32"/>
                  <a:pt x="116" y="31"/>
                  <a:pt x="116" y="3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3" y="0"/>
                  <a:pt x="102" y="0"/>
                </a:cubicBezTo>
                <a:close/>
                <a:moveTo>
                  <a:pt x="0" y="39"/>
                </a:moveTo>
                <a:cubicBezTo>
                  <a:pt x="0" y="40"/>
                  <a:pt x="0" y="41"/>
                  <a:pt x="1" y="41"/>
                </a:cubicBezTo>
                <a:cubicBezTo>
                  <a:pt x="1" y="42"/>
                  <a:pt x="2" y="42"/>
                  <a:pt x="3" y="42"/>
                </a:cubicBezTo>
                <a:cubicBezTo>
                  <a:pt x="7" y="43"/>
                  <a:pt x="7" y="43"/>
                  <a:pt x="7" y="43"/>
                </a:cubicBezTo>
                <a:cubicBezTo>
                  <a:pt x="9" y="43"/>
                  <a:pt x="10" y="41"/>
                  <a:pt x="11" y="40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5"/>
                  <a:pt x="11" y="5"/>
                  <a:pt x="10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2" y="6"/>
                  <a:pt x="2" y="7"/>
                </a:cubicBezTo>
                <a:lnTo>
                  <a:pt x="0" y="39"/>
                </a:lnTo>
                <a:close/>
                <a:moveTo>
                  <a:pt x="48" y="67"/>
                </a:moveTo>
                <a:cubicBezTo>
                  <a:pt x="47" y="66"/>
                  <a:pt x="47" y="65"/>
                  <a:pt x="46" y="65"/>
                </a:cubicBezTo>
                <a:cubicBezTo>
                  <a:pt x="44" y="63"/>
                  <a:pt x="42" y="63"/>
                  <a:pt x="40" y="65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4"/>
                  <a:pt x="36" y="76"/>
                  <a:pt x="36" y="77"/>
                </a:cubicBezTo>
                <a:cubicBezTo>
                  <a:pt x="37" y="78"/>
                  <a:pt x="38" y="78"/>
                  <a:pt x="39" y="78"/>
                </a:cubicBezTo>
                <a:cubicBezTo>
                  <a:pt x="40" y="78"/>
                  <a:pt x="41" y="77"/>
                  <a:pt x="42" y="76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0"/>
                  <a:pt x="48" y="69"/>
                  <a:pt x="48" y="67"/>
                </a:cubicBezTo>
                <a:close/>
                <a:moveTo>
                  <a:pt x="25" y="66"/>
                </a:moveTo>
                <a:cubicBezTo>
                  <a:pt x="23" y="67"/>
                  <a:pt x="24" y="69"/>
                  <a:pt x="26" y="71"/>
                </a:cubicBezTo>
                <a:cubicBezTo>
                  <a:pt x="28" y="73"/>
                  <a:pt x="30" y="73"/>
                  <a:pt x="32" y="70"/>
                </a:cubicBezTo>
                <a:cubicBezTo>
                  <a:pt x="38" y="64"/>
                  <a:pt x="38" y="64"/>
                  <a:pt x="38" y="64"/>
                </a:cubicBezTo>
                <a:cubicBezTo>
                  <a:pt x="40" y="61"/>
                  <a:pt x="38" y="58"/>
                  <a:pt x="37" y="58"/>
                </a:cubicBezTo>
                <a:cubicBezTo>
                  <a:pt x="35" y="56"/>
                  <a:pt x="33" y="56"/>
                  <a:pt x="31" y="58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5" y="66"/>
                </a:lnTo>
                <a:close/>
                <a:moveTo>
                  <a:pt x="17" y="57"/>
                </a:moveTo>
                <a:cubicBezTo>
                  <a:pt x="16" y="59"/>
                  <a:pt x="16" y="60"/>
                  <a:pt x="16" y="61"/>
                </a:cubicBezTo>
                <a:cubicBezTo>
                  <a:pt x="16" y="62"/>
                  <a:pt x="17" y="63"/>
                  <a:pt x="18" y="64"/>
                </a:cubicBezTo>
                <a:cubicBezTo>
                  <a:pt x="20" y="65"/>
                  <a:pt x="22" y="65"/>
                  <a:pt x="24" y="63"/>
                </a:cubicBezTo>
                <a:cubicBezTo>
                  <a:pt x="30" y="56"/>
                  <a:pt x="30" y="56"/>
                  <a:pt x="30" y="56"/>
                </a:cubicBezTo>
                <a:cubicBezTo>
                  <a:pt x="31" y="55"/>
                  <a:pt x="31" y="53"/>
                  <a:pt x="31" y="52"/>
                </a:cubicBezTo>
                <a:cubicBezTo>
                  <a:pt x="31" y="51"/>
                  <a:pt x="30" y="50"/>
                  <a:pt x="29" y="49"/>
                </a:cubicBezTo>
                <a:cubicBezTo>
                  <a:pt x="27" y="48"/>
                  <a:pt x="25" y="48"/>
                  <a:pt x="23" y="50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lnTo>
                  <a:pt x="17" y="57"/>
                </a:lnTo>
                <a:close/>
                <a:moveTo>
                  <a:pt x="16" y="55"/>
                </a:moveTo>
                <a:cubicBezTo>
                  <a:pt x="22" y="48"/>
                  <a:pt x="22" y="48"/>
                  <a:pt x="22" y="48"/>
                </a:cubicBezTo>
                <a:cubicBezTo>
                  <a:pt x="24" y="45"/>
                  <a:pt x="22" y="42"/>
                  <a:pt x="21" y="41"/>
                </a:cubicBezTo>
                <a:cubicBezTo>
                  <a:pt x="19" y="40"/>
                  <a:pt x="17" y="40"/>
                  <a:pt x="15" y="42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50"/>
                  <a:pt x="8" y="51"/>
                  <a:pt x="9" y="52"/>
                </a:cubicBezTo>
                <a:cubicBezTo>
                  <a:pt x="9" y="53"/>
                  <a:pt x="9" y="54"/>
                  <a:pt x="10" y="54"/>
                </a:cubicBezTo>
                <a:cubicBezTo>
                  <a:pt x="11" y="55"/>
                  <a:pt x="12" y="56"/>
                  <a:pt x="13" y="56"/>
                </a:cubicBezTo>
                <a:cubicBezTo>
                  <a:pt x="14" y="56"/>
                  <a:pt x="15" y="56"/>
                  <a:pt x="16" y="55"/>
                </a:cubicBezTo>
                <a:close/>
                <a:moveTo>
                  <a:pt x="88" y="49"/>
                </a:moveTo>
                <a:cubicBezTo>
                  <a:pt x="89" y="47"/>
                  <a:pt x="90" y="45"/>
                  <a:pt x="88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74" y="31"/>
                  <a:pt x="61" y="20"/>
                  <a:pt x="59" y="18"/>
                </a:cubicBezTo>
                <a:cubicBezTo>
                  <a:pt x="57" y="18"/>
                  <a:pt x="54" y="20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0" y="21"/>
                  <a:pt x="46" y="22"/>
                  <a:pt x="42" y="22"/>
                </a:cubicBezTo>
                <a:cubicBezTo>
                  <a:pt x="40" y="22"/>
                  <a:pt x="38" y="22"/>
                  <a:pt x="37" y="21"/>
                </a:cubicBezTo>
                <a:cubicBezTo>
                  <a:pt x="34" y="19"/>
                  <a:pt x="34" y="17"/>
                  <a:pt x="34" y="16"/>
                </a:cubicBezTo>
                <a:cubicBezTo>
                  <a:pt x="34" y="14"/>
                  <a:pt x="36" y="12"/>
                  <a:pt x="3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38"/>
                  <a:pt x="17" y="38"/>
                  <a:pt x="18" y="38"/>
                </a:cubicBezTo>
                <a:cubicBezTo>
                  <a:pt x="20" y="38"/>
                  <a:pt x="21" y="38"/>
                  <a:pt x="23" y="39"/>
                </a:cubicBezTo>
                <a:cubicBezTo>
                  <a:pt x="25" y="41"/>
                  <a:pt x="26" y="43"/>
                  <a:pt x="25" y="46"/>
                </a:cubicBezTo>
                <a:cubicBezTo>
                  <a:pt x="27" y="45"/>
                  <a:pt x="29" y="46"/>
                  <a:pt x="31" y="47"/>
                </a:cubicBezTo>
                <a:cubicBezTo>
                  <a:pt x="33" y="49"/>
                  <a:pt x="34" y="51"/>
                  <a:pt x="33" y="54"/>
                </a:cubicBezTo>
                <a:cubicBezTo>
                  <a:pt x="35" y="53"/>
                  <a:pt x="37" y="54"/>
                  <a:pt x="39" y="55"/>
                </a:cubicBezTo>
                <a:cubicBezTo>
                  <a:pt x="41" y="57"/>
                  <a:pt x="42" y="59"/>
                  <a:pt x="42" y="61"/>
                </a:cubicBezTo>
                <a:cubicBezTo>
                  <a:pt x="44" y="60"/>
                  <a:pt x="46" y="61"/>
                  <a:pt x="48" y="62"/>
                </a:cubicBezTo>
                <a:cubicBezTo>
                  <a:pt x="50" y="65"/>
                  <a:pt x="51" y="67"/>
                  <a:pt x="50" y="70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3" y="73"/>
                  <a:pt x="54" y="73"/>
                  <a:pt x="55" y="73"/>
                </a:cubicBezTo>
                <a:cubicBezTo>
                  <a:pt x="56" y="73"/>
                  <a:pt x="57" y="72"/>
                  <a:pt x="58" y="71"/>
                </a:cubicBezTo>
                <a:cubicBezTo>
                  <a:pt x="59" y="70"/>
                  <a:pt x="60" y="68"/>
                  <a:pt x="58" y="67"/>
                </a:cubicBezTo>
                <a:cubicBezTo>
                  <a:pt x="58" y="66"/>
                  <a:pt x="58" y="66"/>
                  <a:pt x="58" y="66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7"/>
                  <a:pt x="48" y="57"/>
                </a:cubicBezTo>
                <a:cubicBezTo>
                  <a:pt x="48" y="57"/>
                  <a:pt x="48" y="56"/>
                  <a:pt x="48" y="56"/>
                </a:cubicBezTo>
                <a:cubicBezTo>
                  <a:pt x="49" y="55"/>
                  <a:pt x="50" y="55"/>
                  <a:pt x="50" y="56"/>
                </a:cubicBezTo>
                <a:cubicBezTo>
                  <a:pt x="63" y="67"/>
                  <a:pt x="63" y="67"/>
                  <a:pt x="63" y="67"/>
                </a:cubicBezTo>
                <a:cubicBezTo>
                  <a:pt x="64" y="67"/>
                  <a:pt x="65" y="67"/>
                  <a:pt x="65" y="67"/>
                </a:cubicBezTo>
                <a:cubicBezTo>
                  <a:pt x="67" y="67"/>
                  <a:pt x="68" y="67"/>
                  <a:pt x="69" y="65"/>
                </a:cubicBezTo>
                <a:cubicBezTo>
                  <a:pt x="70" y="64"/>
                  <a:pt x="70" y="63"/>
                  <a:pt x="70" y="62"/>
                </a:cubicBezTo>
                <a:cubicBezTo>
                  <a:pt x="70" y="61"/>
                  <a:pt x="69" y="60"/>
                  <a:pt x="68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1"/>
                  <a:pt x="59" y="51"/>
                </a:cubicBezTo>
                <a:cubicBezTo>
                  <a:pt x="59" y="51"/>
                  <a:pt x="59" y="50"/>
                  <a:pt x="59" y="50"/>
                </a:cubicBezTo>
                <a:cubicBezTo>
                  <a:pt x="60" y="49"/>
                  <a:pt x="61" y="49"/>
                  <a:pt x="61" y="50"/>
                </a:cubicBezTo>
                <a:cubicBezTo>
                  <a:pt x="73" y="59"/>
                  <a:pt x="73" y="59"/>
                  <a:pt x="73" y="59"/>
                </a:cubicBezTo>
                <a:cubicBezTo>
                  <a:pt x="74" y="60"/>
                  <a:pt x="75" y="60"/>
                  <a:pt x="76" y="60"/>
                </a:cubicBezTo>
                <a:cubicBezTo>
                  <a:pt x="77" y="60"/>
                  <a:pt x="79" y="59"/>
                  <a:pt x="80" y="58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4"/>
                  <a:pt x="80" y="53"/>
                  <a:pt x="79" y="52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0" y="44"/>
                  <a:pt x="70" y="44"/>
                  <a:pt x="70" y="44"/>
                </a:cubicBezTo>
                <a:cubicBezTo>
                  <a:pt x="69" y="44"/>
                  <a:pt x="69" y="43"/>
                  <a:pt x="69" y="42"/>
                </a:cubicBezTo>
                <a:cubicBezTo>
                  <a:pt x="70" y="41"/>
                  <a:pt x="71" y="41"/>
                  <a:pt x="72" y="42"/>
                </a:cubicBezTo>
                <a:cubicBezTo>
                  <a:pt x="82" y="50"/>
                  <a:pt x="82" y="50"/>
                  <a:pt x="82" y="50"/>
                </a:cubicBezTo>
                <a:cubicBezTo>
                  <a:pt x="84" y="51"/>
                  <a:pt x="86" y="51"/>
                  <a:pt x="88" y="49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0"/>
          <p:cNvSpPr/>
          <p:nvPr/>
        </p:nvSpPr>
        <p:spPr>
          <a:xfrm>
            <a:off x="3408362" y="3149600"/>
            <a:ext cx="777875" cy="644525"/>
          </a:xfrm>
          <a:custGeom>
            <a:avLst/>
            <a:gdLst/>
            <a:ahLst/>
            <a:cxnLst/>
            <a:rect l="l" t="t" r="r" b="b"/>
            <a:pathLst>
              <a:path w="99" h="82" extrusionOk="0">
                <a:moveTo>
                  <a:pt x="13" y="67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43"/>
                  <a:pt x="14" y="41"/>
                  <a:pt x="16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5" y="43"/>
                  <a:pt x="25" y="45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9"/>
                  <a:pt x="24" y="70"/>
                  <a:pt x="22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3" y="69"/>
                  <a:pt x="13" y="67"/>
                </a:cubicBezTo>
                <a:close/>
                <a:moveTo>
                  <a:pt x="36" y="34"/>
                </a:moveTo>
                <a:cubicBezTo>
                  <a:pt x="34" y="34"/>
                  <a:pt x="33" y="35"/>
                  <a:pt x="33" y="37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69"/>
                  <a:pt x="34" y="70"/>
                  <a:pt x="36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3" y="70"/>
                  <a:pt x="45" y="69"/>
                  <a:pt x="45" y="6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5"/>
                  <a:pt x="43" y="34"/>
                  <a:pt x="42" y="34"/>
                </a:cubicBezTo>
                <a:lnTo>
                  <a:pt x="36" y="34"/>
                </a:lnTo>
                <a:close/>
                <a:moveTo>
                  <a:pt x="56" y="27"/>
                </a:moveTo>
                <a:cubicBezTo>
                  <a:pt x="54" y="27"/>
                  <a:pt x="53" y="28"/>
                  <a:pt x="53" y="30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9"/>
                  <a:pt x="54" y="70"/>
                  <a:pt x="56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3" y="70"/>
                  <a:pt x="65" y="69"/>
                  <a:pt x="65" y="67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lnTo>
                  <a:pt x="56" y="27"/>
                </a:lnTo>
                <a:close/>
                <a:moveTo>
                  <a:pt x="76" y="20"/>
                </a:moveTo>
                <a:cubicBezTo>
                  <a:pt x="74" y="20"/>
                  <a:pt x="72" y="21"/>
                  <a:pt x="72" y="23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9"/>
                  <a:pt x="74" y="70"/>
                  <a:pt x="76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3" y="70"/>
                  <a:pt x="84" y="69"/>
                  <a:pt x="84" y="67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1"/>
                  <a:pt x="83" y="20"/>
                  <a:pt x="81" y="20"/>
                </a:cubicBezTo>
                <a:lnTo>
                  <a:pt x="76" y="20"/>
                </a:lnTo>
                <a:close/>
                <a:moveTo>
                  <a:pt x="15" y="33"/>
                </a:moveTo>
                <a:cubicBezTo>
                  <a:pt x="36" y="29"/>
                  <a:pt x="55" y="21"/>
                  <a:pt x="73" y="11"/>
                </a:cubicBezTo>
                <a:cubicBezTo>
                  <a:pt x="75" y="14"/>
                  <a:pt x="75" y="14"/>
                  <a:pt x="75" y="14"/>
                </a:cubicBezTo>
                <a:cubicBezTo>
                  <a:pt x="81" y="4"/>
                  <a:pt x="81" y="4"/>
                  <a:pt x="81" y="4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7"/>
                  <a:pt x="71" y="7"/>
                  <a:pt x="71" y="7"/>
                </a:cubicBezTo>
                <a:cubicBezTo>
                  <a:pt x="54" y="17"/>
                  <a:pt x="34" y="25"/>
                  <a:pt x="14" y="28"/>
                </a:cubicBezTo>
                <a:lnTo>
                  <a:pt x="15" y="33"/>
                </a:lnTo>
                <a:close/>
                <a:moveTo>
                  <a:pt x="99" y="77"/>
                </a:moveTo>
                <a:cubicBezTo>
                  <a:pt x="89" y="71"/>
                  <a:pt x="89" y="71"/>
                  <a:pt x="89" y="71"/>
                </a:cubicBezTo>
                <a:cubicBezTo>
                  <a:pt x="89" y="74"/>
                  <a:pt x="89" y="74"/>
                  <a:pt x="89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9"/>
                  <a:pt x="3" y="79"/>
                  <a:pt x="3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82"/>
                  <a:pt x="89" y="82"/>
                  <a:pt x="89" y="82"/>
                </a:cubicBezTo>
                <a:lnTo>
                  <a:pt x="99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0"/>
          <p:cNvSpPr/>
          <p:nvPr/>
        </p:nvSpPr>
        <p:spPr>
          <a:xfrm>
            <a:off x="6858000" y="1154112"/>
            <a:ext cx="1177925" cy="612775"/>
          </a:xfrm>
          <a:custGeom>
            <a:avLst/>
            <a:gdLst/>
            <a:ahLst/>
            <a:cxnLst/>
            <a:rect l="l" t="t" r="r" b="b"/>
            <a:pathLst>
              <a:path w="150" h="78" extrusionOk="0">
                <a:moveTo>
                  <a:pt x="108" y="73"/>
                </a:moveTo>
                <a:cubicBezTo>
                  <a:pt x="106" y="74"/>
                  <a:pt x="104" y="75"/>
                  <a:pt x="101" y="75"/>
                </a:cubicBezTo>
                <a:cubicBezTo>
                  <a:pt x="94" y="77"/>
                  <a:pt x="86" y="78"/>
                  <a:pt x="77" y="78"/>
                </a:cubicBezTo>
                <a:cubicBezTo>
                  <a:pt x="67" y="78"/>
                  <a:pt x="60" y="77"/>
                  <a:pt x="52" y="75"/>
                </a:cubicBezTo>
                <a:cubicBezTo>
                  <a:pt x="50" y="75"/>
                  <a:pt x="48" y="74"/>
                  <a:pt x="45" y="73"/>
                </a:cubicBezTo>
                <a:cubicBezTo>
                  <a:pt x="39" y="70"/>
                  <a:pt x="39" y="65"/>
                  <a:pt x="43" y="61"/>
                </a:cubicBezTo>
                <a:cubicBezTo>
                  <a:pt x="47" y="57"/>
                  <a:pt x="51" y="55"/>
                  <a:pt x="56" y="52"/>
                </a:cubicBezTo>
                <a:cubicBezTo>
                  <a:pt x="59" y="51"/>
                  <a:pt x="61" y="50"/>
                  <a:pt x="63" y="49"/>
                </a:cubicBezTo>
                <a:cubicBezTo>
                  <a:pt x="68" y="48"/>
                  <a:pt x="69" y="43"/>
                  <a:pt x="66" y="40"/>
                </a:cubicBezTo>
                <a:cubicBezTo>
                  <a:pt x="59" y="33"/>
                  <a:pt x="57" y="26"/>
                  <a:pt x="57" y="17"/>
                </a:cubicBezTo>
                <a:cubicBezTo>
                  <a:pt x="57" y="7"/>
                  <a:pt x="63" y="3"/>
                  <a:pt x="71" y="0"/>
                </a:cubicBezTo>
                <a:cubicBezTo>
                  <a:pt x="73" y="0"/>
                  <a:pt x="75" y="0"/>
                  <a:pt x="77" y="0"/>
                </a:cubicBezTo>
                <a:cubicBezTo>
                  <a:pt x="79" y="0"/>
                  <a:pt x="80" y="0"/>
                  <a:pt x="82" y="0"/>
                </a:cubicBezTo>
                <a:cubicBezTo>
                  <a:pt x="91" y="3"/>
                  <a:pt x="96" y="7"/>
                  <a:pt x="97" y="17"/>
                </a:cubicBezTo>
                <a:cubicBezTo>
                  <a:pt x="97" y="26"/>
                  <a:pt x="94" y="34"/>
                  <a:pt x="88" y="40"/>
                </a:cubicBezTo>
                <a:cubicBezTo>
                  <a:pt x="85" y="43"/>
                  <a:pt x="86" y="48"/>
                  <a:pt x="90" y="49"/>
                </a:cubicBezTo>
                <a:cubicBezTo>
                  <a:pt x="93" y="50"/>
                  <a:pt x="95" y="51"/>
                  <a:pt x="97" y="52"/>
                </a:cubicBezTo>
                <a:cubicBezTo>
                  <a:pt x="102" y="55"/>
                  <a:pt x="107" y="57"/>
                  <a:pt x="111" y="61"/>
                </a:cubicBezTo>
                <a:cubicBezTo>
                  <a:pt x="114" y="64"/>
                  <a:pt x="115" y="70"/>
                  <a:pt x="108" y="73"/>
                </a:cubicBezTo>
                <a:close/>
                <a:moveTo>
                  <a:pt x="147" y="66"/>
                </a:moveTo>
                <a:cubicBezTo>
                  <a:pt x="145" y="64"/>
                  <a:pt x="141" y="62"/>
                  <a:pt x="138" y="60"/>
                </a:cubicBezTo>
                <a:cubicBezTo>
                  <a:pt x="136" y="59"/>
                  <a:pt x="135" y="59"/>
                  <a:pt x="133" y="58"/>
                </a:cubicBezTo>
                <a:cubicBezTo>
                  <a:pt x="130" y="57"/>
                  <a:pt x="129" y="54"/>
                  <a:pt x="131" y="51"/>
                </a:cubicBezTo>
                <a:cubicBezTo>
                  <a:pt x="136" y="47"/>
                  <a:pt x="138" y="41"/>
                  <a:pt x="137" y="35"/>
                </a:cubicBezTo>
                <a:cubicBezTo>
                  <a:pt x="137" y="29"/>
                  <a:pt x="133" y="25"/>
                  <a:pt x="127" y="24"/>
                </a:cubicBezTo>
                <a:cubicBezTo>
                  <a:pt x="126" y="24"/>
                  <a:pt x="125" y="23"/>
                  <a:pt x="124" y="23"/>
                </a:cubicBezTo>
                <a:cubicBezTo>
                  <a:pt x="122" y="23"/>
                  <a:pt x="121" y="24"/>
                  <a:pt x="120" y="24"/>
                </a:cubicBezTo>
                <a:cubicBezTo>
                  <a:pt x="114" y="25"/>
                  <a:pt x="110" y="29"/>
                  <a:pt x="110" y="35"/>
                </a:cubicBezTo>
                <a:cubicBezTo>
                  <a:pt x="110" y="41"/>
                  <a:pt x="111" y="47"/>
                  <a:pt x="116" y="51"/>
                </a:cubicBezTo>
                <a:cubicBezTo>
                  <a:pt x="118" y="54"/>
                  <a:pt x="117" y="57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9"/>
                  <a:pt x="115" y="59"/>
                  <a:pt x="115" y="59"/>
                </a:cubicBezTo>
                <a:cubicBezTo>
                  <a:pt x="117" y="61"/>
                  <a:pt x="118" y="65"/>
                  <a:pt x="118" y="68"/>
                </a:cubicBezTo>
                <a:cubicBezTo>
                  <a:pt x="117" y="71"/>
                  <a:pt x="115" y="74"/>
                  <a:pt x="112" y="76"/>
                </a:cubicBezTo>
                <a:cubicBezTo>
                  <a:pt x="111" y="76"/>
                  <a:pt x="110" y="76"/>
                  <a:pt x="109" y="77"/>
                </a:cubicBezTo>
                <a:cubicBezTo>
                  <a:pt x="113" y="77"/>
                  <a:pt x="118" y="78"/>
                  <a:pt x="124" y="78"/>
                </a:cubicBezTo>
                <a:cubicBezTo>
                  <a:pt x="130" y="78"/>
                  <a:pt x="136" y="77"/>
                  <a:pt x="141" y="76"/>
                </a:cubicBezTo>
                <a:cubicBezTo>
                  <a:pt x="142" y="76"/>
                  <a:pt x="144" y="75"/>
                  <a:pt x="145" y="75"/>
                </a:cubicBezTo>
                <a:cubicBezTo>
                  <a:pt x="150" y="72"/>
                  <a:pt x="149" y="68"/>
                  <a:pt x="147" y="66"/>
                </a:cubicBezTo>
                <a:close/>
                <a:moveTo>
                  <a:pt x="35" y="68"/>
                </a:moveTo>
                <a:cubicBezTo>
                  <a:pt x="35" y="65"/>
                  <a:pt x="36" y="62"/>
                  <a:pt x="38" y="59"/>
                </a:cubicBezTo>
                <a:cubicBezTo>
                  <a:pt x="39" y="58"/>
                  <a:pt x="40" y="58"/>
                  <a:pt x="41" y="57"/>
                </a:cubicBezTo>
                <a:cubicBezTo>
                  <a:pt x="41" y="56"/>
                  <a:pt x="40" y="56"/>
                  <a:pt x="40" y="56"/>
                </a:cubicBezTo>
                <a:cubicBezTo>
                  <a:pt x="36" y="55"/>
                  <a:pt x="35" y="51"/>
                  <a:pt x="38" y="49"/>
                </a:cubicBezTo>
                <a:cubicBezTo>
                  <a:pt x="43" y="44"/>
                  <a:pt x="45" y="38"/>
                  <a:pt x="44" y="31"/>
                </a:cubicBezTo>
                <a:cubicBezTo>
                  <a:pt x="44" y="24"/>
                  <a:pt x="40" y="20"/>
                  <a:pt x="33" y="18"/>
                </a:cubicBezTo>
                <a:cubicBezTo>
                  <a:pt x="32" y="18"/>
                  <a:pt x="31" y="18"/>
                  <a:pt x="29" y="18"/>
                </a:cubicBezTo>
                <a:cubicBezTo>
                  <a:pt x="28" y="18"/>
                  <a:pt x="26" y="18"/>
                  <a:pt x="25" y="18"/>
                </a:cubicBezTo>
                <a:cubicBezTo>
                  <a:pt x="18" y="20"/>
                  <a:pt x="14" y="24"/>
                  <a:pt x="14" y="31"/>
                </a:cubicBezTo>
                <a:cubicBezTo>
                  <a:pt x="14" y="38"/>
                  <a:pt x="16" y="44"/>
                  <a:pt x="21" y="49"/>
                </a:cubicBezTo>
                <a:cubicBezTo>
                  <a:pt x="23" y="51"/>
                  <a:pt x="22" y="55"/>
                  <a:pt x="19" y="56"/>
                </a:cubicBezTo>
                <a:cubicBezTo>
                  <a:pt x="17" y="57"/>
                  <a:pt x="15" y="57"/>
                  <a:pt x="13" y="58"/>
                </a:cubicBezTo>
                <a:cubicBezTo>
                  <a:pt x="10" y="60"/>
                  <a:pt x="6" y="62"/>
                  <a:pt x="3" y="65"/>
                </a:cubicBezTo>
                <a:cubicBezTo>
                  <a:pt x="0" y="68"/>
                  <a:pt x="0" y="72"/>
                  <a:pt x="5" y="74"/>
                </a:cubicBezTo>
                <a:cubicBezTo>
                  <a:pt x="7" y="75"/>
                  <a:pt x="8" y="76"/>
                  <a:pt x="10" y="76"/>
                </a:cubicBezTo>
                <a:cubicBezTo>
                  <a:pt x="16" y="77"/>
                  <a:pt x="22" y="78"/>
                  <a:pt x="29" y="78"/>
                </a:cubicBezTo>
                <a:cubicBezTo>
                  <a:pt x="35" y="78"/>
                  <a:pt x="40" y="77"/>
                  <a:pt x="45" y="77"/>
                </a:cubicBezTo>
                <a:cubicBezTo>
                  <a:pt x="44" y="76"/>
                  <a:pt x="43" y="76"/>
                  <a:pt x="42" y="76"/>
                </a:cubicBezTo>
                <a:cubicBezTo>
                  <a:pt x="38" y="74"/>
                  <a:pt x="36" y="71"/>
                  <a:pt x="35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0"/>
          <p:cNvSpPr txBox="1"/>
          <p:nvPr/>
        </p:nvSpPr>
        <p:spPr>
          <a:xfrm>
            <a:off x="4313237" y="1163637"/>
            <a:ext cx="1163637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PT Sans"/>
              <a:buNone/>
            </a:pPr>
            <a:r>
              <a:rPr lang="en-US" sz="5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455" name="Google Shape;455;p20"/>
          <p:cNvSpPr txBox="1"/>
          <p:nvPr/>
        </p:nvSpPr>
        <p:spPr>
          <a:xfrm>
            <a:off x="7880350" y="2717800"/>
            <a:ext cx="798512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5700"/>
              <a:buFont typeface="PT Sans"/>
              <a:buNone/>
            </a:pPr>
            <a:r>
              <a:rPr lang="en-US" sz="5700" b="0" i="0" u="none">
                <a:solidFill>
                  <a:srgbClr val="636466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456" name="Google Shape;456;p20"/>
          <p:cNvSpPr txBox="1"/>
          <p:nvPr/>
        </p:nvSpPr>
        <p:spPr>
          <a:xfrm>
            <a:off x="5059362" y="4972050"/>
            <a:ext cx="1163637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PT Sans"/>
              <a:buNone/>
            </a:pPr>
            <a:r>
              <a:rPr lang="en-US" sz="57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457" name="Google Shape;457;p20"/>
          <p:cNvSpPr txBox="1"/>
          <p:nvPr/>
        </p:nvSpPr>
        <p:spPr>
          <a:xfrm>
            <a:off x="5381625" y="693737"/>
            <a:ext cx="140335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458" name="Google Shape;458;p20"/>
          <p:cNvSpPr txBox="1"/>
          <p:nvPr/>
        </p:nvSpPr>
        <p:spPr>
          <a:xfrm>
            <a:off x="7480300" y="3787775"/>
            <a:ext cx="14017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rgbClr val="63646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459" name="Google Shape;459;p20"/>
          <p:cNvSpPr txBox="1"/>
          <p:nvPr/>
        </p:nvSpPr>
        <p:spPr>
          <a:xfrm>
            <a:off x="3671887" y="4060825"/>
            <a:ext cx="140335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2" name="Google Shape;289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500" y="638175"/>
            <a:ext cx="5480050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3" name="Google Shape;2893;p92"/>
          <p:cNvSpPr txBox="1"/>
          <p:nvPr/>
        </p:nvSpPr>
        <p:spPr>
          <a:xfrm>
            <a:off x="9582150" y="14398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94" name="Google Shape;2894;p92"/>
          <p:cNvSpPr txBox="1"/>
          <p:nvPr/>
        </p:nvSpPr>
        <p:spPr>
          <a:xfrm>
            <a:off x="1431925" y="6905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95" name="Google Shape;2895;p92"/>
          <p:cNvSpPr/>
          <p:nvPr/>
        </p:nvSpPr>
        <p:spPr>
          <a:xfrm>
            <a:off x="3167062" y="5526087"/>
            <a:ext cx="763587" cy="763587"/>
          </a:xfrm>
          <a:prstGeom prst="ellipse">
            <a:avLst/>
          </a:pr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92"/>
          <p:cNvSpPr/>
          <p:nvPr/>
        </p:nvSpPr>
        <p:spPr>
          <a:xfrm>
            <a:off x="2336800" y="4006850"/>
            <a:ext cx="762000" cy="768350"/>
          </a:xfrm>
          <a:prstGeom prst="ellipse">
            <a:avLst/>
          </a:pr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92"/>
          <p:cNvSpPr/>
          <p:nvPr/>
        </p:nvSpPr>
        <p:spPr>
          <a:xfrm>
            <a:off x="2336800" y="2085975"/>
            <a:ext cx="762000" cy="763587"/>
          </a:xfrm>
          <a:prstGeom prst="ellipse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92"/>
          <p:cNvSpPr/>
          <p:nvPr/>
        </p:nvSpPr>
        <p:spPr>
          <a:xfrm>
            <a:off x="3219450" y="571500"/>
            <a:ext cx="762000" cy="763587"/>
          </a:xfrm>
          <a:prstGeom prst="ellipse">
            <a:avLst/>
          </a:pr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92"/>
          <p:cNvSpPr/>
          <p:nvPr/>
        </p:nvSpPr>
        <p:spPr>
          <a:xfrm>
            <a:off x="9239250" y="3063875"/>
            <a:ext cx="766762" cy="763587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92"/>
          <p:cNvSpPr/>
          <p:nvPr/>
        </p:nvSpPr>
        <p:spPr>
          <a:xfrm>
            <a:off x="8755062" y="4822825"/>
            <a:ext cx="763587" cy="763587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92"/>
          <p:cNvSpPr/>
          <p:nvPr/>
        </p:nvSpPr>
        <p:spPr>
          <a:xfrm>
            <a:off x="8755062" y="1258887"/>
            <a:ext cx="763587" cy="762000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92"/>
          <p:cNvSpPr txBox="1"/>
          <p:nvPr/>
        </p:nvSpPr>
        <p:spPr>
          <a:xfrm>
            <a:off x="2051050" y="452438"/>
            <a:ext cx="101441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54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C8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03" name="Google Shape;2903;p92"/>
          <p:cNvSpPr txBox="1"/>
          <p:nvPr/>
        </p:nvSpPr>
        <p:spPr>
          <a:xfrm>
            <a:off x="834894" y="5445126"/>
            <a:ext cx="224485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04" name="Google Shape;2904;p92"/>
          <p:cNvSpPr txBox="1"/>
          <p:nvPr/>
        </p:nvSpPr>
        <p:spPr>
          <a:xfrm>
            <a:off x="565713" y="3917951"/>
            <a:ext cx="1674249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E2495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05" name="Google Shape;2905;p92"/>
          <p:cNvSpPr txBox="1"/>
          <p:nvPr/>
        </p:nvSpPr>
        <p:spPr>
          <a:xfrm>
            <a:off x="356725" y="2012951"/>
            <a:ext cx="1883237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912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06" name="Google Shape;2906;p92"/>
          <p:cNvSpPr txBox="1"/>
          <p:nvPr/>
        </p:nvSpPr>
        <p:spPr>
          <a:xfrm>
            <a:off x="10144125" y="2973387"/>
            <a:ext cx="1187450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34B2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07" name="Google Shape;2907;p92"/>
          <p:cNvSpPr txBox="1"/>
          <p:nvPr/>
        </p:nvSpPr>
        <p:spPr>
          <a:xfrm>
            <a:off x="9659937" y="4737100"/>
            <a:ext cx="685800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0652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08" name="Google Shape;2908;p92"/>
          <p:cNvSpPr txBox="1"/>
          <p:nvPr/>
        </p:nvSpPr>
        <p:spPr>
          <a:xfrm>
            <a:off x="9659937" y="1173162"/>
            <a:ext cx="139223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64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09" name="Google Shape;2909;p92"/>
          <p:cNvSpPr/>
          <p:nvPr/>
        </p:nvSpPr>
        <p:spPr>
          <a:xfrm>
            <a:off x="2563812" y="2905125"/>
            <a:ext cx="76200" cy="1042987"/>
          </a:xfrm>
          <a:custGeom>
            <a:avLst/>
            <a:gdLst/>
            <a:ahLst/>
            <a:cxnLst/>
            <a:rect l="l" t="t" r="r" b="b"/>
            <a:pathLst>
              <a:path w="18" h="243" extrusionOk="0">
                <a:moveTo>
                  <a:pt x="13" y="243"/>
                </a:moveTo>
                <a:cubicBezTo>
                  <a:pt x="11" y="243"/>
                  <a:pt x="9" y="242"/>
                  <a:pt x="9" y="239"/>
                </a:cubicBezTo>
                <a:cubicBezTo>
                  <a:pt x="3" y="201"/>
                  <a:pt x="0" y="161"/>
                  <a:pt x="0" y="122"/>
                </a:cubicBezTo>
                <a:cubicBezTo>
                  <a:pt x="0" y="83"/>
                  <a:pt x="3" y="43"/>
                  <a:pt x="9" y="5"/>
                </a:cubicBezTo>
                <a:cubicBezTo>
                  <a:pt x="9" y="2"/>
                  <a:pt x="11" y="0"/>
                  <a:pt x="14" y="1"/>
                </a:cubicBezTo>
                <a:cubicBezTo>
                  <a:pt x="16" y="1"/>
                  <a:pt x="18" y="3"/>
                  <a:pt x="17" y="6"/>
                </a:cubicBezTo>
                <a:cubicBezTo>
                  <a:pt x="12" y="44"/>
                  <a:pt x="9" y="83"/>
                  <a:pt x="9" y="122"/>
                </a:cubicBezTo>
                <a:cubicBezTo>
                  <a:pt x="9" y="161"/>
                  <a:pt x="12" y="200"/>
                  <a:pt x="17" y="238"/>
                </a:cubicBezTo>
                <a:cubicBezTo>
                  <a:pt x="18" y="241"/>
                  <a:pt x="16" y="243"/>
                  <a:pt x="14" y="243"/>
                </a:cubicBezTo>
                <a:cubicBezTo>
                  <a:pt x="13" y="243"/>
                  <a:pt x="13" y="243"/>
                  <a:pt x="13" y="24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92"/>
          <p:cNvSpPr/>
          <p:nvPr/>
        </p:nvSpPr>
        <p:spPr>
          <a:xfrm>
            <a:off x="2849562" y="1301750"/>
            <a:ext cx="455612" cy="754062"/>
          </a:xfrm>
          <a:custGeom>
            <a:avLst/>
            <a:gdLst/>
            <a:ahLst/>
            <a:cxnLst/>
            <a:rect l="l" t="t" r="r" b="b"/>
            <a:pathLst>
              <a:path w="106" h="176" extrusionOk="0">
                <a:moveTo>
                  <a:pt x="5" y="176"/>
                </a:moveTo>
                <a:cubicBezTo>
                  <a:pt x="4" y="176"/>
                  <a:pt x="3" y="176"/>
                  <a:pt x="3" y="175"/>
                </a:cubicBezTo>
                <a:cubicBezTo>
                  <a:pt x="1" y="174"/>
                  <a:pt x="0" y="172"/>
                  <a:pt x="1" y="169"/>
                </a:cubicBezTo>
                <a:cubicBezTo>
                  <a:pt x="26" y="110"/>
                  <a:pt x="59" y="54"/>
                  <a:pt x="98" y="2"/>
                </a:cubicBezTo>
                <a:cubicBezTo>
                  <a:pt x="99" y="0"/>
                  <a:pt x="102" y="0"/>
                  <a:pt x="104" y="1"/>
                </a:cubicBezTo>
                <a:cubicBezTo>
                  <a:pt x="106" y="2"/>
                  <a:pt x="106" y="5"/>
                  <a:pt x="105" y="7"/>
                </a:cubicBezTo>
                <a:cubicBezTo>
                  <a:pt x="66" y="59"/>
                  <a:pt x="34" y="114"/>
                  <a:pt x="9" y="173"/>
                </a:cubicBezTo>
                <a:cubicBezTo>
                  <a:pt x="8" y="175"/>
                  <a:pt x="6" y="176"/>
                  <a:pt x="5" y="176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92"/>
          <p:cNvSpPr/>
          <p:nvPr/>
        </p:nvSpPr>
        <p:spPr>
          <a:xfrm>
            <a:off x="2846387" y="4797425"/>
            <a:ext cx="454025" cy="754062"/>
          </a:xfrm>
          <a:custGeom>
            <a:avLst/>
            <a:gdLst/>
            <a:ahLst/>
            <a:cxnLst/>
            <a:rect l="l" t="t" r="r" b="b"/>
            <a:pathLst>
              <a:path w="106" h="176" extrusionOk="0">
                <a:moveTo>
                  <a:pt x="101" y="176"/>
                </a:moveTo>
                <a:cubicBezTo>
                  <a:pt x="100" y="176"/>
                  <a:pt x="98" y="175"/>
                  <a:pt x="98" y="174"/>
                </a:cubicBezTo>
                <a:cubicBezTo>
                  <a:pt x="59" y="122"/>
                  <a:pt x="26" y="66"/>
                  <a:pt x="0" y="6"/>
                </a:cubicBezTo>
                <a:cubicBezTo>
                  <a:pt x="0" y="4"/>
                  <a:pt x="1" y="1"/>
                  <a:pt x="3" y="0"/>
                </a:cubicBezTo>
                <a:cubicBezTo>
                  <a:pt x="5" y="0"/>
                  <a:pt x="8" y="1"/>
                  <a:pt x="9" y="3"/>
                </a:cubicBezTo>
                <a:cubicBezTo>
                  <a:pt x="34" y="61"/>
                  <a:pt x="66" y="117"/>
                  <a:pt x="105" y="169"/>
                </a:cubicBezTo>
                <a:cubicBezTo>
                  <a:pt x="106" y="171"/>
                  <a:pt x="106" y="173"/>
                  <a:pt x="104" y="175"/>
                </a:cubicBezTo>
                <a:cubicBezTo>
                  <a:pt x="103" y="175"/>
                  <a:pt x="102" y="176"/>
                  <a:pt x="101" y="176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92"/>
          <p:cNvSpPr/>
          <p:nvPr/>
        </p:nvSpPr>
        <p:spPr>
          <a:xfrm>
            <a:off x="9334500" y="2060575"/>
            <a:ext cx="273050" cy="909637"/>
          </a:xfrm>
          <a:custGeom>
            <a:avLst/>
            <a:gdLst/>
            <a:ahLst/>
            <a:cxnLst/>
            <a:rect l="l" t="t" r="r" b="b"/>
            <a:pathLst>
              <a:path w="64" h="212" extrusionOk="0">
                <a:moveTo>
                  <a:pt x="60" y="212"/>
                </a:moveTo>
                <a:cubicBezTo>
                  <a:pt x="58" y="212"/>
                  <a:pt x="56" y="211"/>
                  <a:pt x="55" y="209"/>
                </a:cubicBezTo>
                <a:cubicBezTo>
                  <a:pt x="46" y="139"/>
                  <a:pt x="28" y="71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6" y="0"/>
                  <a:pt x="8" y="1"/>
                  <a:pt x="9" y="3"/>
                </a:cubicBezTo>
                <a:cubicBezTo>
                  <a:pt x="36" y="69"/>
                  <a:pt x="55" y="137"/>
                  <a:pt x="64" y="207"/>
                </a:cubicBezTo>
                <a:cubicBezTo>
                  <a:pt x="64" y="210"/>
                  <a:pt x="63" y="212"/>
                  <a:pt x="60" y="212"/>
                </a:cubicBezTo>
                <a:cubicBezTo>
                  <a:pt x="60" y="212"/>
                  <a:pt x="60" y="212"/>
                  <a:pt x="60" y="212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92"/>
          <p:cNvSpPr/>
          <p:nvPr/>
        </p:nvSpPr>
        <p:spPr>
          <a:xfrm>
            <a:off x="9334500" y="3900487"/>
            <a:ext cx="273050" cy="909637"/>
          </a:xfrm>
          <a:custGeom>
            <a:avLst/>
            <a:gdLst/>
            <a:ahLst/>
            <a:cxnLst/>
            <a:rect l="l" t="t" r="r" b="b"/>
            <a:pathLst>
              <a:path w="64" h="212" extrusionOk="0">
                <a:moveTo>
                  <a:pt x="5" y="212"/>
                </a:moveTo>
                <a:cubicBezTo>
                  <a:pt x="4" y="212"/>
                  <a:pt x="4" y="212"/>
                  <a:pt x="3" y="211"/>
                </a:cubicBezTo>
                <a:cubicBezTo>
                  <a:pt x="1" y="210"/>
                  <a:pt x="0" y="208"/>
                  <a:pt x="1" y="206"/>
                </a:cubicBezTo>
                <a:cubicBezTo>
                  <a:pt x="28" y="141"/>
                  <a:pt x="46" y="73"/>
                  <a:pt x="55" y="4"/>
                </a:cubicBezTo>
                <a:cubicBezTo>
                  <a:pt x="56" y="1"/>
                  <a:pt x="58" y="0"/>
                  <a:pt x="60" y="0"/>
                </a:cubicBezTo>
                <a:cubicBezTo>
                  <a:pt x="63" y="0"/>
                  <a:pt x="64" y="3"/>
                  <a:pt x="64" y="5"/>
                </a:cubicBezTo>
                <a:cubicBezTo>
                  <a:pt x="55" y="75"/>
                  <a:pt x="36" y="144"/>
                  <a:pt x="9" y="209"/>
                </a:cubicBezTo>
                <a:cubicBezTo>
                  <a:pt x="8" y="211"/>
                  <a:pt x="7" y="212"/>
                  <a:pt x="5" y="212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4" name="Google Shape;2914;p92"/>
          <p:cNvSpPr/>
          <p:nvPr/>
        </p:nvSpPr>
        <p:spPr>
          <a:xfrm>
            <a:off x="4911725" y="4813300"/>
            <a:ext cx="741362" cy="720725"/>
          </a:xfrm>
          <a:custGeom>
            <a:avLst/>
            <a:gdLst/>
            <a:ahLst/>
            <a:cxnLst/>
            <a:rect l="l" t="t" r="r" b="b"/>
            <a:pathLst>
              <a:path w="173" h="168" extrusionOk="0">
                <a:moveTo>
                  <a:pt x="103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35" y="12"/>
                  <a:pt x="160" y="37"/>
                  <a:pt x="165" y="69"/>
                </a:cubicBezTo>
                <a:cubicBezTo>
                  <a:pt x="165" y="69"/>
                  <a:pt x="165" y="69"/>
                  <a:pt x="164" y="70"/>
                </a:cubicBezTo>
                <a:cubicBezTo>
                  <a:pt x="164" y="70"/>
                  <a:pt x="164" y="70"/>
                  <a:pt x="163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8"/>
                  <a:pt x="103" y="8"/>
                  <a:pt x="103" y="8"/>
                </a:cubicBezTo>
                <a:moveTo>
                  <a:pt x="74" y="19"/>
                </a:moveTo>
                <a:cubicBezTo>
                  <a:pt x="75" y="19"/>
                  <a:pt x="75" y="19"/>
                  <a:pt x="75" y="20"/>
                </a:cubicBezTo>
                <a:cubicBezTo>
                  <a:pt x="75" y="82"/>
                  <a:pt x="75" y="82"/>
                  <a:pt x="75" y="82"/>
                </a:cubicBezTo>
                <a:cubicBezTo>
                  <a:pt x="75" y="90"/>
                  <a:pt x="82" y="97"/>
                  <a:pt x="90" y="97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52" y="97"/>
                  <a:pt x="153" y="97"/>
                  <a:pt x="153" y="97"/>
                </a:cubicBezTo>
                <a:cubicBezTo>
                  <a:pt x="153" y="98"/>
                  <a:pt x="154" y="98"/>
                  <a:pt x="153" y="99"/>
                </a:cubicBezTo>
                <a:cubicBezTo>
                  <a:pt x="149" y="134"/>
                  <a:pt x="118" y="160"/>
                  <a:pt x="83" y="160"/>
                </a:cubicBezTo>
                <a:cubicBezTo>
                  <a:pt x="80" y="160"/>
                  <a:pt x="78" y="160"/>
                  <a:pt x="75" y="160"/>
                </a:cubicBezTo>
                <a:cubicBezTo>
                  <a:pt x="42" y="156"/>
                  <a:pt x="16" y="130"/>
                  <a:pt x="13" y="97"/>
                </a:cubicBezTo>
                <a:cubicBezTo>
                  <a:pt x="8" y="59"/>
                  <a:pt x="35" y="24"/>
                  <a:pt x="73" y="19"/>
                </a:cubicBezTo>
                <a:cubicBezTo>
                  <a:pt x="73" y="19"/>
                  <a:pt x="74" y="19"/>
                  <a:pt x="74" y="19"/>
                </a:cubicBezTo>
                <a:moveTo>
                  <a:pt x="103" y="0"/>
                </a:moveTo>
                <a:cubicBezTo>
                  <a:pt x="98" y="0"/>
                  <a:pt x="94" y="4"/>
                  <a:pt x="94" y="9"/>
                </a:cubicBezTo>
                <a:cubicBezTo>
                  <a:pt x="94" y="74"/>
                  <a:pt x="94" y="74"/>
                  <a:pt x="94" y="74"/>
                </a:cubicBezTo>
                <a:cubicBezTo>
                  <a:pt x="94" y="76"/>
                  <a:pt x="96" y="78"/>
                  <a:pt x="98" y="78"/>
                </a:cubicBezTo>
                <a:cubicBezTo>
                  <a:pt x="163" y="78"/>
                  <a:pt x="163" y="78"/>
                  <a:pt x="163" y="78"/>
                </a:cubicBezTo>
                <a:cubicBezTo>
                  <a:pt x="169" y="78"/>
                  <a:pt x="173" y="73"/>
                  <a:pt x="172" y="68"/>
                </a:cubicBezTo>
                <a:cubicBezTo>
                  <a:pt x="168" y="32"/>
                  <a:pt x="140" y="4"/>
                  <a:pt x="105" y="0"/>
                </a:cubicBezTo>
                <a:cubicBezTo>
                  <a:pt x="104" y="0"/>
                  <a:pt x="104" y="0"/>
                  <a:pt x="103" y="0"/>
                </a:cubicBezTo>
                <a:close/>
                <a:moveTo>
                  <a:pt x="74" y="11"/>
                </a:moveTo>
                <a:cubicBezTo>
                  <a:pt x="73" y="11"/>
                  <a:pt x="73" y="11"/>
                  <a:pt x="72" y="11"/>
                </a:cubicBezTo>
                <a:cubicBezTo>
                  <a:pt x="31" y="17"/>
                  <a:pt x="0" y="54"/>
                  <a:pt x="5" y="98"/>
                </a:cubicBezTo>
                <a:cubicBezTo>
                  <a:pt x="9" y="134"/>
                  <a:pt x="38" y="164"/>
                  <a:pt x="74" y="168"/>
                </a:cubicBezTo>
                <a:cubicBezTo>
                  <a:pt x="77" y="168"/>
                  <a:pt x="80" y="168"/>
                  <a:pt x="83" y="168"/>
                </a:cubicBezTo>
                <a:cubicBezTo>
                  <a:pt x="123" y="168"/>
                  <a:pt x="156" y="139"/>
                  <a:pt x="161" y="100"/>
                </a:cubicBezTo>
                <a:cubicBezTo>
                  <a:pt x="162" y="94"/>
                  <a:pt x="158" y="89"/>
                  <a:pt x="152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86" y="89"/>
                  <a:pt x="83" y="86"/>
                  <a:pt x="83" y="82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5"/>
                  <a:pt x="79" y="11"/>
                  <a:pt x="74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5" name="Google Shape;2915;p92"/>
          <p:cNvSpPr/>
          <p:nvPr/>
        </p:nvSpPr>
        <p:spPr>
          <a:xfrm>
            <a:off x="3857625" y="3560762"/>
            <a:ext cx="839787" cy="523875"/>
          </a:xfrm>
          <a:custGeom>
            <a:avLst/>
            <a:gdLst/>
            <a:ahLst/>
            <a:cxnLst/>
            <a:rect l="l" t="t" r="r" b="b"/>
            <a:pathLst>
              <a:path w="196" h="122" extrusionOk="0">
                <a:moveTo>
                  <a:pt x="171" y="122"/>
                </a:moveTo>
                <a:cubicBezTo>
                  <a:pt x="25" y="122"/>
                  <a:pt x="25" y="122"/>
                  <a:pt x="25" y="122"/>
                </a:cubicBezTo>
                <a:cubicBezTo>
                  <a:pt x="11" y="122"/>
                  <a:pt x="0" y="111"/>
                  <a:pt x="0" y="9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5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85" y="0"/>
                  <a:pt x="196" y="11"/>
                  <a:pt x="196" y="24"/>
                </a:cubicBezTo>
                <a:cubicBezTo>
                  <a:pt x="196" y="98"/>
                  <a:pt x="196" y="98"/>
                  <a:pt x="196" y="98"/>
                </a:cubicBezTo>
                <a:cubicBezTo>
                  <a:pt x="196" y="111"/>
                  <a:pt x="185" y="122"/>
                  <a:pt x="171" y="122"/>
                </a:cubicBezTo>
                <a:close/>
                <a:moveTo>
                  <a:pt x="25" y="7"/>
                </a:moveTo>
                <a:cubicBezTo>
                  <a:pt x="15" y="7"/>
                  <a:pt x="8" y="15"/>
                  <a:pt x="8" y="24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7"/>
                  <a:pt x="15" y="115"/>
                  <a:pt x="25" y="115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80" y="115"/>
                  <a:pt x="188" y="107"/>
                  <a:pt x="188" y="98"/>
                </a:cubicBezTo>
                <a:cubicBezTo>
                  <a:pt x="188" y="24"/>
                  <a:pt x="188" y="24"/>
                  <a:pt x="188" y="24"/>
                </a:cubicBezTo>
                <a:cubicBezTo>
                  <a:pt x="188" y="15"/>
                  <a:pt x="180" y="7"/>
                  <a:pt x="171" y="7"/>
                </a:cubicBezTo>
                <a:lnTo>
                  <a:pt x="25" y="7"/>
                </a:lnTo>
                <a:close/>
                <a:moveTo>
                  <a:pt x="168" y="103"/>
                </a:moveTo>
                <a:cubicBezTo>
                  <a:pt x="167" y="103"/>
                  <a:pt x="166" y="103"/>
                  <a:pt x="165" y="102"/>
                </a:cubicBezTo>
                <a:cubicBezTo>
                  <a:pt x="122" y="66"/>
                  <a:pt x="122" y="66"/>
                  <a:pt x="122" y="66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99" y="85"/>
                  <a:pt x="97" y="85"/>
                  <a:pt x="95" y="84"/>
                </a:cubicBezTo>
                <a:cubicBezTo>
                  <a:pt x="73" y="66"/>
                  <a:pt x="73" y="66"/>
                  <a:pt x="73" y="66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8" y="104"/>
                  <a:pt x="26" y="103"/>
                  <a:pt x="24" y="102"/>
                </a:cubicBezTo>
                <a:cubicBezTo>
                  <a:pt x="23" y="100"/>
                  <a:pt x="23" y="98"/>
                  <a:pt x="25" y="96"/>
                </a:cubicBezTo>
                <a:cubicBezTo>
                  <a:pt x="67" y="62"/>
                  <a:pt x="67" y="62"/>
                  <a:pt x="67" y="62"/>
                </a:cubicBezTo>
                <a:cubicBezTo>
                  <a:pt x="25" y="29"/>
                  <a:pt x="25" y="29"/>
                  <a:pt x="25" y="29"/>
                </a:cubicBezTo>
                <a:cubicBezTo>
                  <a:pt x="23" y="28"/>
                  <a:pt x="23" y="25"/>
                  <a:pt x="24" y="24"/>
                </a:cubicBezTo>
                <a:cubicBezTo>
                  <a:pt x="26" y="22"/>
                  <a:pt x="28" y="22"/>
                  <a:pt x="30" y="23"/>
                </a:cubicBezTo>
                <a:cubicBezTo>
                  <a:pt x="98" y="76"/>
                  <a:pt x="98" y="76"/>
                  <a:pt x="98" y="76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7" y="22"/>
                  <a:pt x="170" y="22"/>
                  <a:pt x="171" y="24"/>
                </a:cubicBezTo>
                <a:cubicBezTo>
                  <a:pt x="172" y="25"/>
                  <a:pt x="172" y="28"/>
                  <a:pt x="170" y="29"/>
                </a:cubicBezTo>
                <a:cubicBezTo>
                  <a:pt x="129" y="62"/>
                  <a:pt x="129" y="62"/>
                  <a:pt x="129" y="62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2" y="98"/>
                  <a:pt x="172" y="100"/>
                  <a:pt x="171" y="102"/>
                </a:cubicBezTo>
                <a:cubicBezTo>
                  <a:pt x="170" y="103"/>
                  <a:pt x="169" y="103"/>
                  <a:pt x="168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Google Shape;2916;p92"/>
          <p:cNvSpPr/>
          <p:nvPr/>
        </p:nvSpPr>
        <p:spPr>
          <a:xfrm>
            <a:off x="7400925" y="3509962"/>
            <a:ext cx="1076325" cy="544512"/>
          </a:xfrm>
          <a:custGeom>
            <a:avLst/>
            <a:gdLst/>
            <a:ahLst/>
            <a:cxnLst/>
            <a:rect l="l" t="t" r="r" b="b"/>
            <a:pathLst>
              <a:path w="251" h="127" extrusionOk="0">
                <a:moveTo>
                  <a:pt x="128" y="127"/>
                </a:moveTo>
                <a:cubicBezTo>
                  <a:pt x="114" y="126"/>
                  <a:pt x="102" y="126"/>
                  <a:pt x="90" y="123"/>
                </a:cubicBezTo>
                <a:cubicBezTo>
                  <a:pt x="86" y="122"/>
                  <a:pt x="82" y="121"/>
                  <a:pt x="79" y="119"/>
                </a:cubicBezTo>
                <a:cubicBezTo>
                  <a:pt x="72" y="116"/>
                  <a:pt x="69" y="111"/>
                  <a:pt x="69" y="108"/>
                </a:cubicBezTo>
                <a:cubicBezTo>
                  <a:pt x="68" y="104"/>
                  <a:pt x="70" y="99"/>
                  <a:pt x="73" y="95"/>
                </a:cubicBezTo>
                <a:cubicBezTo>
                  <a:pt x="79" y="90"/>
                  <a:pt x="86" y="85"/>
                  <a:pt x="96" y="81"/>
                </a:cubicBezTo>
                <a:cubicBezTo>
                  <a:pt x="99" y="79"/>
                  <a:pt x="101" y="78"/>
                  <a:pt x="104" y="77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9" y="75"/>
                  <a:pt x="110" y="74"/>
                  <a:pt x="111" y="72"/>
                </a:cubicBezTo>
                <a:cubicBezTo>
                  <a:pt x="111" y="71"/>
                  <a:pt x="110" y="69"/>
                  <a:pt x="109" y="68"/>
                </a:cubicBezTo>
                <a:cubicBezTo>
                  <a:pt x="99" y="57"/>
                  <a:pt x="94" y="45"/>
                  <a:pt x="95" y="29"/>
                </a:cubicBezTo>
                <a:cubicBezTo>
                  <a:pt x="95" y="14"/>
                  <a:pt x="104" y="5"/>
                  <a:pt x="119" y="1"/>
                </a:cubicBezTo>
                <a:cubicBezTo>
                  <a:pt x="122" y="0"/>
                  <a:pt x="125" y="0"/>
                  <a:pt x="128" y="0"/>
                </a:cubicBezTo>
                <a:cubicBezTo>
                  <a:pt x="131" y="0"/>
                  <a:pt x="135" y="0"/>
                  <a:pt x="138" y="1"/>
                </a:cubicBezTo>
                <a:cubicBezTo>
                  <a:pt x="153" y="5"/>
                  <a:pt x="162" y="14"/>
                  <a:pt x="162" y="29"/>
                </a:cubicBezTo>
                <a:cubicBezTo>
                  <a:pt x="163" y="45"/>
                  <a:pt x="158" y="58"/>
                  <a:pt x="148" y="68"/>
                </a:cubicBezTo>
                <a:cubicBezTo>
                  <a:pt x="146" y="69"/>
                  <a:pt x="146" y="71"/>
                  <a:pt x="146" y="72"/>
                </a:cubicBezTo>
                <a:cubicBezTo>
                  <a:pt x="147" y="74"/>
                  <a:pt x="148" y="75"/>
                  <a:pt x="150" y="76"/>
                </a:cubicBezTo>
                <a:cubicBezTo>
                  <a:pt x="152" y="77"/>
                  <a:pt x="152" y="77"/>
                  <a:pt x="152" y="77"/>
                </a:cubicBezTo>
                <a:cubicBezTo>
                  <a:pt x="155" y="78"/>
                  <a:pt x="158" y="79"/>
                  <a:pt x="161" y="81"/>
                </a:cubicBezTo>
                <a:cubicBezTo>
                  <a:pt x="171" y="85"/>
                  <a:pt x="178" y="90"/>
                  <a:pt x="183" y="95"/>
                </a:cubicBezTo>
                <a:cubicBezTo>
                  <a:pt x="187" y="99"/>
                  <a:pt x="188" y="104"/>
                  <a:pt x="187" y="108"/>
                </a:cubicBezTo>
                <a:cubicBezTo>
                  <a:pt x="186" y="113"/>
                  <a:pt x="183" y="117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5" y="121"/>
                  <a:pt x="171" y="122"/>
                  <a:pt x="167" y="123"/>
                </a:cubicBezTo>
                <a:cubicBezTo>
                  <a:pt x="155" y="126"/>
                  <a:pt x="143" y="126"/>
                  <a:pt x="128" y="127"/>
                </a:cubicBezTo>
                <a:close/>
                <a:moveTo>
                  <a:pt x="128" y="7"/>
                </a:moveTo>
                <a:cubicBezTo>
                  <a:pt x="126" y="7"/>
                  <a:pt x="123" y="7"/>
                  <a:pt x="121" y="8"/>
                </a:cubicBezTo>
                <a:cubicBezTo>
                  <a:pt x="108" y="11"/>
                  <a:pt x="102" y="18"/>
                  <a:pt x="102" y="30"/>
                </a:cubicBezTo>
                <a:cubicBezTo>
                  <a:pt x="101" y="43"/>
                  <a:pt x="105" y="54"/>
                  <a:pt x="114" y="63"/>
                </a:cubicBezTo>
                <a:cubicBezTo>
                  <a:pt x="117" y="66"/>
                  <a:pt x="118" y="70"/>
                  <a:pt x="117" y="74"/>
                </a:cubicBezTo>
                <a:cubicBezTo>
                  <a:pt x="117" y="78"/>
                  <a:pt x="113" y="81"/>
                  <a:pt x="109" y="83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04" y="85"/>
                  <a:pt x="101" y="86"/>
                  <a:pt x="99" y="87"/>
                </a:cubicBezTo>
                <a:cubicBezTo>
                  <a:pt x="90" y="91"/>
                  <a:pt x="83" y="95"/>
                  <a:pt x="78" y="100"/>
                </a:cubicBezTo>
                <a:cubicBezTo>
                  <a:pt x="76" y="102"/>
                  <a:pt x="75" y="105"/>
                  <a:pt x="76" y="107"/>
                </a:cubicBezTo>
                <a:cubicBezTo>
                  <a:pt x="76" y="109"/>
                  <a:pt x="78" y="111"/>
                  <a:pt x="82" y="113"/>
                </a:cubicBezTo>
                <a:cubicBezTo>
                  <a:pt x="85" y="114"/>
                  <a:pt x="88" y="116"/>
                  <a:pt x="91" y="116"/>
                </a:cubicBezTo>
                <a:cubicBezTo>
                  <a:pt x="103" y="119"/>
                  <a:pt x="114" y="119"/>
                  <a:pt x="128" y="120"/>
                </a:cubicBezTo>
                <a:cubicBezTo>
                  <a:pt x="142" y="119"/>
                  <a:pt x="154" y="119"/>
                  <a:pt x="165" y="116"/>
                </a:cubicBezTo>
                <a:cubicBezTo>
                  <a:pt x="169" y="116"/>
                  <a:pt x="172" y="114"/>
                  <a:pt x="175" y="113"/>
                </a:cubicBezTo>
                <a:cubicBezTo>
                  <a:pt x="178" y="112"/>
                  <a:pt x="180" y="110"/>
                  <a:pt x="180" y="107"/>
                </a:cubicBezTo>
                <a:cubicBezTo>
                  <a:pt x="181" y="104"/>
                  <a:pt x="180" y="102"/>
                  <a:pt x="179" y="100"/>
                </a:cubicBezTo>
                <a:cubicBezTo>
                  <a:pt x="174" y="95"/>
                  <a:pt x="167" y="91"/>
                  <a:pt x="158" y="87"/>
                </a:cubicBezTo>
                <a:cubicBezTo>
                  <a:pt x="156" y="86"/>
                  <a:pt x="153" y="85"/>
                  <a:pt x="150" y="8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3" y="81"/>
                  <a:pt x="140" y="78"/>
                  <a:pt x="139" y="74"/>
                </a:cubicBezTo>
                <a:cubicBezTo>
                  <a:pt x="139" y="70"/>
                  <a:pt x="140" y="66"/>
                  <a:pt x="143" y="63"/>
                </a:cubicBezTo>
                <a:cubicBezTo>
                  <a:pt x="152" y="54"/>
                  <a:pt x="156" y="43"/>
                  <a:pt x="155" y="30"/>
                </a:cubicBezTo>
                <a:cubicBezTo>
                  <a:pt x="155" y="18"/>
                  <a:pt x="149" y="11"/>
                  <a:pt x="136" y="8"/>
                </a:cubicBezTo>
                <a:cubicBezTo>
                  <a:pt x="133" y="7"/>
                  <a:pt x="131" y="7"/>
                  <a:pt x="128" y="7"/>
                </a:cubicBezTo>
                <a:close/>
                <a:moveTo>
                  <a:pt x="177" y="116"/>
                </a:moveTo>
                <a:cubicBezTo>
                  <a:pt x="177" y="116"/>
                  <a:pt x="177" y="116"/>
                  <a:pt x="177" y="116"/>
                </a:cubicBezTo>
                <a:close/>
                <a:moveTo>
                  <a:pt x="209" y="127"/>
                </a:moveTo>
                <a:cubicBezTo>
                  <a:pt x="206" y="127"/>
                  <a:pt x="206" y="127"/>
                  <a:pt x="206" y="127"/>
                </a:cubicBezTo>
                <a:cubicBezTo>
                  <a:pt x="200" y="127"/>
                  <a:pt x="197" y="126"/>
                  <a:pt x="190" y="126"/>
                </a:cubicBezTo>
                <a:cubicBezTo>
                  <a:pt x="188" y="125"/>
                  <a:pt x="187" y="124"/>
                  <a:pt x="187" y="122"/>
                </a:cubicBezTo>
                <a:cubicBezTo>
                  <a:pt x="187" y="120"/>
                  <a:pt x="189" y="119"/>
                  <a:pt x="191" y="119"/>
                </a:cubicBezTo>
                <a:cubicBezTo>
                  <a:pt x="198" y="120"/>
                  <a:pt x="200" y="120"/>
                  <a:pt x="207" y="120"/>
                </a:cubicBezTo>
                <a:cubicBezTo>
                  <a:pt x="209" y="120"/>
                  <a:pt x="209" y="120"/>
                  <a:pt x="209" y="120"/>
                </a:cubicBezTo>
                <a:cubicBezTo>
                  <a:pt x="218" y="120"/>
                  <a:pt x="226" y="119"/>
                  <a:pt x="234" y="117"/>
                </a:cubicBezTo>
                <a:cubicBezTo>
                  <a:pt x="237" y="117"/>
                  <a:pt x="239" y="116"/>
                  <a:pt x="241" y="115"/>
                </a:cubicBezTo>
                <a:cubicBezTo>
                  <a:pt x="243" y="114"/>
                  <a:pt x="244" y="113"/>
                  <a:pt x="244" y="112"/>
                </a:cubicBezTo>
                <a:cubicBezTo>
                  <a:pt x="244" y="110"/>
                  <a:pt x="243" y="109"/>
                  <a:pt x="243" y="108"/>
                </a:cubicBezTo>
                <a:cubicBezTo>
                  <a:pt x="239" y="105"/>
                  <a:pt x="235" y="102"/>
                  <a:pt x="229" y="99"/>
                </a:cubicBezTo>
                <a:cubicBezTo>
                  <a:pt x="227" y="98"/>
                  <a:pt x="225" y="97"/>
                  <a:pt x="223" y="97"/>
                </a:cubicBezTo>
                <a:cubicBezTo>
                  <a:pt x="222" y="96"/>
                  <a:pt x="222" y="96"/>
                  <a:pt x="222" y="96"/>
                </a:cubicBezTo>
                <a:cubicBezTo>
                  <a:pt x="218" y="95"/>
                  <a:pt x="216" y="92"/>
                  <a:pt x="215" y="89"/>
                </a:cubicBezTo>
                <a:cubicBezTo>
                  <a:pt x="215" y="86"/>
                  <a:pt x="216" y="83"/>
                  <a:pt x="218" y="80"/>
                </a:cubicBezTo>
                <a:cubicBezTo>
                  <a:pt x="224" y="75"/>
                  <a:pt x="227" y="67"/>
                  <a:pt x="226" y="58"/>
                </a:cubicBezTo>
                <a:cubicBezTo>
                  <a:pt x="226" y="51"/>
                  <a:pt x="222" y="46"/>
                  <a:pt x="214" y="44"/>
                </a:cubicBezTo>
                <a:cubicBezTo>
                  <a:pt x="212" y="44"/>
                  <a:pt x="210" y="43"/>
                  <a:pt x="209" y="43"/>
                </a:cubicBezTo>
                <a:cubicBezTo>
                  <a:pt x="207" y="43"/>
                  <a:pt x="205" y="44"/>
                  <a:pt x="204" y="44"/>
                </a:cubicBezTo>
                <a:cubicBezTo>
                  <a:pt x="195" y="46"/>
                  <a:pt x="191" y="51"/>
                  <a:pt x="191" y="58"/>
                </a:cubicBezTo>
                <a:cubicBezTo>
                  <a:pt x="191" y="67"/>
                  <a:pt x="193" y="75"/>
                  <a:pt x="199" y="80"/>
                </a:cubicBezTo>
                <a:cubicBezTo>
                  <a:pt x="202" y="83"/>
                  <a:pt x="203" y="86"/>
                  <a:pt x="202" y="89"/>
                </a:cubicBezTo>
                <a:cubicBezTo>
                  <a:pt x="202" y="92"/>
                  <a:pt x="200" y="94"/>
                  <a:pt x="197" y="95"/>
                </a:cubicBezTo>
                <a:cubicBezTo>
                  <a:pt x="196" y="96"/>
                  <a:pt x="196" y="96"/>
                  <a:pt x="196" y="96"/>
                </a:cubicBezTo>
                <a:cubicBezTo>
                  <a:pt x="194" y="96"/>
                  <a:pt x="192" y="95"/>
                  <a:pt x="192" y="94"/>
                </a:cubicBezTo>
                <a:cubicBezTo>
                  <a:pt x="191" y="92"/>
                  <a:pt x="192" y="90"/>
                  <a:pt x="194" y="89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95" y="89"/>
                  <a:pt x="196" y="88"/>
                  <a:pt x="196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7" y="78"/>
                  <a:pt x="184" y="69"/>
                  <a:pt x="184" y="58"/>
                </a:cubicBezTo>
                <a:cubicBezTo>
                  <a:pt x="184" y="50"/>
                  <a:pt x="188" y="41"/>
                  <a:pt x="202" y="37"/>
                </a:cubicBezTo>
                <a:cubicBezTo>
                  <a:pt x="204" y="37"/>
                  <a:pt x="206" y="36"/>
                  <a:pt x="209" y="36"/>
                </a:cubicBezTo>
                <a:cubicBezTo>
                  <a:pt x="211" y="36"/>
                  <a:pt x="213" y="37"/>
                  <a:pt x="215" y="37"/>
                </a:cubicBezTo>
                <a:cubicBezTo>
                  <a:pt x="230" y="41"/>
                  <a:pt x="233" y="50"/>
                  <a:pt x="233" y="58"/>
                </a:cubicBezTo>
                <a:cubicBezTo>
                  <a:pt x="234" y="69"/>
                  <a:pt x="230" y="78"/>
                  <a:pt x="223" y="85"/>
                </a:cubicBezTo>
                <a:cubicBezTo>
                  <a:pt x="222" y="86"/>
                  <a:pt x="222" y="87"/>
                  <a:pt x="222" y="88"/>
                </a:cubicBezTo>
                <a:cubicBezTo>
                  <a:pt x="222" y="88"/>
                  <a:pt x="223" y="89"/>
                  <a:pt x="224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8" y="91"/>
                  <a:pt x="230" y="92"/>
                  <a:pt x="232" y="93"/>
                </a:cubicBezTo>
                <a:cubicBezTo>
                  <a:pt x="239" y="96"/>
                  <a:pt x="244" y="99"/>
                  <a:pt x="248" y="103"/>
                </a:cubicBezTo>
                <a:cubicBezTo>
                  <a:pt x="250" y="106"/>
                  <a:pt x="251" y="109"/>
                  <a:pt x="251" y="113"/>
                </a:cubicBezTo>
                <a:cubicBezTo>
                  <a:pt x="250" y="117"/>
                  <a:pt x="247" y="120"/>
                  <a:pt x="244" y="121"/>
                </a:cubicBezTo>
                <a:cubicBezTo>
                  <a:pt x="241" y="123"/>
                  <a:pt x="239" y="123"/>
                  <a:pt x="236" y="124"/>
                </a:cubicBezTo>
                <a:cubicBezTo>
                  <a:pt x="227" y="126"/>
                  <a:pt x="219" y="126"/>
                  <a:pt x="209" y="127"/>
                </a:cubicBezTo>
                <a:close/>
                <a:moveTo>
                  <a:pt x="48" y="127"/>
                </a:moveTo>
                <a:cubicBezTo>
                  <a:pt x="36" y="126"/>
                  <a:pt x="27" y="126"/>
                  <a:pt x="18" y="124"/>
                </a:cubicBezTo>
                <a:cubicBezTo>
                  <a:pt x="15" y="123"/>
                  <a:pt x="12" y="122"/>
                  <a:pt x="9" y="121"/>
                </a:cubicBezTo>
                <a:cubicBezTo>
                  <a:pt x="5" y="119"/>
                  <a:pt x="2" y="115"/>
                  <a:pt x="1" y="112"/>
                </a:cubicBezTo>
                <a:cubicBezTo>
                  <a:pt x="0" y="108"/>
                  <a:pt x="2" y="104"/>
                  <a:pt x="5" y="101"/>
                </a:cubicBezTo>
                <a:cubicBezTo>
                  <a:pt x="9" y="97"/>
                  <a:pt x="14" y="93"/>
                  <a:pt x="22" y="90"/>
                </a:cubicBezTo>
                <a:cubicBezTo>
                  <a:pt x="24" y="89"/>
                  <a:pt x="27" y="88"/>
                  <a:pt x="29" y="87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6"/>
                  <a:pt x="33" y="85"/>
                  <a:pt x="33" y="84"/>
                </a:cubicBezTo>
                <a:cubicBezTo>
                  <a:pt x="33" y="83"/>
                  <a:pt x="33" y="82"/>
                  <a:pt x="32" y="81"/>
                </a:cubicBezTo>
                <a:cubicBezTo>
                  <a:pt x="24" y="73"/>
                  <a:pt x="20" y="63"/>
                  <a:pt x="21" y="51"/>
                </a:cubicBezTo>
                <a:cubicBezTo>
                  <a:pt x="21" y="43"/>
                  <a:pt x="25" y="32"/>
                  <a:pt x="40" y="28"/>
                </a:cubicBezTo>
                <a:cubicBezTo>
                  <a:pt x="43" y="28"/>
                  <a:pt x="45" y="27"/>
                  <a:pt x="48" y="27"/>
                </a:cubicBezTo>
                <a:cubicBezTo>
                  <a:pt x="50" y="27"/>
                  <a:pt x="53" y="28"/>
                  <a:pt x="55" y="28"/>
                </a:cubicBezTo>
                <a:cubicBezTo>
                  <a:pt x="71" y="32"/>
                  <a:pt x="74" y="43"/>
                  <a:pt x="75" y="51"/>
                </a:cubicBezTo>
                <a:cubicBezTo>
                  <a:pt x="75" y="63"/>
                  <a:pt x="71" y="73"/>
                  <a:pt x="63" y="81"/>
                </a:cubicBezTo>
                <a:cubicBezTo>
                  <a:pt x="63" y="82"/>
                  <a:pt x="62" y="83"/>
                  <a:pt x="62" y="84"/>
                </a:cubicBezTo>
                <a:cubicBezTo>
                  <a:pt x="62" y="85"/>
                  <a:pt x="63" y="86"/>
                  <a:pt x="65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68" y="88"/>
                  <a:pt x="69" y="90"/>
                  <a:pt x="68" y="91"/>
                </a:cubicBezTo>
                <a:cubicBezTo>
                  <a:pt x="68" y="93"/>
                  <a:pt x="66" y="94"/>
                  <a:pt x="64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59" y="91"/>
                  <a:pt x="56" y="89"/>
                  <a:pt x="55" y="85"/>
                </a:cubicBezTo>
                <a:cubicBezTo>
                  <a:pt x="55" y="82"/>
                  <a:pt x="56" y="79"/>
                  <a:pt x="58" y="76"/>
                </a:cubicBezTo>
                <a:cubicBezTo>
                  <a:pt x="65" y="70"/>
                  <a:pt x="68" y="61"/>
                  <a:pt x="68" y="51"/>
                </a:cubicBezTo>
                <a:cubicBezTo>
                  <a:pt x="67" y="43"/>
                  <a:pt x="63" y="37"/>
                  <a:pt x="53" y="35"/>
                </a:cubicBezTo>
                <a:cubicBezTo>
                  <a:pt x="51" y="35"/>
                  <a:pt x="50" y="34"/>
                  <a:pt x="48" y="34"/>
                </a:cubicBezTo>
                <a:cubicBezTo>
                  <a:pt x="46" y="34"/>
                  <a:pt x="44" y="35"/>
                  <a:pt x="42" y="35"/>
                </a:cubicBezTo>
                <a:cubicBezTo>
                  <a:pt x="33" y="37"/>
                  <a:pt x="28" y="43"/>
                  <a:pt x="28" y="51"/>
                </a:cubicBezTo>
                <a:cubicBezTo>
                  <a:pt x="27" y="61"/>
                  <a:pt x="30" y="69"/>
                  <a:pt x="37" y="76"/>
                </a:cubicBezTo>
                <a:cubicBezTo>
                  <a:pt x="40" y="79"/>
                  <a:pt x="41" y="82"/>
                  <a:pt x="40" y="85"/>
                </a:cubicBezTo>
                <a:cubicBezTo>
                  <a:pt x="39" y="89"/>
                  <a:pt x="37" y="91"/>
                  <a:pt x="33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29" y="94"/>
                  <a:pt x="27" y="95"/>
                  <a:pt x="25" y="96"/>
                </a:cubicBezTo>
                <a:cubicBezTo>
                  <a:pt x="18" y="99"/>
                  <a:pt x="13" y="102"/>
                  <a:pt x="10" y="106"/>
                </a:cubicBezTo>
                <a:cubicBezTo>
                  <a:pt x="8" y="108"/>
                  <a:pt x="8" y="109"/>
                  <a:pt x="8" y="110"/>
                </a:cubicBezTo>
                <a:cubicBezTo>
                  <a:pt x="8" y="112"/>
                  <a:pt x="10" y="114"/>
                  <a:pt x="12" y="115"/>
                </a:cubicBezTo>
                <a:cubicBezTo>
                  <a:pt x="14" y="116"/>
                  <a:pt x="17" y="117"/>
                  <a:pt x="19" y="117"/>
                </a:cubicBezTo>
                <a:cubicBezTo>
                  <a:pt x="28" y="119"/>
                  <a:pt x="37" y="120"/>
                  <a:pt x="48" y="120"/>
                </a:cubicBezTo>
                <a:cubicBezTo>
                  <a:pt x="54" y="120"/>
                  <a:pt x="60" y="119"/>
                  <a:pt x="65" y="119"/>
                </a:cubicBezTo>
                <a:cubicBezTo>
                  <a:pt x="66" y="119"/>
                  <a:pt x="68" y="120"/>
                  <a:pt x="68" y="122"/>
                </a:cubicBezTo>
                <a:cubicBezTo>
                  <a:pt x="68" y="124"/>
                  <a:pt x="67" y="126"/>
                  <a:pt x="65" y="126"/>
                </a:cubicBezTo>
                <a:cubicBezTo>
                  <a:pt x="60" y="126"/>
                  <a:pt x="54" y="127"/>
                  <a:pt x="48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7" name="Google Shape;2917;p92"/>
          <p:cNvSpPr/>
          <p:nvPr/>
        </p:nvSpPr>
        <p:spPr>
          <a:xfrm>
            <a:off x="4286250" y="1854200"/>
            <a:ext cx="701675" cy="652462"/>
          </a:xfrm>
          <a:custGeom>
            <a:avLst/>
            <a:gdLst/>
            <a:ahLst/>
            <a:cxnLst/>
            <a:rect l="l" t="t" r="r" b="b"/>
            <a:pathLst>
              <a:path w="164" h="152" extrusionOk="0">
                <a:moveTo>
                  <a:pt x="145" y="152"/>
                </a:moveTo>
                <a:cubicBezTo>
                  <a:pt x="19" y="152"/>
                  <a:pt x="19" y="152"/>
                  <a:pt x="19" y="152"/>
                </a:cubicBezTo>
                <a:cubicBezTo>
                  <a:pt x="9" y="152"/>
                  <a:pt x="0" y="143"/>
                  <a:pt x="0" y="132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6"/>
                  <a:pt x="2" y="95"/>
                  <a:pt x="4" y="95"/>
                </a:cubicBezTo>
                <a:cubicBezTo>
                  <a:pt x="6" y="95"/>
                  <a:pt x="8" y="96"/>
                  <a:pt x="8" y="9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139"/>
                  <a:pt x="13" y="144"/>
                  <a:pt x="19" y="144"/>
                </a:cubicBezTo>
                <a:cubicBezTo>
                  <a:pt x="145" y="144"/>
                  <a:pt x="145" y="144"/>
                  <a:pt x="145" y="144"/>
                </a:cubicBezTo>
                <a:cubicBezTo>
                  <a:pt x="151" y="144"/>
                  <a:pt x="157" y="139"/>
                  <a:pt x="157" y="132"/>
                </a:cubicBezTo>
                <a:cubicBezTo>
                  <a:pt x="157" y="99"/>
                  <a:pt x="157" y="99"/>
                  <a:pt x="157" y="99"/>
                </a:cubicBezTo>
                <a:cubicBezTo>
                  <a:pt x="157" y="97"/>
                  <a:pt x="158" y="95"/>
                  <a:pt x="160" y="95"/>
                </a:cubicBezTo>
                <a:cubicBezTo>
                  <a:pt x="162" y="95"/>
                  <a:pt x="164" y="97"/>
                  <a:pt x="164" y="99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64" y="143"/>
                  <a:pt x="155" y="152"/>
                  <a:pt x="145" y="152"/>
                </a:cubicBezTo>
                <a:close/>
                <a:moveTo>
                  <a:pt x="89" y="109"/>
                </a:moveTo>
                <a:cubicBezTo>
                  <a:pt x="76" y="109"/>
                  <a:pt x="76" y="109"/>
                  <a:pt x="76" y="109"/>
                </a:cubicBezTo>
                <a:cubicBezTo>
                  <a:pt x="70" y="109"/>
                  <a:pt x="66" y="104"/>
                  <a:pt x="66" y="98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75"/>
                  <a:pt x="70" y="70"/>
                  <a:pt x="76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94" y="70"/>
                  <a:pt x="98" y="75"/>
                  <a:pt x="98" y="81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104"/>
                  <a:pt x="94" y="109"/>
                  <a:pt x="89" y="109"/>
                </a:cubicBezTo>
                <a:close/>
                <a:moveTo>
                  <a:pt x="76" y="78"/>
                </a:moveTo>
                <a:cubicBezTo>
                  <a:pt x="75" y="78"/>
                  <a:pt x="73" y="79"/>
                  <a:pt x="73" y="81"/>
                </a:cubicBezTo>
                <a:cubicBezTo>
                  <a:pt x="73" y="98"/>
                  <a:pt x="73" y="98"/>
                  <a:pt x="73" y="98"/>
                </a:cubicBezTo>
                <a:cubicBezTo>
                  <a:pt x="73" y="100"/>
                  <a:pt x="75" y="101"/>
                  <a:pt x="76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90" y="101"/>
                  <a:pt x="91" y="100"/>
                  <a:pt x="91" y="98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9"/>
                  <a:pt x="90" y="78"/>
                  <a:pt x="89" y="78"/>
                </a:cubicBezTo>
                <a:lnTo>
                  <a:pt x="76" y="78"/>
                </a:lnTo>
                <a:close/>
                <a:moveTo>
                  <a:pt x="145" y="93"/>
                </a:moveTo>
                <a:cubicBezTo>
                  <a:pt x="108" y="93"/>
                  <a:pt x="108" y="93"/>
                  <a:pt x="108" y="93"/>
                </a:cubicBezTo>
                <a:cubicBezTo>
                  <a:pt x="106" y="93"/>
                  <a:pt x="104" y="92"/>
                  <a:pt x="104" y="89"/>
                </a:cubicBezTo>
                <a:cubicBezTo>
                  <a:pt x="104" y="87"/>
                  <a:pt x="106" y="86"/>
                  <a:pt x="108" y="86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51" y="86"/>
                  <a:pt x="157" y="80"/>
                  <a:pt x="157" y="73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7" y="40"/>
                  <a:pt x="151" y="35"/>
                  <a:pt x="145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3" y="35"/>
                  <a:pt x="8" y="40"/>
                  <a:pt x="8" y="47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80"/>
                  <a:pt x="13" y="86"/>
                  <a:pt x="19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8" y="86"/>
                  <a:pt x="60" y="87"/>
                  <a:pt x="60" y="89"/>
                </a:cubicBezTo>
                <a:cubicBezTo>
                  <a:pt x="60" y="92"/>
                  <a:pt x="58" y="93"/>
                  <a:pt x="56" y="93"/>
                </a:cubicBezTo>
                <a:cubicBezTo>
                  <a:pt x="19" y="93"/>
                  <a:pt x="19" y="93"/>
                  <a:pt x="19" y="93"/>
                </a:cubicBezTo>
                <a:cubicBezTo>
                  <a:pt x="9" y="93"/>
                  <a:pt x="0" y="84"/>
                  <a:pt x="0" y="7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9" y="27"/>
                  <a:pt x="19" y="27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5" y="27"/>
                  <a:pt x="164" y="36"/>
                  <a:pt x="164" y="47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164" y="77"/>
                  <a:pt x="164" y="77"/>
                  <a:pt x="163" y="78"/>
                </a:cubicBezTo>
                <a:cubicBezTo>
                  <a:pt x="161" y="87"/>
                  <a:pt x="154" y="93"/>
                  <a:pt x="145" y="93"/>
                </a:cubicBezTo>
                <a:close/>
                <a:moveTo>
                  <a:pt x="109" y="20"/>
                </a:moveTo>
                <a:cubicBezTo>
                  <a:pt x="107" y="20"/>
                  <a:pt x="106" y="19"/>
                  <a:pt x="106" y="17"/>
                </a:cubicBezTo>
                <a:cubicBezTo>
                  <a:pt x="106" y="12"/>
                  <a:pt x="101" y="8"/>
                  <a:pt x="96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3" y="8"/>
                  <a:pt x="59" y="12"/>
                  <a:pt x="59" y="17"/>
                </a:cubicBezTo>
                <a:cubicBezTo>
                  <a:pt x="59" y="19"/>
                  <a:pt x="57" y="20"/>
                  <a:pt x="55" y="20"/>
                </a:cubicBezTo>
                <a:cubicBezTo>
                  <a:pt x="53" y="20"/>
                  <a:pt x="51" y="19"/>
                  <a:pt x="51" y="17"/>
                </a:cubicBezTo>
                <a:cubicBezTo>
                  <a:pt x="51" y="7"/>
                  <a:pt x="59" y="0"/>
                  <a:pt x="6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5" y="0"/>
                  <a:pt x="113" y="7"/>
                  <a:pt x="113" y="17"/>
                </a:cubicBezTo>
                <a:cubicBezTo>
                  <a:pt x="113" y="19"/>
                  <a:pt x="111" y="20"/>
                  <a:pt x="10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8" name="Google Shape;2918;p92"/>
          <p:cNvSpPr/>
          <p:nvPr/>
        </p:nvSpPr>
        <p:spPr>
          <a:xfrm>
            <a:off x="7226300" y="1884362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178" h="160" extrusionOk="0">
                <a:moveTo>
                  <a:pt x="38" y="72"/>
                </a:moveTo>
                <a:cubicBezTo>
                  <a:pt x="33" y="72"/>
                  <a:pt x="29" y="77"/>
                  <a:pt x="29" y="8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9"/>
                  <a:pt x="33" y="133"/>
                  <a:pt x="3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4" y="133"/>
                  <a:pt x="58" y="129"/>
                  <a:pt x="58" y="123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77"/>
                  <a:pt x="54" y="72"/>
                  <a:pt x="48" y="72"/>
                </a:cubicBezTo>
                <a:lnTo>
                  <a:pt x="38" y="72"/>
                </a:lnTo>
                <a:close/>
                <a:moveTo>
                  <a:pt x="51" y="82"/>
                </a:moveTo>
                <a:cubicBezTo>
                  <a:pt x="51" y="123"/>
                  <a:pt x="51" y="123"/>
                  <a:pt x="51" y="123"/>
                </a:cubicBezTo>
                <a:cubicBezTo>
                  <a:pt x="51" y="124"/>
                  <a:pt x="50" y="125"/>
                  <a:pt x="48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7" y="125"/>
                  <a:pt x="36" y="124"/>
                  <a:pt x="36" y="123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1"/>
                  <a:pt x="37" y="80"/>
                  <a:pt x="3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80"/>
                  <a:pt x="51" y="81"/>
                  <a:pt x="51" y="82"/>
                </a:cubicBezTo>
                <a:close/>
                <a:moveTo>
                  <a:pt x="75" y="58"/>
                </a:moveTo>
                <a:cubicBezTo>
                  <a:pt x="69" y="58"/>
                  <a:pt x="65" y="62"/>
                  <a:pt x="65" y="68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5" y="129"/>
                  <a:pt x="69" y="133"/>
                  <a:pt x="75" y="133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90" y="133"/>
                  <a:pt x="94" y="129"/>
                  <a:pt x="94" y="123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2"/>
                  <a:pt x="90" y="58"/>
                  <a:pt x="85" y="58"/>
                </a:cubicBezTo>
                <a:lnTo>
                  <a:pt x="75" y="58"/>
                </a:lnTo>
                <a:close/>
                <a:moveTo>
                  <a:pt x="87" y="68"/>
                </a:moveTo>
                <a:cubicBezTo>
                  <a:pt x="87" y="123"/>
                  <a:pt x="87" y="123"/>
                  <a:pt x="87" y="123"/>
                </a:cubicBezTo>
                <a:cubicBezTo>
                  <a:pt x="87" y="124"/>
                  <a:pt x="86" y="125"/>
                  <a:pt x="85" y="12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4" y="125"/>
                  <a:pt x="73" y="124"/>
                  <a:pt x="73" y="123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6"/>
                  <a:pt x="74" y="66"/>
                  <a:pt x="75" y="66"/>
                </a:cubicBezTo>
                <a:cubicBezTo>
                  <a:pt x="85" y="66"/>
                  <a:pt x="85" y="66"/>
                  <a:pt x="85" y="66"/>
                </a:cubicBezTo>
                <a:cubicBezTo>
                  <a:pt x="86" y="66"/>
                  <a:pt x="87" y="66"/>
                  <a:pt x="87" y="68"/>
                </a:cubicBezTo>
                <a:close/>
                <a:moveTo>
                  <a:pt x="111" y="45"/>
                </a:moveTo>
                <a:cubicBezTo>
                  <a:pt x="106" y="45"/>
                  <a:pt x="101" y="50"/>
                  <a:pt x="101" y="55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1" y="129"/>
                  <a:pt x="106" y="133"/>
                  <a:pt x="111" y="133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6" y="133"/>
                  <a:pt x="131" y="129"/>
                  <a:pt x="131" y="123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0"/>
                  <a:pt x="126" y="45"/>
                  <a:pt x="121" y="45"/>
                </a:cubicBezTo>
                <a:lnTo>
                  <a:pt x="111" y="45"/>
                </a:lnTo>
                <a:close/>
                <a:moveTo>
                  <a:pt x="123" y="55"/>
                </a:moveTo>
                <a:cubicBezTo>
                  <a:pt x="123" y="123"/>
                  <a:pt x="123" y="123"/>
                  <a:pt x="123" y="123"/>
                </a:cubicBezTo>
                <a:cubicBezTo>
                  <a:pt x="123" y="124"/>
                  <a:pt x="122" y="125"/>
                  <a:pt x="121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10" y="125"/>
                  <a:pt x="109" y="124"/>
                  <a:pt x="109" y="123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09" y="54"/>
                  <a:pt x="110" y="53"/>
                  <a:pt x="11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3"/>
                  <a:pt x="123" y="54"/>
                  <a:pt x="123" y="55"/>
                </a:cubicBezTo>
                <a:close/>
                <a:moveTo>
                  <a:pt x="138" y="42"/>
                </a:moveTo>
                <a:cubicBezTo>
                  <a:pt x="138" y="123"/>
                  <a:pt x="138" y="123"/>
                  <a:pt x="138" y="123"/>
                </a:cubicBezTo>
                <a:cubicBezTo>
                  <a:pt x="138" y="129"/>
                  <a:pt x="142" y="133"/>
                  <a:pt x="147" y="133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63" y="133"/>
                  <a:pt x="167" y="129"/>
                  <a:pt x="167" y="123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7" y="37"/>
                  <a:pt x="163" y="33"/>
                  <a:pt x="157" y="33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2" y="33"/>
                  <a:pt x="138" y="37"/>
                  <a:pt x="138" y="42"/>
                </a:cubicBezTo>
                <a:close/>
                <a:moveTo>
                  <a:pt x="159" y="42"/>
                </a:moveTo>
                <a:cubicBezTo>
                  <a:pt x="159" y="123"/>
                  <a:pt x="159" y="123"/>
                  <a:pt x="159" y="123"/>
                </a:cubicBezTo>
                <a:cubicBezTo>
                  <a:pt x="159" y="124"/>
                  <a:pt x="158" y="125"/>
                  <a:pt x="157" y="125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6" y="125"/>
                  <a:pt x="145" y="124"/>
                  <a:pt x="145" y="123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45" y="41"/>
                  <a:pt x="146" y="40"/>
                  <a:pt x="147" y="40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8" y="40"/>
                  <a:pt x="159" y="41"/>
                  <a:pt x="159" y="42"/>
                </a:cubicBezTo>
                <a:close/>
                <a:moveTo>
                  <a:pt x="92" y="32"/>
                </a:moveTo>
                <a:cubicBezTo>
                  <a:pt x="116" y="22"/>
                  <a:pt x="139" y="9"/>
                  <a:pt x="139" y="8"/>
                </a:cubicBezTo>
                <a:cubicBezTo>
                  <a:pt x="135" y="0"/>
                  <a:pt x="135" y="0"/>
                  <a:pt x="135" y="0"/>
                </a:cubicBezTo>
                <a:cubicBezTo>
                  <a:pt x="143" y="3"/>
                  <a:pt x="143" y="3"/>
                  <a:pt x="143" y="3"/>
                </a:cubicBezTo>
                <a:cubicBezTo>
                  <a:pt x="151" y="7"/>
                  <a:pt x="151" y="7"/>
                  <a:pt x="151" y="7"/>
                </a:cubicBezTo>
                <a:cubicBezTo>
                  <a:pt x="149" y="15"/>
                  <a:pt x="149" y="15"/>
                  <a:pt x="149" y="15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9" y="17"/>
                  <a:pt x="117" y="30"/>
                  <a:pt x="95" y="39"/>
                </a:cubicBezTo>
                <a:cubicBezTo>
                  <a:pt x="68" y="49"/>
                  <a:pt x="35" y="56"/>
                  <a:pt x="34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6"/>
                  <a:pt x="30" y="55"/>
                  <a:pt x="30" y="53"/>
                </a:cubicBezTo>
                <a:cubicBezTo>
                  <a:pt x="29" y="51"/>
                  <a:pt x="31" y="49"/>
                  <a:pt x="33" y="48"/>
                </a:cubicBezTo>
                <a:cubicBezTo>
                  <a:pt x="33" y="48"/>
                  <a:pt x="66" y="42"/>
                  <a:pt x="92" y="32"/>
                </a:cubicBezTo>
                <a:close/>
                <a:moveTo>
                  <a:pt x="178" y="147"/>
                </a:moveTo>
                <a:cubicBezTo>
                  <a:pt x="172" y="153"/>
                  <a:pt x="172" y="153"/>
                  <a:pt x="172" y="153"/>
                </a:cubicBezTo>
                <a:cubicBezTo>
                  <a:pt x="167" y="160"/>
                  <a:pt x="167" y="160"/>
                  <a:pt x="167" y="160"/>
                </a:cubicBezTo>
                <a:cubicBezTo>
                  <a:pt x="167" y="150"/>
                  <a:pt x="167" y="150"/>
                  <a:pt x="167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3" y="150"/>
                  <a:pt x="11" y="149"/>
                  <a:pt x="11" y="147"/>
                </a:cubicBezTo>
                <a:cubicBezTo>
                  <a:pt x="11" y="25"/>
                  <a:pt x="11" y="25"/>
                  <a:pt x="1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7" y="19"/>
                  <a:pt x="7" y="19"/>
                  <a:pt x="7" y="19"/>
                </a:cubicBezTo>
                <a:cubicBezTo>
                  <a:pt x="15" y="12"/>
                  <a:pt x="15" y="12"/>
                  <a:pt x="15" y="1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25"/>
                  <a:pt x="30" y="25"/>
                  <a:pt x="30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2" y="140"/>
                  <a:pt x="172" y="140"/>
                  <a:pt x="172" y="140"/>
                </a:cubicBezTo>
                <a:lnTo>
                  <a:pt x="178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92"/>
          <p:cNvSpPr/>
          <p:nvPr/>
        </p:nvSpPr>
        <p:spPr>
          <a:xfrm>
            <a:off x="5738812" y="1108075"/>
            <a:ext cx="746125" cy="874712"/>
          </a:xfrm>
          <a:custGeom>
            <a:avLst/>
            <a:gdLst/>
            <a:ahLst/>
            <a:cxnLst/>
            <a:rect l="l" t="t" r="r" b="b"/>
            <a:pathLst>
              <a:path w="174" h="204" extrusionOk="0">
                <a:moveTo>
                  <a:pt x="100" y="204"/>
                </a:moveTo>
                <a:cubicBezTo>
                  <a:pt x="72" y="204"/>
                  <a:pt x="72" y="204"/>
                  <a:pt x="72" y="204"/>
                </a:cubicBezTo>
                <a:cubicBezTo>
                  <a:pt x="69" y="204"/>
                  <a:pt x="68" y="202"/>
                  <a:pt x="68" y="200"/>
                </a:cubicBezTo>
                <a:cubicBezTo>
                  <a:pt x="68" y="198"/>
                  <a:pt x="69" y="196"/>
                  <a:pt x="72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8"/>
                  <a:pt x="104" y="200"/>
                </a:cubicBezTo>
                <a:cubicBezTo>
                  <a:pt x="104" y="202"/>
                  <a:pt x="102" y="204"/>
                  <a:pt x="100" y="204"/>
                </a:cubicBezTo>
                <a:close/>
                <a:moveTo>
                  <a:pt x="108" y="191"/>
                </a:moveTo>
                <a:cubicBezTo>
                  <a:pt x="64" y="191"/>
                  <a:pt x="64" y="191"/>
                  <a:pt x="64" y="191"/>
                </a:cubicBezTo>
                <a:cubicBezTo>
                  <a:pt x="61" y="191"/>
                  <a:pt x="60" y="189"/>
                  <a:pt x="60" y="187"/>
                </a:cubicBezTo>
                <a:cubicBezTo>
                  <a:pt x="60" y="185"/>
                  <a:pt x="61" y="183"/>
                  <a:pt x="64" y="183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10" y="183"/>
                  <a:pt x="112" y="185"/>
                  <a:pt x="112" y="187"/>
                </a:cubicBezTo>
                <a:cubicBezTo>
                  <a:pt x="112" y="189"/>
                  <a:pt x="110" y="191"/>
                  <a:pt x="108" y="191"/>
                </a:cubicBezTo>
                <a:close/>
                <a:moveTo>
                  <a:pt x="85" y="177"/>
                </a:moveTo>
                <a:cubicBezTo>
                  <a:pt x="77" y="177"/>
                  <a:pt x="69" y="177"/>
                  <a:pt x="68" y="177"/>
                </a:cubicBezTo>
                <a:cubicBezTo>
                  <a:pt x="68" y="177"/>
                  <a:pt x="68" y="177"/>
                  <a:pt x="68" y="177"/>
                </a:cubicBezTo>
                <a:cubicBezTo>
                  <a:pt x="61" y="176"/>
                  <a:pt x="57" y="174"/>
                  <a:pt x="55" y="167"/>
                </a:cubicBezTo>
                <a:cubicBezTo>
                  <a:pt x="55" y="164"/>
                  <a:pt x="55" y="161"/>
                  <a:pt x="55" y="158"/>
                </a:cubicBezTo>
                <a:cubicBezTo>
                  <a:pt x="54" y="154"/>
                  <a:pt x="54" y="150"/>
                  <a:pt x="53" y="147"/>
                </a:cubicBezTo>
                <a:cubicBezTo>
                  <a:pt x="47" y="137"/>
                  <a:pt x="43" y="129"/>
                  <a:pt x="37" y="118"/>
                </a:cubicBezTo>
                <a:cubicBezTo>
                  <a:pt x="31" y="107"/>
                  <a:pt x="25" y="91"/>
                  <a:pt x="29" y="75"/>
                </a:cubicBezTo>
                <a:cubicBezTo>
                  <a:pt x="34" y="56"/>
                  <a:pt x="55" y="36"/>
                  <a:pt x="85" y="36"/>
                </a:cubicBezTo>
                <a:cubicBezTo>
                  <a:pt x="115" y="36"/>
                  <a:pt x="136" y="56"/>
                  <a:pt x="141" y="75"/>
                </a:cubicBezTo>
                <a:cubicBezTo>
                  <a:pt x="145" y="91"/>
                  <a:pt x="139" y="107"/>
                  <a:pt x="133" y="118"/>
                </a:cubicBezTo>
                <a:cubicBezTo>
                  <a:pt x="127" y="129"/>
                  <a:pt x="124" y="137"/>
                  <a:pt x="118" y="147"/>
                </a:cubicBezTo>
                <a:cubicBezTo>
                  <a:pt x="116" y="150"/>
                  <a:pt x="116" y="154"/>
                  <a:pt x="116" y="158"/>
                </a:cubicBezTo>
                <a:cubicBezTo>
                  <a:pt x="116" y="161"/>
                  <a:pt x="115" y="164"/>
                  <a:pt x="115" y="167"/>
                </a:cubicBezTo>
                <a:cubicBezTo>
                  <a:pt x="113" y="174"/>
                  <a:pt x="110" y="176"/>
                  <a:pt x="102" y="177"/>
                </a:cubicBezTo>
                <a:cubicBezTo>
                  <a:pt x="102" y="177"/>
                  <a:pt x="93" y="177"/>
                  <a:pt x="85" y="177"/>
                </a:cubicBezTo>
                <a:close/>
                <a:moveTo>
                  <a:pt x="68" y="169"/>
                </a:moveTo>
                <a:cubicBezTo>
                  <a:pt x="69" y="169"/>
                  <a:pt x="101" y="169"/>
                  <a:pt x="102" y="169"/>
                </a:cubicBezTo>
                <a:cubicBezTo>
                  <a:pt x="107" y="169"/>
                  <a:pt x="107" y="168"/>
                  <a:pt x="107" y="165"/>
                </a:cubicBezTo>
                <a:cubicBezTo>
                  <a:pt x="108" y="163"/>
                  <a:pt x="108" y="160"/>
                  <a:pt x="108" y="158"/>
                </a:cubicBezTo>
                <a:cubicBezTo>
                  <a:pt x="108" y="153"/>
                  <a:pt x="108" y="148"/>
                  <a:pt x="111" y="144"/>
                </a:cubicBezTo>
                <a:cubicBezTo>
                  <a:pt x="117" y="133"/>
                  <a:pt x="121" y="126"/>
                  <a:pt x="126" y="115"/>
                </a:cubicBezTo>
                <a:cubicBezTo>
                  <a:pt x="131" y="107"/>
                  <a:pt x="137" y="91"/>
                  <a:pt x="133" y="77"/>
                </a:cubicBezTo>
                <a:cubicBezTo>
                  <a:pt x="129" y="61"/>
                  <a:pt x="111" y="44"/>
                  <a:pt x="85" y="44"/>
                </a:cubicBezTo>
                <a:cubicBezTo>
                  <a:pt x="59" y="44"/>
                  <a:pt x="41" y="61"/>
                  <a:pt x="37" y="77"/>
                </a:cubicBezTo>
                <a:cubicBezTo>
                  <a:pt x="33" y="91"/>
                  <a:pt x="40" y="107"/>
                  <a:pt x="44" y="115"/>
                </a:cubicBezTo>
                <a:cubicBezTo>
                  <a:pt x="49" y="126"/>
                  <a:pt x="53" y="133"/>
                  <a:pt x="59" y="144"/>
                </a:cubicBezTo>
                <a:cubicBezTo>
                  <a:pt x="62" y="148"/>
                  <a:pt x="62" y="153"/>
                  <a:pt x="62" y="158"/>
                </a:cubicBezTo>
                <a:cubicBezTo>
                  <a:pt x="62" y="160"/>
                  <a:pt x="62" y="163"/>
                  <a:pt x="63" y="165"/>
                </a:cubicBezTo>
                <a:cubicBezTo>
                  <a:pt x="64" y="168"/>
                  <a:pt x="64" y="169"/>
                  <a:pt x="68" y="169"/>
                </a:cubicBezTo>
                <a:cubicBezTo>
                  <a:pt x="68" y="169"/>
                  <a:pt x="68" y="169"/>
                  <a:pt x="68" y="169"/>
                </a:cubicBezTo>
                <a:close/>
                <a:moveTo>
                  <a:pt x="18" y="94"/>
                </a:moveTo>
                <a:cubicBezTo>
                  <a:pt x="3" y="94"/>
                  <a:pt x="3" y="94"/>
                  <a:pt x="3" y="94"/>
                </a:cubicBezTo>
                <a:cubicBezTo>
                  <a:pt x="1" y="94"/>
                  <a:pt x="0" y="92"/>
                  <a:pt x="0" y="90"/>
                </a:cubicBezTo>
                <a:cubicBezTo>
                  <a:pt x="0" y="88"/>
                  <a:pt x="1" y="86"/>
                  <a:pt x="3" y="86"/>
                </a:cubicBezTo>
                <a:cubicBezTo>
                  <a:pt x="18" y="86"/>
                  <a:pt x="18" y="86"/>
                  <a:pt x="18" y="86"/>
                </a:cubicBezTo>
                <a:cubicBezTo>
                  <a:pt x="20" y="86"/>
                  <a:pt x="22" y="88"/>
                  <a:pt x="22" y="90"/>
                </a:cubicBezTo>
                <a:cubicBezTo>
                  <a:pt x="22" y="92"/>
                  <a:pt x="20" y="94"/>
                  <a:pt x="18" y="94"/>
                </a:cubicBezTo>
                <a:close/>
                <a:moveTo>
                  <a:pt x="170" y="91"/>
                </a:moveTo>
                <a:cubicBezTo>
                  <a:pt x="152" y="91"/>
                  <a:pt x="152" y="91"/>
                  <a:pt x="152" y="91"/>
                </a:cubicBezTo>
                <a:cubicBezTo>
                  <a:pt x="150" y="91"/>
                  <a:pt x="148" y="89"/>
                  <a:pt x="148" y="87"/>
                </a:cubicBezTo>
                <a:cubicBezTo>
                  <a:pt x="148" y="85"/>
                  <a:pt x="150" y="83"/>
                  <a:pt x="152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2" y="83"/>
                  <a:pt x="174" y="85"/>
                  <a:pt x="174" y="87"/>
                </a:cubicBezTo>
                <a:cubicBezTo>
                  <a:pt x="174" y="89"/>
                  <a:pt x="172" y="91"/>
                  <a:pt x="170" y="91"/>
                </a:cubicBezTo>
                <a:close/>
                <a:moveTo>
                  <a:pt x="51" y="88"/>
                </a:moveTo>
                <a:cubicBezTo>
                  <a:pt x="51" y="88"/>
                  <a:pt x="50" y="88"/>
                  <a:pt x="50" y="88"/>
                </a:cubicBezTo>
                <a:cubicBezTo>
                  <a:pt x="48" y="87"/>
                  <a:pt x="47" y="85"/>
                  <a:pt x="47" y="83"/>
                </a:cubicBezTo>
                <a:cubicBezTo>
                  <a:pt x="51" y="69"/>
                  <a:pt x="66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1" y="57"/>
                  <a:pt x="91" y="59"/>
                </a:cubicBezTo>
                <a:cubicBezTo>
                  <a:pt x="91" y="61"/>
                  <a:pt x="89" y="62"/>
                  <a:pt x="87" y="62"/>
                </a:cubicBezTo>
                <a:cubicBezTo>
                  <a:pt x="70" y="62"/>
                  <a:pt x="57" y="74"/>
                  <a:pt x="55" y="85"/>
                </a:cubicBezTo>
                <a:cubicBezTo>
                  <a:pt x="54" y="87"/>
                  <a:pt x="53" y="88"/>
                  <a:pt x="51" y="88"/>
                </a:cubicBezTo>
                <a:close/>
                <a:moveTo>
                  <a:pt x="134" y="46"/>
                </a:moveTo>
                <a:cubicBezTo>
                  <a:pt x="133" y="46"/>
                  <a:pt x="132" y="46"/>
                  <a:pt x="131" y="45"/>
                </a:cubicBezTo>
                <a:cubicBezTo>
                  <a:pt x="130" y="43"/>
                  <a:pt x="130" y="41"/>
                  <a:pt x="131" y="40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45" y="25"/>
                  <a:pt x="148" y="25"/>
                  <a:pt x="149" y="27"/>
                </a:cubicBezTo>
                <a:cubicBezTo>
                  <a:pt x="151" y="28"/>
                  <a:pt x="151" y="31"/>
                  <a:pt x="149" y="32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6" y="46"/>
                  <a:pt x="135" y="46"/>
                  <a:pt x="134" y="46"/>
                </a:cubicBezTo>
                <a:close/>
                <a:moveTo>
                  <a:pt x="37" y="46"/>
                </a:moveTo>
                <a:cubicBezTo>
                  <a:pt x="36" y="46"/>
                  <a:pt x="35" y="46"/>
                  <a:pt x="35" y="45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1"/>
                  <a:pt x="20" y="28"/>
                  <a:pt x="22" y="27"/>
                </a:cubicBezTo>
                <a:cubicBezTo>
                  <a:pt x="23" y="25"/>
                  <a:pt x="26" y="25"/>
                  <a:pt x="27" y="27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41"/>
                  <a:pt x="42" y="43"/>
                  <a:pt x="40" y="45"/>
                </a:cubicBezTo>
                <a:cubicBezTo>
                  <a:pt x="39" y="46"/>
                  <a:pt x="38" y="46"/>
                  <a:pt x="37" y="46"/>
                </a:cubicBezTo>
                <a:close/>
                <a:moveTo>
                  <a:pt x="85" y="29"/>
                </a:moveTo>
                <a:cubicBezTo>
                  <a:pt x="83" y="29"/>
                  <a:pt x="81" y="27"/>
                  <a:pt x="81" y="2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83" y="0"/>
                  <a:pt x="85" y="0"/>
                </a:cubicBezTo>
                <a:cubicBezTo>
                  <a:pt x="87" y="0"/>
                  <a:pt x="89" y="2"/>
                  <a:pt x="89" y="4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7"/>
                  <a:pt x="87" y="29"/>
                  <a:pt x="8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0" name="Google Shape;2920;p92"/>
          <p:cNvSpPr/>
          <p:nvPr/>
        </p:nvSpPr>
        <p:spPr>
          <a:xfrm>
            <a:off x="6578600" y="4835525"/>
            <a:ext cx="741362" cy="746125"/>
          </a:xfrm>
          <a:custGeom>
            <a:avLst/>
            <a:gdLst/>
            <a:ahLst/>
            <a:cxnLst/>
            <a:rect l="l" t="t" r="r" b="b"/>
            <a:pathLst>
              <a:path w="173" h="174" extrusionOk="0">
                <a:moveTo>
                  <a:pt x="95" y="174"/>
                </a:moveTo>
                <a:cubicBezTo>
                  <a:pt x="78" y="174"/>
                  <a:pt x="78" y="174"/>
                  <a:pt x="78" y="174"/>
                </a:cubicBezTo>
                <a:cubicBezTo>
                  <a:pt x="74" y="174"/>
                  <a:pt x="71" y="171"/>
                  <a:pt x="71" y="168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8" y="150"/>
                  <a:pt x="67" y="149"/>
                  <a:pt x="67" y="149"/>
                </a:cubicBezTo>
                <a:cubicBezTo>
                  <a:pt x="63" y="148"/>
                  <a:pt x="60" y="147"/>
                  <a:pt x="57" y="145"/>
                </a:cubicBezTo>
                <a:cubicBezTo>
                  <a:pt x="56" y="145"/>
                  <a:pt x="55" y="145"/>
                  <a:pt x="55" y="145"/>
                </a:cubicBezTo>
                <a:cubicBezTo>
                  <a:pt x="41" y="155"/>
                  <a:pt x="41" y="155"/>
                  <a:pt x="41" y="155"/>
                </a:cubicBezTo>
                <a:cubicBezTo>
                  <a:pt x="38" y="157"/>
                  <a:pt x="34" y="157"/>
                  <a:pt x="31" y="155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7" y="140"/>
                  <a:pt x="16" y="136"/>
                  <a:pt x="18" y="133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29" y="118"/>
                  <a:pt x="29" y="118"/>
                  <a:pt x="29" y="117"/>
                </a:cubicBezTo>
                <a:cubicBezTo>
                  <a:pt x="27" y="114"/>
                  <a:pt x="26" y="110"/>
                  <a:pt x="25" y="107"/>
                </a:cubicBezTo>
                <a:cubicBezTo>
                  <a:pt x="24" y="106"/>
                  <a:pt x="24" y="106"/>
                  <a:pt x="23" y="106"/>
                </a:cubicBezTo>
                <a:cubicBezTo>
                  <a:pt x="6" y="103"/>
                  <a:pt x="6" y="103"/>
                  <a:pt x="6" y="103"/>
                </a:cubicBezTo>
                <a:cubicBezTo>
                  <a:pt x="2" y="103"/>
                  <a:pt x="0" y="99"/>
                  <a:pt x="0" y="96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5"/>
                  <a:pt x="2" y="72"/>
                  <a:pt x="6" y="71"/>
                </a:cubicBezTo>
                <a:cubicBezTo>
                  <a:pt x="23" y="69"/>
                  <a:pt x="23" y="69"/>
                  <a:pt x="23" y="69"/>
                </a:cubicBezTo>
                <a:cubicBezTo>
                  <a:pt x="24" y="69"/>
                  <a:pt x="24" y="68"/>
                  <a:pt x="25" y="67"/>
                </a:cubicBezTo>
                <a:cubicBezTo>
                  <a:pt x="26" y="64"/>
                  <a:pt x="27" y="61"/>
                  <a:pt x="29" y="57"/>
                </a:cubicBezTo>
                <a:cubicBezTo>
                  <a:pt x="29" y="57"/>
                  <a:pt x="29" y="56"/>
                  <a:pt x="29" y="55"/>
                </a:cubicBezTo>
                <a:cubicBezTo>
                  <a:pt x="18" y="42"/>
                  <a:pt x="18" y="42"/>
                  <a:pt x="18" y="42"/>
                </a:cubicBezTo>
                <a:cubicBezTo>
                  <a:pt x="16" y="39"/>
                  <a:pt x="17" y="34"/>
                  <a:pt x="19" y="32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7"/>
                  <a:pt x="38" y="17"/>
                  <a:pt x="41" y="1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30"/>
                  <a:pt x="56" y="30"/>
                  <a:pt x="57" y="29"/>
                </a:cubicBezTo>
                <a:cubicBezTo>
                  <a:pt x="60" y="28"/>
                  <a:pt x="63" y="26"/>
                  <a:pt x="67" y="25"/>
                </a:cubicBezTo>
                <a:cubicBezTo>
                  <a:pt x="67" y="25"/>
                  <a:pt x="68" y="24"/>
                  <a:pt x="68" y="24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3"/>
                  <a:pt x="74" y="0"/>
                  <a:pt x="7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9" y="0"/>
                  <a:pt x="102" y="3"/>
                  <a:pt x="102" y="7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4"/>
                  <a:pt x="106" y="25"/>
                  <a:pt x="106" y="25"/>
                </a:cubicBezTo>
                <a:cubicBezTo>
                  <a:pt x="110" y="26"/>
                  <a:pt x="113" y="28"/>
                  <a:pt x="116" y="29"/>
                </a:cubicBezTo>
                <a:cubicBezTo>
                  <a:pt x="117" y="30"/>
                  <a:pt x="118" y="30"/>
                  <a:pt x="118" y="2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5" y="17"/>
                  <a:pt x="139" y="17"/>
                  <a:pt x="142" y="20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6" y="34"/>
                  <a:pt x="157" y="39"/>
                  <a:pt x="155" y="42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4" y="56"/>
                  <a:pt x="144" y="57"/>
                  <a:pt x="144" y="57"/>
                </a:cubicBezTo>
                <a:cubicBezTo>
                  <a:pt x="146" y="61"/>
                  <a:pt x="147" y="64"/>
                  <a:pt x="148" y="67"/>
                </a:cubicBezTo>
                <a:cubicBezTo>
                  <a:pt x="149" y="68"/>
                  <a:pt x="149" y="69"/>
                  <a:pt x="150" y="69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70" y="72"/>
                  <a:pt x="173" y="75"/>
                  <a:pt x="173" y="79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3" y="99"/>
                  <a:pt x="170" y="103"/>
                  <a:pt x="167" y="103"/>
                </a:cubicBezTo>
                <a:cubicBezTo>
                  <a:pt x="150" y="106"/>
                  <a:pt x="150" y="106"/>
                  <a:pt x="150" y="106"/>
                </a:cubicBezTo>
                <a:cubicBezTo>
                  <a:pt x="149" y="106"/>
                  <a:pt x="149" y="106"/>
                  <a:pt x="148" y="107"/>
                </a:cubicBezTo>
                <a:cubicBezTo>
                  <a:pt x="147" y="110"/>
                  <a:pt x="146" y="114"/>
                  <a:pt x="144" y="117"/>
                </a:cubicBezTo>
                <a:cubicBezTo>
                  <a:pt x="144" y="118"/>
                  <a:pt x="144" y="118"/>
                  <a:pt x="144" y="119"/>
                </a:cubicBezTo>
                <a:cubicBezTo>
                  <a:pt x="155" y="133"/>
                  <a:pt x="155" y="133"/>
                  <a:pt x="155" y="133"/>
                </a:cubicBezTo>
                <a:cubicBezTo>
                  <a:pt x="157" y="136"/>
                  <a:pt x="156" y="140"/>
                  <a:pt x="154" y="143"/>
                </a:cubicBezTo>
                <a:cubicBezTo>
                  <a:pt x="142" y="154"/>
                  <a:pt x="142" y="154"/>
                  <a:pt x="142" y="154"/>
                </a:cubicBezTo>
                <a:cubicBezTo>
                  <a:pt x="139" y="157"/>
                  <a:pt x="135" y="157"/>
                  <a:pt x="132" y="155"/>
                </a:cubicBezTo>
                <a:cubicBezTo>
                  <a:pt x="118" y="145"/>
                  <a:pt x="118" y="145"/>
                  <a:pt x="118" y="145"/>
                </a:cubicBezTo>
                <a:cubicBezTo>
                  <a:pt x="118" y="145"/>
                  <a:pt x="117" y="145"/>
                  <a:pt x="116" y="145"/>
                </a:cubicBezTo>
                <a:cubicBezTo>
                  <a:pt x="113" y="147"/>
                  <a:pt x="110" y="148"/>
                  <a:pt x="106" y="149"/>
                </a:cubicBezTo>
                <a:cubicBezTo>
                  <a:pt x="106" y="149"/>
                  <a:pt x="105" y="150"/>
                  <a:pt x="105" y="151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71"/>
                  <a:pt x="99" y="174"/>
                  <a:pt x="95" y="174"/>
                </a:cubicBezTo>
                <a:close/>
                <a:moveTo>
                  <a:pt x="78" y="166"/>
                </a:moveTo>
                <a:cubicBezTo>
                  <a:pt x="95" y="166"/>
                  <a:pt x="95" y="166"/>
                  <a:pt x="95" y="166"/>
                </a:cubicBezTo>
                <a:cubicBezTo>
                  <a:pt x="97" y="149"/>
                  <a:pt x="97" y="149"/>
                  <a:pt x="97" y="149"/>
                </a:cubicBezTo>
                <a:cubicBezTo>
                  <a:pt x="98" y="146"/>
                  <a:pt x="100" y="143"/>
                  <a:pt x="104" y="142"/>
                </a:cubicBezTo>
                <a:cubicBezTo>
                  <a:pt x="107" y="141"/>
                  <a:pt x="110" y="139"/>
                  <a:pt x="113" y="138"/>
                </a:cubicBezTo>
                <a:cubicBezTo>
                  <a:pt x="116" y="136"/>
                  <a:pt x="120" y="136"/>
                  <a:pt x="123" y="13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38" y="124"/>
                  <a:pt x="138" y="124"/>
                  <a:pt x="138" y="124"/>
                </a:cubicBezTo>
                <a:cubicBezTo>
                  <a:pt x="136" y="121"/>
                  <a:pt x="135" y="117"/>
                  <a:pt x="137" y="113"/>
                </a:cubicBezTo>
                <a:cubicBezTo>
                  <a:pt x="139" y="110"/>
                  <a:pt x="140" y="108"/>
                  <a:pt x="141" y="105"/>
                </a:cubicBezTo>
                <a:cubicBezTo>
                  <a:pt x="142" y="101"/>
                  <a:pt x="145" y="98"/>
                  <a:pt x="149" y="98"/>
                </a:cubicBezTo>
                <a:cubicBezTo>
                  <a:pt x="165" y="95"/>
                  <a:pt x="165" y="95"/>
                  <a:pt x="165" y="95"/>
                </a:cubicBezTo>
                <a:cubicBezTo>
                  <a:pt x="165" y="79"/>
                  <a:pt x="165" y="79"/>
                  <a:pt x="165" y="79"/>
                </a:cubicBezTo>
                <a:cubicBezTo>
                  <a:pt x="149" y="76"/>
                  <a:pt x="149" y="76"/>
                  <a:pt x="149" y="76"/>
                </a:cubicBezTo>
                <a:cubicBezTo>
                  <a:pt x="145" y="76"/>
                  <a:pt x="142" y="73"/>
                  <a:pt x="141" y="70"/>
                </a:cubicBezTo>
                <a:cubicBezTo>
                  <a:pt x="140" y="67"/>
                  <a:pt x="139" y="64"/>
                  <a:pt x="137" y="61"/>
                </a:cubicBezTo>
                <a:cubicBezTo>
                  <a:pt x="135" y="58"/>
                  <a:pt x="136" y="54"/>
                  <a:pt x="138" y="51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0" y="38"/>
                  <a:pt x="116" y="38"/>
                  <a:pt x="112" y="36"/>
                </a:cubicBezTo>
                <a:cubicBezTo>
                  <a:pt x="110" y="35"/>
                  <a:pt x="107" y="34"/>
                  <a:pt x="104" y="33"/>
                </a:cubicBezTo>
                <a:cubicBezTo>
                  <a:pt x="100" y="32"/>
                  <a:pt x="98" y="29"/>
                  <a:pt x="97" y="25"/>
                </a:cubicBezTo>
                <a:cubicBezTo>
                  <a:pt x="95" y="8"/>
                  <a:pt x="95" y="8"/>
                  <a:pt x="95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6" y="25"/>
                  <a:pt x="76" y="25"/>
                  <a:pt x="76" y="25"/>
                </a:cubicBezTo>
                <a:cubicBezTo>
                  <a:pt x="75" y="29"/>
                  <a:pt x="73" y="32"/>
                  <a:pt x="69" y="33"/>
                </a:cubicBezTo>
                <a:cubicBezTo>
                  <a:pt x="66" y="34"/>
                  <a:pt x="63" y="35"/>
                  <a:pt x="60" y="36"/>
                </a:cubicBezTo>
                <a:cubicBezTo>
                  <a:pt x="57" y="38"/>
                  <a:pt x="53" y="38"/>
                  <a:pt x="50" y="36"/>
                </a:cubicBezTo>
                <a:cubicBezTo>
                  <a:pt x="36" y="26"/>
                  <a:pt x="36" y="26"/>
                  <a:pt x="36" y="26"/>
                </a:cubicBezTo>
                <a:cubicBezTo>
                  <a:pt x="25" y="37"/>
                  <a:pt x="25" y="37"/>
                  <a:pt x="25" y="37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4"/>
                  <a:pt x="37" y="58"/>
                  <a:pt x="36" y="61"/>
                </a:cubicBezTo>
                <a:cubicBezTo>
                  <a:pt x="34" y="64"/>
                  <a:pt x="33" y="67"/>
                  <a:pt x="32" y="70"/>
                </a:cubicBezTo>
                <a:cubicBezTo>
                  <a:pt x="31" y="73"/>
                  <a:pt x="28" y="76"/>
                  <a:pt x="24" y="76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95"/>
                  <a:pt x="8" y="95"/>
                  <a:pt x="8" y="95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98"/>
                  <a:pt x="31" y="101"/>
                  <a:pt x="32" y="105"/>
                </a:cubicBezTo>
                <a:cubicBezTo>
                  <a:pt x="33" y="108"/>
                  <a:pt x="34" y="110"/>
                  <a:pt x="36" y="113"/>
                </a:cubicBezTo>
                <a:cubicBezTo>
                  <a:pt x="37" y="117"/>
                  <a:pt x="37" y="121"/>
                  <a:pt x="35" y="124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50" y="139"/>
                  <a:pt x="50" y="139"/>
                  <a:pt x="50" y="139"/>
                </a:cubicBezTo>
                <a:cubicBezTo>
                  <a:pt x="53" y="137"/>
                  <a:pt x="57" y="136"/>
                  <a:pt x="60" y="138"/>
                </a:cubicBezTo>
                <a:cubicBezTo>
                  <a:pt x="63" y="139"/>
                  <a:pt x="66" y="141"/>
                  <a:pt x="69" y="142"/>
                </a:cubicBezTo>
                <a:cubicBezTo>
                  <a:pt x="73" y="143"/>
                  <a:pt x="75" y="146"/>
                  <a:pt x="76" y="149"/>
                </a:cubicBezTo>
                <a:lnTo>
                  <a:pt x="78" y="166"/>
                </a:lnTo>
                <a:close/>
                <a:moveTo>
                  <a:pt x="25" y="137"/>
                </a:moveTo>
                <a:cubicBezTo>
                  <a:pt x="25" y="137"/>
                  <a:pt x="25" y="137"/>
                  <a:pt x="25" y="137"/>
                </a:cubicBezTo>
                <a:close/>
                <a:moveTo>
                  <a:pt x="148" y="137"/>
                </a:moveTo>
                <a:cubicBezTo>
                  <a:pt x="148" y="137"/>
                  <a:pt x="148" y="137"/>
                  <a:pt x="148" y="137"/>
                </a:cubicBezTo>
                <a:close/>
                <a:moveTo>
                  <a:pt x="165" y="96"/>
                </a:moveTo>
                <a:cubicBezTo>
                  <a:pt x="165" y="96"/>
                  <a:pt x="165" y="96"/>
                  <a:pt x="165" y="96"/>
                </a:cubicBezTo>
                <a:close/>
                <a:moveTo>
                  <a:pt x="8" y="96"/>
                </a:moveTo>
                <a:cubicBezTo>
                  <a:pt x="8" y="96"/>
                  <a:pt x="8" y="96"/>
                  <a:pt x="8" y="96"/>
                </a:cubicBezTo>
                <a:close/>
                <a:moveTo>
                  <a:pt x="166" y="95"/>
                </a:moveTo>
                <a:cubicBezTo>
                  <a:pt x="166" y="95"/>
                  <a:pt x="166" y="95"/>
                  <a:pt x="166" y="95"/>
                </a:cubicBezTo>
                <a:close/>
                <a:moveTo>
                  <a:pt x="7" y="95"/>
                </a:moveTo>
                <a:cubicBezTo>
                  <a:pt x="7" y="95"/>
                  <a:pt x="7" y="95"/>
                  <a:pt x="7" y="95"/>
                </a:cubicBezTo>
                <a:cubicBezTo>
                  <a:pt x="7" y="95"/>
                  <a:pt x="7" y="95"/>
                  <a:pt x="7" y="95"/>
                </a:cubicBezTo>
                <a:close/>
                <a:moveTo>
                  <a:pt x="137" y="25"/>
                </a:move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lose/>
                <a:moveTo>
                  <a:pt x="136" y="25"/>
                </a:moveTo>
                <a:cubicBezTo>
                  <a:pt x="136" y="25"/>
                  <a:pt x="136" y="25"/>
                  <a:pt x="136" y="25"/>
                </a:cubicBezTo>
                <a:close/>
                <a:moveTo>
                  <a:pt x="86" y="122"/>
                </a:moveTo>
                <a:cubicBezTo>
                  <a:pt x="77" y="122"/>
                  <a:pt x="69" y="118"/>
                  <a:pt x="62" y="112"/>
                </a:cubicBezTo>
                <a:cubicBezTo>
                  <a:pt x="54" y="103"/>
                  <a:pt x="50" y="91"/>
                  <a:pt x="53" y="79"/>
                </a:cubicBezTo>
                <a:cubicBezTo>
                  <a:pt x="56" y="66"/>
                  <a:pt x="66" y="56"/>
                  <a:pt x="79" y="54"/>
                </a:cubicBezTo>
                <a:cubicBezTo>
                  <a:pt x="90" y="51"/>
                  <a:pt x="102" y="54"/>
                  <a:pt x="111" y="63"/>
                </a:cubicBezTo>
                <a:cubicBezTo>
                  <a:pt x="119" y="71"/>
                  <a:pt x="123" y="83"/>
                  <a:pt x="120" y="95"/>
                </a:cubicBezTo>
                <a:cubicBezTo>
                  <a:pt x="117" y="108"/>
                  <a:pt x="107" y="118"/>
                  <a:pt x="94" y="121"/>
                </a:cubicBezTo>
                <a:cubicBezTo>
                  <a:pt x="92" y="121"/>
                  <a:pt x="89" y="122"/>
                  <a:pt x="86" y="122"/>
                </a:cubicBezTo>
                <a:close/>
                <a:moveTo>
                  <a:pt x="86" y="61"/>
                </a:moveTo>
                <a:cubicBezTo>
                  <a:pt x="84" y="61"/>
                  <a:pt x="82" y="61"/>
                  <a:pt x="80" y="61"/>
                </a:cubicBezTo>
                <a:cubicBezTo>
                  <a:pt x="71" y="63"/>
                  <a:pt x="63" y="71"/>
                  <a:pt x="61" y="81"/>
                </a:cubicBezTo>
                <a:cubicBezTo>
                  <a:pt x="58" y="90"/>
                  <a:pt x="61" y="99"/>
                  <a:pt x="68" y="106"/>
                </a:cubicBezTo>
                <a:cubicBezTo>
                  <a:pt x="74" y="112"/>
                  <a:pt x="83" y="115"/>
                  <a:pt x="93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102" y="111"/>
                  <a:pt x="110" y="103"/>
                  <a:pt x="112" y="93"/>
                </a:cubicBezTo>
                <a:cubicBezTo>
                  <a:pt x="114" y="84"/>
                  <a:pt x="112" y="75"/>
                  <a:pt x="105" y="68"/>
                </a:cubicBezTo>
                <a:cubicBezTo>
                  <a:pt x="100" y="63"/>
                  <a:pt x="93" y="61"/>
                  <a:pt x="86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92"/>
          <p:cNvSpPr txBox="1"/>
          <p:nvPr/>
        </p:nvSpPr>
        <p:spPr>
          <a:xfrm>
            <a:off x="3505200" y="649287"/>
            <a:ext cx="471487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922" name="Google Shape;2922;p92"/>
          <p:cNvSpPr txBox="1"/>
          <p:nvPr/>
        </p:nvSpPr>
        <p:spPr>
          <a:xfrm>
            <a:off x="2578100" y="2166937"/>
            <a:ext cx="373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923" name="Google Shape;2923;p92"/>
          <p:cNvSpPr txBox="1"/>
          <p:nvPr/>
        </p:nvSpPr>
        <p:spPr>
          <a:xfrm>
            <a:off x="2579687" y="4102100"/>
            <a:ext cx="56515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924" name="Google Shape;2924;p92"/>
          <p:cNvSpPr txBox="1"/>
          <p:nvPr/>
        </p:nvSpPr>
        <p:spPr>
          <a:xfrm>
            <a:off x="3409950" y="5616575"/>
            <a:ext cx="3286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925" name="Google Shape;2925;p92"/>
          <p:cNvSpPr txBox="1"/>
          <p:nvPr/>
        </p:nvSpPr>
        <p:spPr>
          <a:xfrm>
            <a:off x="8999537" y="4922837"/>
            <a:ext cx="3349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926" name="Google Shape;2926;p92"/>
          <p:cNvSpPr txBox="1"/>
          <p:nvPr/>
        </p:nvSpPr>
        <p:spPr>
          <a:xfrm>
            <a:off x="9469437" y="3168650"/>
            <a:ext cx="3063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927" name="Google Shape;2927;p92"/>
          <p:cNvSpPr txBox="1"/>
          <p:nvPr/>
        </p:nvSpPr>
        <p:spPr>
          <a:xfrm>
            <a:off x="9009062" y="1371600"/>
            <a:ext cx="4143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928" name="Google Shape;2928;p92"/>
          <p:cNvSpPr txBox="1"/>
          <p:nvPr/>
        </p:nvSpPr>
        <p:spPr>
          <a:xfrm>
            <a:off x="10045700" y="32575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29" name="Google Shape;2929;p92"/>
          <p:cNvSpPr txBox="1"/>
          <p:nvPr/>
        </p:nvSpPr>
        <p:spPr>
          <a:xfrm>
            <a:off x="9569450" y="49990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30" name="Google Shape;2930;p92"/>
          <p:cNvSpPr txBox="1"/>
          <p:nvPr/>
        </p:nvSpPr>
        <p:spPr>
          <a:xfrm>
            <a:off x="606425" y="2246312"/>
            <a:ext cx="16922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31" name="Google Shape;2931;p92"/>
          <p:cNvSpPr txBox="1"/>
          <p:nvPr/>
        </p:nvSpPr>
        <p:spPr>
          <a:xfrm>
            <a:off x="615950" y="41402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32" name="Google Shape;2932;p92"/>
          <p:cNvSpPr txBox="1"/>
          <p:nvPr/>
        </p:nvSpPr>
        <p:spPr>
          <a:xfrm>
            <a:off x="1452562" y="56880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7" name="Google Shape;2937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2350" y="1123950"/>
            <a:ext cx="50673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8" name="Google Shape;2938;p93"/>
          <p:cNvSpPr txBox="1"/>
          <p:nvPr/>
        </p:nvSpPr>
        <p:spPr>
          <a:xfrm>
            <a:off x="9093200" y="10271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39" name="Google Shape;2939;p93"/>
          <p:cNvSpPr txBox="1"/>
          <p:nvPr/>
        </p:nvSpPr>
        <p:spPr>
          <a:xfrm>
            <a:off x="1360487" y="9842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40" name="Google Shape;2940;p93"/>
          <p:cNvSpPr/>
          <p:nvPr/>
        </p:nvSpPr>
        <p:spPr>
          <a:xfrm>
            <a:off x="9485312" y="3146425"/>
            <a:ext cx="71437" cy="1020762"/>
          </a:xfrm>
          <a:custGeom>
            <a:avLst/>
            <a:gdLst/>
            <a:ahLst/>
            <a:cxnLst/>
            <a:rect l="l" t="t" r="r" b="b"/>
            <a:pathLst>
              <a:path w="16" h="228" extrusionOk="0">
                <a:moveTo>
                  <a:pt x="4" y="228"/>
                </a:moveTo>
                <a:cubicBezTo>
                  <a:pt x="4" y="228"/>
                  <a:pt x="4" y="228"/>
                  <a:pt x="4" y="227"/>
                </a:cubicBezTo>
                <a:cubicBezTo>
                  <a:pt x="1" y="227"/>
                  <a:pt x="0" y="225"/>
                  <a:pt x="0" y="223"/>
                </a:cubicBezTo>
                <a:cubicBezTo>
                  <a:pt x="5" y="187"/>
                  <a:pt x="8" y="151"/>
                  <a:pt x="8" y="114"/>
                </a:cubicBezTo>
                <a:cubicBezTo>
                  <a:pt x="8" y="78"/>
                  <a:pt x="5" y="41"/>
                  <a:pt x="0" y="5"/>
                </a:cubicBezTo>
                <a:cubicBezTo>
                  <a:pt x="0" y="3"/>
                  <a:pt x="1" y="1"/>
                  <a:pt x="4" y="1"/>
                </a:cubicBezTo>
                <a:cubicBezTo>
                  <a:pt x="6" y="0"/>
                  <a:pt x="8" y="2"/>
                  <a:pt x="8" y="4"/>
                </a:cubicBezTo>
                <a:cubicBezTo>
                  <a:pt x="13" y="40"/>
                  <a:pt x="16" y="77"/>
                  <a:pt x="16" y="114"/>
                </a:cubicBezTo>
                <a:cubicBezTo>
                  <a:pt x="16" y="151"/>
                  <a:pt x="13" y="188"/>
                  <a:pt x="8" y="224"/>
                </a:cubicBezTo>
                <a:cubicBezTo>
                  <a:pt x="8" y="226"/>
                  <a:pt x="6" y="228"/>
                  <a:pt x="4" y="228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93"/>
          <p:cNvSpPr/>
          <p:nvPr/>
        </p:nvSpPr>
        <p:spPr>
          <a:xfrm>
            <a:off x="8832850" y="1579562"/>
            <a:ext cx="446087" cy="735012"/>
          </a:xfrm>
          <a:custGeom>
            <a:avLst/>
            <a:gdLst/>
            <a:ahLst/>
            <a:cxnLst/>
            <a:rect l="l" t="t" r="r" b="b"/>
            <a:pathLst>
              <a:path w="100" h="164" extrusionOk="0">
                <a:moveTo>
                  <a:pt x="95" y="164"/>
                </a:moveTo>
                <a:cubicBezTo>
                  <a:pt x="94" y="164"/>
                  <a:pt x="92" y="164"/>
                  <a:pt x="92" y="162"/>
                </a:cubicBezTo>
                <a:cubicBezTo>
                  <a:pt x="68" y="107"/>
                  <a:pt x="38" y="55"/>
                  <a:pt x="2" y="7"/>
                </a:cubicBezTo>
                <a:cubicBezTo>
                  <a:pt x="0" y="5"/>
                  <a:pt x="1" y="3"/>
                  <a:pt x="3" y="1"/>
                </a:cubicBezTo>
                <a:cubicBezTo>
                  <a:pt x="4" y="0"/>
                  <a:pt x="7" y="0"/>
                  <a:pt x="8" y="2"/>
                </a:cubicBezTo>
                <a:cubicBezTo>
                  <a:pt x="45" y="51"/>
                  <a:pt x="75" y="103"/>
                  <a:pt x="99" y="159"/>
                </a:cubicBezTo>
                <a:cubicBezTo>
                  <a:pt x="100" y="161"/>
                  <a:pt x="99" y="163"/>
                  <a:pt x="97" y="164"/>
                </a:cubicBezTo>
                <a:cubicBezTo>
                  <a:pt x="97" y="164"/>
                  <a:pt x="96" y="164"/>
                  <a:pt x="95" y="164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93"/>
          <p:cNvSpPr/>
          <p:nvPr/>
        </p:nvSpPr>
        <p:spPr>
          <a:xfrm>
            <a:off x="8832850" y="5022850"/>
            <a:ext cx="446087" cy="738187"/>
          </a:xfrm>
          <a:custGeom>
            <a:avLst/>
            <a:gdLst/>
            <a:ahLst/>
            <a:cxnLst/>
            <a:rect l="l" t="t" r="r" b="b"/>
            <a:pathLst>
              <a:path w="100" h="165" extrusionOk="0">
                <a:moveTo>
                  <a:pt x="5" y="165"/>
                </a:moveTo>
                <a:cubicBezTo>
                  <a:pt x="4" y="165"/>
                  <a:pt x="3" y="164"/>
                  <a:pt x="3" y="164"/>
                </a:cubicBezTo>
                <a:cubicBezTo>
                  <a:pt x="1" y="162"/>
                  <a:pt x="0" y="160"/>
                  <a:pt x="2" y="158"/>
                </a:cubicBezTo>
                <a:cubicBezTo>
                  <a:pt x="38" y="110"/>
                  <a:pt x="68" y="58"/>
                  <a:pt x="92" y="3"/>
                </a:cubicBezTo>
                <a:cubicBezTo>
                  <a:pt x="92" y="1"/>
                  <a:pt x="95" y="0"/>
                  <a:pt x="97" y="1"/>
                </a:cubicBezTo>
                <a:cubicBezTo>
                  <a:pt x="99" y="2"/>
                  <a:pt x="100" y="4"/>
                  <a:pt x="99" y="6"/>
                </a:cubicBezTo>
                <a:cubicBezTo>
                  <a:pt x="75" y="62"/>
                  <a:pt x="45" y="114"/>
                  <a:pt x="8" y="163"/>
                </a:cubicBezTo>
                <a:cubicBezTo>
                  <a:pt x="8" y="164"/>
                  <a:pt x="6" y="165"/>
                  <a:pt x="5" y="165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93"/>
          <p:cNvSpPr/>
          <p:nvPr/>
        </p:nvSpPr>
        <p:spPr>
          <a:xfrm>
            <a:off x="2649537" y="3146425"/>
            <a:ext cx="71437" cy="1020762"/>
          </a:xfrm>
          <a:custGeom>
            <a:avLst/>
            <a:gdLst/>
            <a:ahLst/>
            <a:cxnLst/>
            <a:rect l="l" t="t" r="r" b="b"/>
            <a:pathLst>
              <a:path w="16" h="228" extrusionOk="0">
                <a:moveTo>
                  <a:pt x="11" y="228"/>
                </a:moveTo>
                <a:cubicBezTo>
                  <a:pt x="9" y="228"/>
                  <a:pt x="8" y="226"/>
                  <a:pt x="7" y="224"/>
                </a:cubicBezTo>
                <a:cubicBezTo>
                  <a:pt x="2" y="188"/>
                  <a:pt x="0" y="151"/>
                  <a:pt x="0" y="114"/>
                </a:cubicBezTo>
                <a:cubicBezTo>
                  <a:pt x="0" y="77"/>
                  <a:pt x="2" y="40"/>
                  <a:pt x="7" y="4"/>
                </a:cubicBezTo>
                <a:cubicBezTo>
                  <a:pt x="8" y="2"/>
                  <a:pt x="10" y="0"/>
                  <a:pt x="12" y="1"/>
                </a:cubicBezTo>
                <a:cubicBezTo>
                  <a:pt x="14" y="1"/>
                  <a:pt x="16" y="3"/>
                  <a:pt x="16" y="5"/>
                </a:cubicBezTo>
                <a:cubicBezTo>
                  <a:pt x="11" y="41"/>
                  <a:pt x="8" y="78"/>
                  <a:pt x="8" y="114"/>
                </a:cubicBezTo>
                <a:cubicBezTo>
                  <a:pt x="8" y="151"/>
                  <a:pt x="11" y="187"/>
                  <a:pt x="16" y="223"/>
                </a:cubicBezTo>
                <a:cubicBezTo>
                  <a:pt x="16" y="225"/>
                  <a:pt x="14" y="227"/>
                  <a:pt x="12" y="227"/>
                </a:cubicBezTo>
                <a:cubicBezTo>
                  <a:pt x="12" y="228"/>
                  <a:pt x="12" y="228"/>
                  <a:pt x="11" y="228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93"/>
          <p:cNvSpPr/>
          <p:nvPr/>
        </p:nvSpPr>
        <p:spPr>
          <a:xfrm>
            <a:off x="2925762" y="1579562"/>
            <a:ext cx="442912" cy="735012"/>
          </a:xfrm>
          <a:custGeom>
            <a:avLst/>
            <a:gdLst/>
            <a:ahLst/>
            <a:cxnLst/>
            <a:rect l="l" t="t" r="r" b="b"/>
            <a:pathLst>
              <a:path w="99" h="164" extrusionOk="0">
                <a:moveTo>
                  <a:pt x="4" y="164"/>
                </a:moveTo>
                <a:cubicBezTo>
                  <a:pt x="4" y="164"/>
                  <a:pt x="3" y="164"/>
                  <a:pt x="3" y="164"/>
                </a:cubicBezTo>
                <a:cubicBezTo>
                  <a:pt x="1" y="163"/>
                  <a:pt x="0" y="161"/>
                  <a:pt x="0" y="159"/>
                </a:cubicBezTo>
                <a:cubicBezTo>
                  <a:pt x="24" y="103"/>
                  <a:pt x="55" y="51"/>
                  <a:pt x="91" y="2"/>
                </a:cubicBezTo>
                <a:cubicBezTo>
                  <a:pt x="93" y="0"/>
                  <a:pt x="95" y="0"/>
                  <a:pt x="97" y="1"/>
                </a:cubicBezTo>
                <a:cubicBezTo>
                  <a:pt x="99" y="3"/>
                  <a:pt x="99" y="5"/>
                  <a:pt x="98" y="7"/>
                </a:cubicBezTo>
                <a:cubicBezTo>
                  <a:pt x="62" y="55"/>
                  <a:pt x="32" y="107"/>
                  <a:pt x="8" y="162"/>
                </a:cubicBezTo>
                <a:cubicBezTo>
                  <a:pt x="7" y="164"/>
                  <a:pt x="6" y="164"/>
                  <a:pt x="4" y="164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93"/>
          <p:cNvSpPr/>
          <p:nvPr/>
        </p:nvSpPr>
        <p:spPr>
          <a:xfrm>
            <a:off x="2925762" y="5022850"/>
            <a:ext cx="442912" cy="738187"/>
          </a:xfrm>
          <a:custGeom>
            <a:avLst/>
            <a:gdLst/>
            <a:ahLst/>
            <a:cxnLst/>
            <a:rect l="l" t="t" r="r" b="b"/>
            <a:pathLst>
              <a:path w="99" h="165" extrusionOk="0">
                <a:moveTo>
                  <a:pt x="95" y="165"/>
                </a:moveTo>
                <a:cubicBezTo>
                  <a:pt x="93" y="165"/>
                  <a:pt x="92" y="164"/>
                  <a:pt x="91" y="163"/>
                </a:cubicBezTo>
                <a:cubicBezTo>
                  <a:pt x="55" y="114"/>
                  <a:pt x="24" y="62"/>
                  <a:pt x="0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32" y="58"/>
                  <a:pt x="62" y="110"/>
                  <a:pt x="98" y="158"/>
                </a:cubicBezTo>
                <a:cubicBezTo>
                  <a:pt x="99" y="160"/>
                  <a:pt x="99" y="162"/>
                  <a:pt x="97" y="164"/>
                </a:cubicBezTo>
                <a:cubicBezTo>
                  <a:pt x="96" y="164"/>
                  <a:pt x="95" y="165"/>
                  <a:pt x="95" y="165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93"/>
          <p:cNvSpPr/>
          <p:nvPr/>
        </p:nvSpPr>
        <p:spPr>
          <a:xfrm>
            <a:off x="3235325" y="5703887"/>
            <a:ext cx="747712" cy="747712"/>
          </a:xfrm>
          <a:prstGeom prst="ellipse">
            <a:avLst/>
          </a:pr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7" name="Google Shape;2947;p93"/>
          <p:cNvSpPr/>
          <p:nvPr/>
        </p:nvSpPr>
        <p:spPr>
          <a:xfrm>
            <a:off x="2420937" y="4225925"/>
            <a:ext cx="747712" cy="742950"/>
          </a:xfrm>
          <a:prstGeom prst="ellipse">
            <a:avLst/>
          </a:pr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93"/>
          <p:cNvSpPr/>
          <p:nvPr/>
        </p:nvSpPr>
        <p:spPr>
          <a:xfrm>
            <a:off x="2425700" y="2344737"/>
            <a:ext cx="742950" cy="747712"/>
          </a:xfrm>
          <a:prstGeom prst="ellipse">
            <a:avLst/>
          </a:pr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93"/>
          <p:cNvSpPr/>
          <p:nvPr/>
        </p:nvSpPr>
        <p:spPr>
          <a:xfrm>
            <a:off x="3284537" y="866775"/>
            <a:ext cx="747712" cy="744537"/>
          </a:xfrm>
          <a:prstGeom prst="ellipse">
            <a:avLst/>
          </a:prstGeom>
          <a:solidFill>
            <a:srgbClr val="F1F2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93"/>
          <p:cNvSpPr/>
          <p:nvPr/>
        </p:nvSpPr>
        <p:spPr>
          <a:xfrm>
            <a:off x="8223250" y="866775"/>
            <a:ext cx="742950" cy="744537"/>
          </a:xfrm>
          <a:prstGeom prst="ellipse">
            <a:avLst/>
          </a:pr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93"/>
          <p:cNvSpPr/>
          <p:nvPr/>
        </p:nvSpPr>
        <p:spPr>
          <a:xfrm>
            <a:off x="9037637" y="2344737"/>
            <a:ext cx="742950" cy="747712"/>
          </a:xfrm>
          <a:prstGeom prst="ellipse">
            <a:avLst/>
          </a:prstGeom>
          <a:solidFill>
            <a:srgbClr val="CDE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93"/>
          <p:cNvSpPr/>
          <p:nvPr/>
        </p:nvSpPr>
        <p:spPr>
          <a:xfrm>
            <a:off x="9032875" y="4225925"/>
            <a:ext cx="747712" cy="742950"/>
          </a:xfrm>
          <a:prstGeom prst="ellipse">
            <a:avLst/>
          </a:pr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93"/>
          <p:cNvSpPr/>
          <p:nvPr/>
        </p:nvSpPr>
        <p:spPr>
          <a:xfrm>
            <a:off x="8174037" y="5703887"/>
            <a:ext cx="742950" cy="747712"/>
          </a:xfrm>
          <a:prstGeom prst="ellipse">
            <a:avLst/>
          </a:prstGeom>
          <a:solidFill>
            <a:srgbClr val="F1F2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4" name="Google Shape;2954;p93"/>
          <p:cNvSpPr txBox="1"/>
          <p:nvPr/>
        </p:nvSpPr>
        <p:spPr>
          <a:xfrm>
            <a:off x="9180512" y="765175"/>
            <a:ext cx="1101725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1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5DB1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55" name="Google Shape;2955;p93"/>
          <p:cNvSpPr txBox="1"/>
          <p:nvPr/>
        </p:nvSpPr>
        <p:spPr>
          <a:xfrm>
            <a:off x="857250" y="750887"/>
            <a:ext cx="21018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6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BEBF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56" name="Google Shape;2956;p93"/>
          <p:cNvSpPr txBox="1"/>
          <p:nvPr/>
        </p:nvSpPr>
        <p:spPr>
          <a:xfrm>
            <a:off x="9180512" y="5627687"/>
            <a:ext cx="191135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F65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BEBF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57" name="Google Shape;2957;p93"/>
          <p:cNvSpPr txBox="1"/>
          <p:nvPr/>
        </p:nvSpPr>
        <p:spPr>
          <a:xfrm>
            <a:off x="10013950" y="2241550"/>
            <a:ext cx="1262062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52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A7C5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58" name="Google Shape;2958;p93"/>
          <p:cNvSpPr txBox="1"/>
          <p:nvPr/>
        </p:nvSpPr>
        <p:spPr>
          <a:xfrm>
            <a:off x="10013950" y="4135437"/>
            <a:ext cx="1119187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493F0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59" name="Google Shape;2959;p93"/>
          <p:cNvSpPr txBox="1"/>
          <p:nvPr/>
        </p:nvSpPr>
        <p:spPr>
          <a:xfrm>
            <a:off x="2005012" y="5627687"/>
            <a:ext cx="962025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18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85DB1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60" name="Google Shape;2960;p93"/>
          <p:cNvSpPr txBox="1"/>
          <p:nvPr/>
        </p:nvSpPr>
        <p:spPr>
          <a:xfrm>
            <a:off x="1079500" y="4135437"/>
            <a:ext cx="1077912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520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A7C5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61" name="Google Shape;2961;p93"/>
          <p:cNvSpPr txBox="1"/>
          <p:nvPr/>
        </p:nvSpPr>
        <p:spPr>
          <a:xfrm>
            <a:off x="649287" y="2278062"/>
            <a:ext cx="153035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493F0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62" name="Google Shape;2962;p93"/>
          <p:cNvSpPr txBox="1"/>
          <p:nvPr/>
        </p:nvSpPr>
        <p:spPr>
          <a:xfrm>
            <a:off x="3517900" y="896937"/>
            <a:ext cx="280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493F0B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963" name="Google Shape;2963;p93"/>
          <p:cNvSpPr txBox="1"/>
          <p:nvPr/>
        </p:nvSpPr>
        <p:spPr>
          <a:xfrm>
            <a:off x="8470900" y="915987"/>
            <a:ext cx="3127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sp>
        <p:nvSpPr>
          <p:cNvPr id="2964" name="Google Shape;2964;p93"/>
          <p:cNvSpPr txBox="1"/>
          <p:nvPr/>
        </p:nvSpPr>
        <p:spPr>
          <a:xfrm>
            <a:off x="9288462" y="2433637"/>
            <a:ext cx="3175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493F0B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2965" name="Google Shape;2965;p93"/>
          <p:cNvSpPr txBox="1"/>
          <p:nvPr/>
        </p:nvSpPr>
        <p:spPr>
          <a:xfrm>
            <a:off x="9248775" y="4283075"/>
            <a:ext cx="3571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sp>
        <p:nvSpPr>
          <p:cNvPr id="2966" name="Google Shape;2966;p93"/>
          <p:cNvSpPr txBox="1"/>
          <p:nvPr/>
        </p:nvSpPr>
        <p:spPr>
          <a:xfrm>
            <a:off x="8404225" y="5754687"/>
            <a:ext cx="2444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493F0B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2967" name="Google Shape;2967;p93"/>
          <p:cNvSpPr txBox="1"/>
          <p:nvPr/>
        </p:nvSpPr>
        <p:spPr>
          <a:xfrm>
            <a:off x="2654300" y="2395537"/>
            <a:ext cx="3635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968" name="Google Shape;2968;p93"/>
          <p:cNvSpPr txBox="1"/>
          <p:nvPr/>
        </p:nvSpPr>
        <p:spPr>
          <a:xfrm>
            <a:off x="2651125" y="4273550"/>
            <a:ext cx="381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969" name="Google Shape;2969;p93"/>
          <p:cNvSpPr txBox="1"/>
          <p:nvPr/>
        </p:nvSpPr>
        <p:spPr>
          <a:xfrm>
            <a:off x="3449637" y="5754687"/>
            <a:ext cx="420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</a:pPr>
            <a:r>
              <a:rPr lang="en-US" sz="4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970" name="Google Shape;2970;p93"/>
          <p:cNvSpPr txBox="1"/>
          <p:nvPr/>
        </p:nvSpPr>
        <p:spPr>
          <a:xfrm>
            <a:off x="4067175" y="312737"/>
            <a:ext cx="405765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3F0B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493F0B"/>
                </a:solidFill>
                <a:latin typeface="Montserrat"/>
                <a:ea typeface="Montserrat"/>
                <a:cs typeface="Montserrat"/>
                <a:sym typeface="Montserrat"/>
              </a:rPr>
              <a:t>SEU TÍTULO AQUI</a:t>
            </a:r>
            <a:endParaRPr dirty="0"/>
          </a:p>
        </p:txBody>
      </p:sp>
      <p:sp>
        <p:nvSpPr>
          <p:cNvPr id="2971" name="Google Shape;2971;p93"/>
          <p:cNvSpPr/>
          <p:nvPr/>
        </p:nvSpPr>
        <p:spPr>
          <a:xfrm>
            <a:off x="3983037" y="2686050"/>
            <a:ext cx="1023937" cy="514350"/>
          </a:xfrm>
          <a:custGeom>
            <a:avLst/>
            <a:gdLst/>
            <a:ahLst/>
            <a:cxnLst/>
            <a:rect l="l" t="t" r="r" b="b"/>
            <a:pathLst>
              <a:path w="229" h="115" extrusionOk="0">
                <a:moveTo>
                  <a:pt x="67" y="109"/>
                </a:moveTo>
                <a:cubicBezTo>
                  <a:pt x="68" y="110"/>
                  <a:pt x="68" y="110"/>
                  <a:pt x="68" y="111"/>
                </a:cubicBezTo>
                <a:cubicBezTo>
                  <a:pt x="68" y="112"/>
                  <a:pt x="68" y="112"/>
                  <a:pt x="68" y="113"/>
                </a:cubicBezTo>
                <a:cubicBezTo>
                  <a:pt x="67" y="113"/>
                  <a:pt x="67" y="114"/>
                  <a:pt x="66" y="114"/>
                </a:cubicBezTo>
                <a:cubicBezTo>
                  <a:pt x="59" y="115"/>
                  <a:pt x="51" y="115"/>
                  <a:pt x="44" y="115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33" y="115"/>
                  <a:pt x="24" y="115"/>
                  <a:pt x="16" y="113"/>
                </a:cubicBezTo>
                <a:cubicBezTo>
                  <a:pt x="13" y="112"/>
                  <a:pt x="10" y="111"/>
                  <a:pt x="8" y="110"/>
                </a:cubicBezTo>
                <a:cubicBezTo>
                  <a:pt x="3" y="108"/>
                  <a:pt x="1" y="104"/>
                  <a:pt x="1" y="102"/>
                </a:cubicBezTo>
                <a:cubicBezTo>
                  <a:pt x="0" y="99"/>
                  <a:pt x="1" y="96"/>
                  <a:pt x="4" y="93"/>
                </a:cubicBezTo>
                <a:cubicBezTo>
                  <a:pt x="8" y="89"/>
                  <a:pt x="13" y="86"/>
                  <a:pt x="20" y="83"/>
                </a:cubicBezTo>
                <a:cubicBezTo>
                  <a:pt x="22" y="82"/>
                  <a:pt x="24" y="81"/>
                  <a:pt x="26" y="80"/>
                </a:cubicBezTo>
                <a:cubicBezTo>
                  <a:pt x="28" y="79"/>
                  <a:pt x="28" y="79"/>
                  <a:pt x="28" y="79"/>
                </a:cubicBezTo>
                <a:cubicBezTo>
                  <a:pt x="29" y="79"/>
                  <a:pt x="31" y="78"/>
                  <a:pt x="31" y="76"/>
                </a:cubicBezTo>
                <a:cubicBezTo>
                  <a:pt x="31" y="75"/>
                  <a:pt x="31" y="74"/>
                  <a:pt x="30" y="73"/>
                </a:cubicBezTo>
                <a:cubicBezTo>
                  <a:pt x="22" y="66"/>
                  <a:pt x="19" y="57"/>
                  <a:pt x="19" y="46"/>
                </a:cubicBezTo>
                <a:cubicBezTo>
                  <a:pt x="20" y="35"/>
                  <a:pt x="26" y="28"/>
                  <a:pt x="37" y="26"/>
                </a:cubicBezTo>
                <a:cubicBezTo>
                  <a:pt x="39" y="25"/>
                  <a:pt x="41" y="25"/>
                  <a:pt x="43" y="25"/>
                </a:cubicBezTo>
                <a:cubicBezTo>
                  <a:pt x="46" y="25"/>
                  <a:pt x="48" y="25"/>
                  <a:pt x="50" y="26"/>
                </a:cubicBezTo>
                <a:cubicBezTo>
                  <a:pt x="61" y="28"/>
                  <a:pt x="67" y="35"/>
                  <a:pt x="68" y="46"/>
                </a:cubicBezTo>
                <a:cubicBezTo>
                  <a:pt x="68" y="57"/>
                  <a:pt x="65" y="66"/>
                  <a:pt x="57" y="73"/>
                </a:cubicBezTo>
                <a:cubicBezTo>
                  <a:pt x="56" y="74"/>
                  <a:pt x="56" y="75"/>
                  <a:pt x="56" y="76"/>
                </a:cubicBezTo>
                <a:cubicBezTo>
                  <a:pt x="57" y="78"/>
                  <a:pt x="58" y="79"/>
                  <a:pt x="59" y="79"/>
                </a:cubicBezTo>
                <a:cubicBezTo>
                  <a:pt x="62" y="80"/>
                  <a:pt x="62" y="80"/>
                  <a:pt x="62" y="80"/>
                </a:cubicBezTo>
                <a:cubicBezTo>
                  <a:pt x="63" y="81"/>
                  <a:pt x="64" y="82"/>
                  <a:pt x="63" y="84"/>
                </a:cubicBezTo>
                <a:cubicBezTo>
                  <a:pt x="63" y="84"/>
                  <a:pt x="63" y="85"/>
                  <a:pt x="62" y="85"/>
                </a:cubicBezTo>
                <a:cubicBezTo>
                  <a:pt x="61" y="85"/>
                  <a:pt x="61" y="85"/>
                  <a:pt x="60" y="85"/>
                </a:cubicBezTo>
                <a:cubicBezTo>
                  <a:pt x="57" y="84"/>
                  <a:pt x="57" y="84"/>
                  <a:pt x="57" y="84"/>
                </a:cubicBezTo>
                <a:cubicBezTo>
                  <a:pt x="54" y="83"/>
                  <a:pt x="52" y="80"/>
                  <a:pt x="51" y="77"/>
                </a:cubicBezTo>
                <a:cubicBezTo>
                  <a:pt x="51" y="75"/>
                  <a:pt x="52" y="72"/>
                  <a:pt x="54" y="70"/>
                </a:cubicBezTo>
                <a:cubicBezTo>
                  <a:pt x="60" y="64"/>
                  <a:pt x="63" y="56"/>
                  <a:pt x="63" y="46"/>
                </a:cubicBezTo>
                <a:cubicBezTo>
                  <a:pt x="62" y="38"/>
                  <a:pt x="58" y="33"/>
                  <a:pt x="49" y="30"/>
                </a:cubicBezTo>
                <a:cubicBezTo>
                  <a:pt x="47" y="30"/>
                  <a:pt x="45" y="30"/>
                  <a:pt x="43" y="30"/>
                </a:cubicBezTo>
                <a:cubicBezTo>
                  <a:pt x="42" y="30"/>
                  <a:pt x="40" y="30"/>
                  <a:pt x="38" y="30"/>
                </a:cubicBezTo>
                <a:cubicBezTo>
                  <a:pt x="29" y="33"/>
                  <a:pt x="25" y="38"/>
                  <a:pt x="24" y="46"/>
                </a:cubicBezTo>
                <a:cubicBezTo>
                  <a:pt x="24" y="56"/>
                  <a:pt x="27" y="63"/>
                  <a:pt x="33" y="70"/>
                </a:cubicBezTo>
                <a:cubicBezTo>
                  <a:pt x="35" y="72"/>
                  <a:pt x="36" y="75"/>
                  <a:pt x="36" y="77"/>
                </a:cubicBezTo>
                <a:cubicBezTo>
                  <a:pt x="35" y="80"/>
                  <a:pt x="33" y="83"/>
                  <a:pt x="30" y="84"/>
                </a:cubicBezTo>
                <a:cubicBezTo>
                  <a:pt x="28" y="85"/>
                  <a:pt x="28" y="85"/>
                  <a:pt x="28" y="85"/>
                </a:cubicBezTo>
                <a:cubicBezTo>
                  <a:pt x="26" y="85"/>
                  <a:pt x="24" y="86"/>
                  <a:pt x="22" y="87"/>
                </a:cubicBezTo>
                <a:cubicBezTo>
                  <a:pt x="16" y="90"/>
                  <a:pt x="11" y="93"/>
                  <a:pt x="8" y="97"/>
                </a:cubicBezTo>
                <a:cubicBezTo>
                  <a:pt x="6" y="98"/>
                  <a:pt x="5" y="100"/>
                  <a:pt x="6" y="101"/>
                </a:cubicBezTo>
                <a:cubicBezTo>
                  <a:pt x="6" y="103"/>
                  <a:pt x="8" y="104"/>
                  <a:pt x="10" y="106"/>
                </a:cubicBezTo>
                <a:cubicBezTo>
                  <a:pt x="12" y="107"/>
                  <a:pt x="14" y="107"/>
                  <a:pt x="17" y="108"/>
                </a:cubicBezTo>
                <a:cubicBezTo>
                  <a:pt x="25" y="110"/>
                  <a:pt x="33" y="110"/>
                  <a:pt x="44" y="110"/>
                </a:cubicBezTo>
                <a:cubicBezTo>
                  <a:pt x="51" y="110"/>
                  <a:pt x="58" y="110"/>
                  <a:pt x="65" y="109"/>
                </a:cubicBezTo>
                <a:cubicBezTo>
                  <a:pt x="66" y="109"/>
                  <a:pt x="67" y="109"/>
                  <a:pt x="67" y="109"/>
                </a:cubicBezTo>
                <a:close/>
                <a:moveTo>
                  <a:pt x="163" y="108"/>
                </a:moveTo>
                <a:cubicBezTo>
                  <a:pt x="160" y="109"/>
                  <a:pt x="157" y="110"/>
                  <a:pt x="153" y="111"/>
                </a:cubicBezTo>
                <a:cubicBezTo>
                  <a:pt x="143" y="113"/>
                  <a:pt x="132" y="114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05" y="114"/>
                  <a:pt x="94" y="113"/>
                  <a:pt x="84" y="111"/>
                </a:cubicBezTo>
                <a:cubicBezTo>
                  <a:pt x="80" y="110"/>
                  <a:pt x="77" y="109"/>
                  <a:pt x="74" y="108"/>
                </a:cubicBezTo>
                <a:cubicBezTo>
                  <a:pt x="67" y="105"/>
                  <a:pt x="65" y="101"/>
                  <a:pt x="65" y="98"/>
                </a:cubicBezTo>
                <a:cubicBezTo>
                  <a:pt x="64" y="94"/>
                  <a:pt x="66" y="90"/>
                  <a:pt x="69" y="87"/>
                </a:cubicBezTo>
                <a:cubicBezTo>
                  <a:pt x="74" y="82"/>
                  <a:pt x="80" y="78"/>
                  <a:pt x="89" y="74"/>
                </a:cubicBezTo>
                <a:cubicBezTo>
                  <a:pt x="92" y="73"/>
                  <a:pt x="94" y="71"/>
                  <a:pt x="97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101" y="69"/>
                  <a:pt x="103" y="67"/>
                  <a:pt x="103" y="66"/>
                </a:cubicBezTo>
                <a:cubicBezTo>
                  <a:pt x="103" y="64"/>
                  <a:pt x="103" y="62"/>
                  <a:pt x="101" y="61"/>
                </a:cubicBezTo>
                <a:cubicBezTo>
                  <a:pt x="92" y="52"/>
                  <a:pt x="88" y="40"/>
                  <a:pt x="88" y="26"/>
                </a:cubicBezTo>
                <a:cubicBezTo>
                  <a:pt x="89" y="13"/>
                  <a:pt x="96" y="5"/>
                  <a:pt x="110" y="1"/>
                </a:cubicBezTo>
                <a:cubicBezTo>
                  <a:pt x="113" y="1"/>
                  <a:pt x="116" y="0"/>
                  <a:pt x="118" y="0"/>
                </a:cubicBezTo>
                <a:cubicBezTo>
                  <a:pt x="121" y="0"/>
                  <a:pt x="124" y="1"/>
                  <a:pt x="127" y="1"/>
                </a:cubicBezTo>
                <a:cubicBezTo>
                  <a:pt x="141" y="5"/>
                  <a:pt x="148" y="13"/>
                  <a:pt x="148" y="26"/>
                </a:cubicBezTo>
                <a:cubicBezTo>
                  <a:pt x="149" y="40"/>
                  <a:pt x="145" y="52"/>
                  <a:pt x="136" y="61"/>
                </a:cubicBezTo>
                <a:cubicBezTo>
                  <a:pt x="134" y="62"/>
                  <a:pt x="134" y="64"/>
                  <a:pt x="134" y="65"/>
                </a:cubicBezTo>
                <a:cubicBezTo>
                  <a:pt x="134" y="67"/>
                  <a:pt x="136" y="69"/>
                  <a:pt x="138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3" y="71"/>
                  <a:pt x="145" y="73"/>
                  <a:pt x="148" y="74"/>
                </a:cubicBezTo>
                <a:cubicBezTo>
                  <a:pt x="157" y="78"/>
                  <a:pt x="163" y="82"/>
                  <a:pt x="168" y="87"/>
                </a:cubicBezTo>
                <a:cubicBezTo>
                  <a:pt x="170" y="89"/>
                  <a:pt x="172" y="93"/>
                  <a:pt x="171" y="98"/>
                </a:cubicBezTo>
                <a:cubicBezTo>
                  <a:pt x="171" y="101"/>
                  <a:pt x="169" y="105"/>
                  <a:pt x="163" y="108"/>
                </a:cubicBezTo>
                <a:close/>
                <a:moveTo>
                  <a:pt x="101" y="74"/>
                </a:moveTo>
                <a:cubicBezTo>
                  <a:pt x="99" y="75"/>
                  <a:pt x="99" y="75"/>
                  <a:pt x="99" y="75"/>
                </a:cubicBezTo>
                <a:cubicBezTo>
                  <a:pt x="96" y="76"/>
                  <a:pt x="94" y="77"/>
                  <a:pt x="91" y="78"/>
                </a:cubicBezTo>
                <a:cubicBezTo>
                  <a:pt x="83" y="82"/>
                  <a:pt x="77" y="86"/>
                  <a:pt x="72" y="90"/>
                </a:cubicBezTo>
                <a:cubicBezTo>
                  <a:pt x="70" y="92"/>
                  <a:pt x="70" y="95"/>
                  <a:pt x="70" y="97"/>
                </a:cubicBezTo>
                <a:cubicBezTo>
                  <a:pt x="70" y="99"/>
                  <a:pt x="72" y="101"/>
                  <a:pt x="76" y="103"/>
                </a:cubicBezTo>
                <a:cubicBezTo>
                  <a:pt x="78" y="104"/>
                  <a:pt x="81" y="105"/>
                  <a:pt x="85" y="106"/>
                </a:cubicBezTo>
                <a:cubicBezTo>
                  <a:pt x="95" y="109"/>
                  <a:pt x="106" y="109"/>
                  <a:pt x="119" y="109"/>
                </a:cubicBezTo>
                <a:cubicBezTo>
                  <a:pt x="131" y="109"/>
                  <a:pt x="142" y="109"/>
                  <a:pt x="152" y="106"/>
                </a:cubicBezTo>
                <a:cubicBezTo>
                  <a:pt x="156" y="105"/>
                  <a:pt x="159" y="104"/>
                  <a:pt x="161" y="103"/>
                </a:cubicBezTo>
                <a:cubicBezTo>
                  <a:pt x="164" y="102"/>
                  <a:pt x="166" y="100"/>
                  <a:pt x="166" y="97"/>
                </a:cubicBezTo>
                <a:cubicBezTo>
                  <a:pt x="167" y="94"/>
                  <a:pt x="166" y="92"/>
                  <a:pt x="165" y="90"/>
                </a:cubicBezTo>
                <a:cubicBezTo>
                  <a:pt x="160" y="86"/>
                  <a:pt x="154" y="82"/>
                  <a:pt x="146" y="78"/>
                </a:cubicBezTo>
                <a:cubicBezTo>
                  <a:pt x="143" y="77"/>
                  <a:pt x="141" y="76"/>
                  <a:pt x="138" y="75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2" y="73"/>
                  <a:pt x="130" y="70"/>
                  <a:pt x="129" y="66"/>
                </a:cubicBezTo>
                <a:cubicBezTo>
                  <a:pt x="128" y="63"/>
                  <a:pt x="130" y="60"/>
                  <a:pt x="132" y="57"/>
                </a:cubicBezTo>
                <a:cubicBezTo>
                  <a:pt x="140" y="49"/>
                  <a:pt x="144" y="39"/>
                  <a:pt x="144" y="27"/>
                </a:cubicBezTo>
                <a:cubicBezTo>
                  <a:pt x="143" y="16"/>
                  <a:pt x="137" y="9"/>
                  <a:pt x="125" y="6"/>
                </a:cubicBezTo>
                <a:cubicBezTo>
                  <a:pt x="123" y="6"/>
                  <a:pt x="121" y="5"/>
                  <a:pt x="118" y="5"/>
                </a:cubicBezTo>
                <a:cubicBezTo>
                  <a:pt x="116" y="5"/>
                  <a:pt x="114" y="6"/>
                  <a:pt x="112" y="6"/>
                </a:cubicBezTo>
                <a:cubicBezTo>
                  <a:pt x="100" y="9"/>
                  <a:pt x="94" y="16"/>
                  <a:pt x="93" y="27"/>
                </a:cubicBezTo>
                <a:cubicBezTo>
                  <a:pt x="93" y="39"/>
                  <a:pt x="97" y="49"/>
                  <a:pt x="105" y="57"/>
                </a:cubicBezTo>
                <a:cubicBezTo>
                  <a:pt x="107" y="60"/>
                  <a:pt x="109" y="63"/>
                  <a:pt x="108" y="67"/>
                </a:cubicBezTo>
                <a:cubicBezTo>
                  <a:pt x="107" y="70"/>
                  <a:pt x="104" y="73"/>
                  <a:pt x="101" y="74"/>
                </a:cubicBezTo>
                <a:close/>
                <a:moveTo>
                  <a:pt x="226" y="95"/>
                </a:moveTo>
                <a:cubicBezTo>
                  <a:pt x="222" y="91"/>
                  <a:pt x="218" y="88"/>
                  <a:pt x="211" y="85"/>
                </a:cubicBezTo>
                <a:cubicBezTo>
                  <a:pt x="209" y="84"/>
                  <a:pt x="207" y="84"/>
                  <a:pt x="206" y="83"/>
                </a:cubicBezTo>
                <a:cubicBezTo>
                  <a:pt x="204" y="82"/>
                  <a:pt x="204" y="82"/>
                  <a:pt x="204" y="82"/>
                </a:cubicBezTo>
                <a:cubicBezTo>
                  <a:pt x="203" y="82"/>
                  <a:pt x="202" y="81"/>
                  <a:pt x="202" y="80"/>
                </a:cubicBezTo>
                <a:cubicBezTo>
                  <a:pt x="202" y="79"/>
                  <a:pt x="202" y="78"/>
                  <a:pt x="203" y="77"/>
                </a:cubicBezTo>
                <a:cubicBezTo>
                  <a:pt x="209" y="71"/>
                  <a:pt x="212" y="62"/>
                  <a:pt x="212" y="52"/>
                </a:cubicBezTo>
                <a:cubicBezTo>
                  <a:pt x="212" y="43"/>
                  <a:pt x="206" y="36"/>
                  <a:pt x="196" y="34"/>
                </a:cubicBezTo>
                <a:cubicBezTo>
                  <a:pt x="194" y="33"/>
                  <a:pt x="192" y="33"/>
                  <a:pt x="190" y="33"/>
                </a:cubicBezTo>
                <a:cubicBezTo>
                  <a:pt x="188" y="33"/>
                  <a:pt x="186" y="33"/>
                  <a:pt x="184" y="34"/>
                </a:cubicBezTo>
                <a:cubicBezTo>
                  <a:pt x="174" y="36"/>
                  <a:pt x="168" y="43"/>
                  <a:pt x="168" y="52"/>
                </a:cubicBezTo>
                <a:cubicBezTo>
                  <a:pt x="168" y="62"/>
                  <a:pt x="171" y="71"/>
                  <a:pt x="177" y="77"/>
                </a:cubicBezTo>
                <a:cubicBezTo>
                  <a:pt x="178" y="78"/>
                  <a:pt x="178" y="79"/>
                  <a:pt x="178" y="80"/>
                </a:cubicBezTo>
                <a:cubicBezTo>
                  <a:pt x="178" y="81"/>
                  <a:pt x="177" y="82"/>
                  <a:pt x="176" y="82"/>
                </a:cubicBezTo>
                <a:cubicBezTo>
                  <a:pt x="174" y="83"/>
                  <a:pt x="174" y="84"/>
                  <a:pt x="174" y="86"/>
                </a:cubicBezTo>
                <a:cubicBezTo>
                  <a:pt x="175" y="87"/>
                  <a:pt x="176" y="88"/>
                  <a:pt x="178" y="87"/>
                </a:cubicBezTo>
                <a:cubicBezTo>
                  <a:pt x="181" y="86"/>
                  <a:pt x="183" y="84"/>
                  <a:pt x="183" y="81"/>
                </a:cubicBezTo>
                <a:cubicBezTo>
                  <a:pt x="184" y="78"/>
                  <a:pt x="183" y="76"/>
                  <a:pt x="181" y="74"/>
                </a:cubicBezTo>
                <a:cubicBezTo>
                  <a:pt x="175" y="68"/>
                  <a:pt x="173" y="61"/>
                  <a:pt x="173" y="52"/>
                </a:cubicBezTo>
                <a:cubicBezTo>
                  <a:pt x="173" y="45"/>
                  <a:pt x="177" y="41"/>
                  <a:pt x="185" y="39"/>
                </a:cubicBezTo>
                <a:cubicBezTo>
                  <a:pt x="187" y="38"/>
                  <a:pt x="188" y="38"/>
                  <a:pt x="190" y="38"/>
                </a:cubicBezTo>
                <a:cubicBezTo>
                  <a:pt x="192" y="38"/>
                  <a:pt x="193" y="38"/>
                  <a:pt x="195" y="39"/>
                </a:cubicBezTo>
                <a:cubicBezTo>
                  <a:pt x="203" y="41"/>
                  <a:pt x="207" y="45"/>
                  <a:pt x="207" y="52"/>
                </a:cubicBezTo>
                <a:cubicBezTo>
                  <a:pt x="207" y="61"/>
                  <a:pt x="205" y="68"/>
                  <a:pt x="199" y="74"/>
                </a:cubicBezTo>
                <a:cubicBezTo>
                  <a:pt x="197" y="76"/>
                  <a:pt x="196" y="78"/>
                  <a:pt x="197" y="81"/>
                </a:cubicBezTo>
                <a:cubicBezTo>
                  <a:pt x="197" y="84"/>
                  <a:pt x="199" y="86"/>
                  <a:pt x="202" y="87"/>
                </a:cubicBezTo>
                <a:cubicBezTo>
                  <a:pt x="204" y="88"/>
                  <a:pt x="204" y="88"/>
                  <a:pt x="204" y="88"/>
                </a:cubicBezTo>
                <a:cubicBezTo>
                  <a:pt x="206" y="88"/>
                  <a:pt x="207" y="89"/>
                  <a:pt x="209" y="90"/>
                </a:cubicBezTo>
                <a:cubicBezTo>
                  <a:pt x="215" y="93"/>
                  <a:pt x="219" y="95"/>
                  <a:pt x="222" y="98"/>
                </a:cubicBezTo>
                <a:cubicBezTo>
                  <a:pt x="223" y="99"/>
                  <a:pt x="224" y="101"/>
                  <a:pt x="223" y="102"/>
                </a:cubicBezTo>
                <a:cubicBezTo>
                  <a:pt x="223" y="104"/>
                  <a:pt x="222" y="105"/>
                  <a:pt x="220" y="106"/>
                </a:cubicBezTo>
                <a:cubicBezTo>
                  <a:pt x="218" y="107"/>
                  <a:pt x="216" y="108"/>
                  <a:pt x="214" y="108"/>
                </a:cubicBezTo>
                <a:cubicBezTo>
                  <a:pt x="207" y="110"/>
                  <a:pt x="199" y="110"/>
                  <a:pt x="190" y="110"/>
                </a:cubicBezTo>
                <a:cubicBezTo>
                  <a:pt x="189" y="110"/>
                  <a:pt x="189" y="110"/>
                  <a:pt x="189" y="110"/>
                </a:cubicBezTo>
                <a:cubicBezTo>
                  <a:pt x="181" y="110"/>
                  <a:pt x="176" y="110"/>
                  <a:pt x="170" y="109"/>
                </a:cubicBezTo>
                <a:cubicBezTo>
                  <a:pt x="169" y="109"/>
                  <a:pt x="168" y="110"/>
                  <a:pt x="168" y="111"/>
                </a:cubicBezTo>
                <a:cubicBezTo>
                  <a:pt x="167" y="112"/>
                  <a:pt x="168" y="113"/>
                  <a:pt x="168" y="113"/>
                </a:cubicBezTo>
                <a:cubicBezTo>
                  <a:pt x="168" y="114"/>
                  <a:pt x="169" y="114"/>
                  <a:pt x="170" y="114"/>
                </a:cubicBezTo>
                <a:cubicBezTo>
                  <a:pt x="176" y="115"/>
                  <a:pt x="181" y="115"/>
                  <a:pt x="189" y="115"/>
                </a:cubicBezTo>
                <a:cubicBezTo>
                  <a:pt x="190" y="115"/>
                  <a:pt x="190" y="115"/>
                  <a:pt x="190" y="115"/>
                </a:cubicBezTo>
                <a:cubicBezTo>
                  <a:pt x="190" y="115"/>
                  <a:pt x="190" y="115"/>
                  <a:pt x="190" y="115"/>
                </a:cubicBezTo>
                <a:cubicBezTo>
                  <a:pt x="199" y="115"/>
                  <a:pt x="207" y="115"/>
                  <a:pt x="215" y="113"/>
                </a:cubicBezTo>
                <a:cubicBezTo>
                  <a:pt x="218" y="113"/>
                  <a:pt x="220" y="112"/>
                  <a:pt x="222" y="111"/>
                </a:cubicBezTo>
                <a:cubicBezTo>
                  <a:pt x="226" y="109"/>
                  <a:pt x="228" y="106"/>
                  <a:pt x="228" y="103"/>
                </a:cubicBezTo>
                <a:cubicBezTo>
                  <a:pt x="229" y="100"/>
                  <a:pt x="228" y="97"/>
                  <a:pt x="226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93"/>
          <p:cNvSpPr/>
          <p:nvPr/>
        </p:nvSpPr>
        <p:spPr>
          <a:xfrm>
            <a:off x="5110162" y="1601787"/>
            <a:ext cx="630237" cy="735012"/>
          </a:xfrm>
          <a:custGeom>
            <a:avLst/>
            <a:gdLst/>
            <a:ahLst/>
            <a:cxnLst/>
            <a:rect l="l" t="t" r="r" b="b"/>
            <a:pathLst>
              <a:path w="141" h="164" extrusionOk="0">
                <a:moveTo>
                  <a:pt x="18" y="72"/>
                </a:moveTo>
                <a:cubicBezTo>
                  <a:pt x="18" y="74"/>
                  <a:pt x="17" y="75"/>
                  <a:pt x="15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2" y="75"/>
                  <a:pt x="0" y="74"/>
                  <a:pt x="0" y="72"/>
                </a:cubicBezTo>
                <a:cubicBezTo>
                  <a:pt x="0" y="70"/>
                  <a:pt x="2" y="69"/>
                  <a:pt x="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7" y="69"/>
                  <a:pt x="18" y="70"/>
                  <a:pt x="18" y="72"/>
                </a:cubicBezTo>
                <a:close/>
                <a:moveTo>
                  <a:pt x="81" y="158"/>
                </a:moveTo>
                <a:cubicBezTo>
                  <a:pt x="58" y="158"/>
                  <a:pt x="58" y="158"/>
                  <a:pt x="58" y="158"/>
                </a:cubicBezTo>
                <a:cubicBezTo>
                  <a:pt x="57" y="158"/>
                  <a:pt x="55" y="159"/>
                  <a:pt x="55" y="161"/>
                </a:cubicBezTo>
                <a:cubicBezTo>
                  <a:pt x="55" y="163"/>
                  <a:pt x="57" y="164"/>
                  <a:pt x="58" y="164"/>
                </a:cubicBezTo>
                <a:cubicBezTo>
                  <a:pt x="81" y="164"/>
                  <a:pt x="81" y="164"/>
                  <a:pt x="81" y="164"/>
                </a:cubicBezTo>
                <a:cubicBezTo>
                  <a:pt x="83" y="164"/>
                  <a:pt x="84" y="163"/>
                  <a:pt x="84" y="161"/>
                </a:cubicBezTo>
                <a:cubicBezTo>
                  <a:pt x="84" y="159"/>
                  <a:pt x="83" y="158"/>
                  <a:pt x="81" y="158"/>
                </a:cubicBezTo>
                <a:close/>
                <a:moveTo>
                  <a:pt x="29" y="36"/>
                </a:moveTo>
                <a:cubicBezTo>
                  <a:pt x="29" y="36"/>
                  <a:pt x="30" y="37"/>
                  <a:pt x="31" y="37"/>
                </a:cubicBezTo>
                <a:cubicBezTo>
                  <a:pt x="32" y="37"/>
                  <a:pt x="32" y="36"/>
                  <a:pt x="33" y="36"/>
                </a:cubicBezTo>
                <a:cubicBezTo>
                  <a:pt x="34" y="35"/>
                  <a:pt x="34" y="33"/>
                  <a:pt x="33" y="32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20"/>
                  <a:pt x="19" y="20"/>
                  <a:pt x="18" y="21"/>
                </a:cubicBezTo>
                <a:cubicBezTo>
                  <a:pt x="17" y="22"/>
                  <a:pt x="17" y="24"/>
                  <a:pt x="18" y="25"/>
                </a:cubicBezTo>
                <a:lnTo>
                  <a:pt x="29" y="36"/>
                </a:lnTo>
                <a:close/>
                <a:moveTo>
                  <a:pt x="109" y="37"/>
                </a:moveTo>
                <a:cubicBezTo>
                  <a:pt x="109" y="37"/>
                  <a:pt x="110" y="36"/>
                  <a:pt x="111" y="36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2" y="24"/>
                  <a:pt x="122" y="22"/>
                  <a:pt x="121" y="21"/>
                </a:cubicBezTo>
                <a:cubicBezTo>
                  <a:pt x="120" y="20"/>
                  <a:pt x="118" y="20"/>
                  <a:pt x="117" y="21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6" y="32"/>
                  <a:pt x="106" y="33"/>
                  <a:pt x="106" y="34"/>
                </a:cubicBezTo>
                <a:cubicBezTo>
                  <a:pt x="106" y="34"/>
                  <a:pt x="106" y="35"/>
                  <a:pt x="107" y="36"/>
                </a:cubicBezTo>
                <a:cubicBezTo>
                  <a:pt x="107" y="36"/>
                  <a:pt x="108" y="37"/>
                  <a:pt x="109" y="37"/>
                </a:cubicBezTo>
                <a:close/>
                <a:moveTo>
                  <a:pt x="69" y="23"/>
                </a:moveTo>
                <a:cubicBezTo>
                  <a:pt x="71" y="23"/>
                  <a:pt x="72" y="21"/>
                  <a:pt x="72" y="20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"/>
                  <a:pt x="71" y="0"/>
                  <a:pt x="69" y="0"/>
                </a:cubicBezTo>
                <a:cubicBezTo>
                  <a:pt x="68" y="0"/>
                  <a:pt x="66" y="1"/>
                  <a:pt x="66" y="3"/>
                </a:cubicBezTo>
                <a:cubicBezTo>
                  <a:pt x="66" y="20"/>
                  <a:pt x="66" y="20"/>
                  <a:pt x="66" y="20"/>
                </a:cubicBezTo>
                <a:cubicBezTo>
                  <a:pt x="66" y="21"/>
                  <a:pt x="68" y="23"/>
                  <a:pt x="69" y="23"/>
                </a:cubicBezTo>
                <a:close/>
                <a:moveTo>
                  <a:pt x="88" y="148"/>
                </a:moveTo>
                <a:cubicBezTo>
                  <a:pt x="52" y="148"/>
                  <a:pt x="52" y="148"/>
                  <a:pt x="52" y="148"/>
                </a:cubicBezTo>
                <a:cubicBezTo>
                  <a:pt x="50" y="148"/>
                  <a:pt x="49" y="149"/>
                  <a:pt x="49" y="151"/>
                </a:cubicBezTo>
                <a:cubicBezTo>
                  <a:pt x="49" y="152"/>
                  <a:pt x="50" y="154"/>
                  <a:pt x="52" y="154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89" y="154"/>
                  <a:pt x="91" y="152"/>
                  <a:pt x="91" y="151"/>
                </a:cubicBezTo>
                <a:cubicBezTo>
                  <a:pt x="91" y="149"/>
                  <a:pt x="89" y="148"/>
                  <a:pt x="88" y="148"/>
                </a:cubicBezTo>
                <a:close/>
                <a:moveTo>
                  <a:pt x="114" y="60"/>
                </a:moveTo>
                <a:cubicBezTo>
                  <a:pt x="118" y="73"/>
                  <a:pt x="113" y="86"/>
                  <a:pt x="108" y="95"/>
                </a:cubicBezTo>
                <a:cubicBezTo>
                  <a:pt x="104" y="103"/>
                  <a:pt x="100" y="110"/>
                  <a:pt x="95" y="119"/>
                </a:cubicBezTo>
                <a:cubicBezTo>
                  <a:pt x="94" y="121"/>
                  <a:pt x="94" y="124"/>
                  <a:pt x="94" y="127"/>
                </a:cubicBezTo>
                <a:cubicBezTo>
                  <a:pt x="94" y="129"/>
                  <a:pt x="94" y="132"/>
                  <a:pt x="93" y="134"/>
                </a:cubicBezTo>
                <a:cubicBezTo>
                  <a:pt x="92" y="140"/>
                  <a:pt x="89" y="142"/>
                  <a:pt x="83" y="142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0" y="142"/>
                  <a:pt x="47" y="140"/>
                  <a:pt x="45" y="134"/>
                </a:cubicBezTo>
                <a:cubicBezTo>
                  <a:pt x="45" y="132"/>
                  <a:pt x="45" y="129"/>
                  <a:pt x="45" y="127"/>
                </a:cubicBezTo>
                <a:cubicBezTo>
                  <a:pt x="45" y="124"/>
                  <a:pt x="44" y="121"/>
                  <a:pt x="43" y="119"/>
                </a:cubicBezTo>
                <a:cubicBezTo>
                  <a:pt x="38" y="110"/>
                  <a:pt x="35" y="104"/>
                  <a:pt x="31" y="95"/>
                </a:cubicBezTo>
                <a:cubicBezTo>
                  <a:pt x="26" y="86"/>
                  <a:pt x="21" y="73"/>
                  <a:pt x="24" y="60"/>
                </a:cubicBezTo>
                <a:cubicBezTo>
                  <a:pt x="28" y="45"/>
                  <a:pt x="45" y="29"/>
                  <a:pt x="69" y="29"/>
                </a:cubicBezTo>
                <a:cubicBezTo>
                  <a:pt x="94" y="29"/>
                  <a:pt x="110" y="45"/>
                  <a:pt x="114" y="60"/>
                </a:cubicBezTo>
                <a:close/>
                <a:moveTo>
                  <a:pt x="109" y="62"/>
                </a:moveTo>
                <a:cubicBezTo>
                  <a:pt x="105" y="49"/>
                  <a:pt x="91" y="35"/>
                  <a:pt x="69" y="35"/>
                </a:cubicBezTo>
                <a:cubicBezTo>
                  <a:pt x="48" y="35"/>
                  <a:pt x="34" y="49"/>
                  <a:pt x="30" y="62"/>
                </a:cubicBezTo>
                <a:cubicBezTo>
                  <a:pt x="28" y="70"/>
                  <a:pt x="30" y="81"/>
                  <a:pt x="36" y="92"/>
                </a:cubicBezTo>
                <a:cubicBezTo>
                  <a:pt x="41" y="101"/>
                  <a:pt x="44" y="107"/>
                  <a:pt x="48" y="116"/>
                </a:cubicBezTo>
                <a:cubicBezTo>
                  <a:pt x="50" y="119"/>
                  <a:pt x="51" y="123"/>
                  <a:pt x="51" y="127"/>
                </a:cubicBezTo>
                <a:cubicBezTo>
                  <a:pt x="51" y="129"/>
                  <a:pt x="51" y="131"/>
                  <a:pt x="51" y="133"/>
                </a:cubicBezTo>
                <a:cubicBezTo>
                  <a:pt x="52" y="135"/>
                  <a:pt x="52" y="136"/>
                  <a:pt x="56" y="136"/>
                </a:cubicBezTo>
                <a:cubicBezTo>
                  <a:pt x="56" y="136"/>
                  <a:pt x="82" y="136"/>
                  <a:pt x="83" y="136"/>
                </a:cubicBezTo>
                <a:cubicBezTo>
                  <a:pt x="87" y="136"/>
                  <a:pt x="87" y="135"/>
                  <a:pt x="87" y="133"/>
                </a:cubicBezTo>
                <a:cubicBezTo>
                  <a:pt x="88" y="131"/>
                  <a:pt x="88" y="129"/>
                  <a:pt x="88" y="127"/>
                </a:cubicBezTo>
                <a:cubicBezTo>
                  <a:pt x="88" y="123"/>
                  <a:pt x="88" y="119"/>
                  <a:pt x="90" y="116"/>
                </a:cubicBezTo>
                <a:cubicBezTo>
                  <a:pt x="95" y="107"/>
                  <a:pt x="98" y="101"/>
                  <a:pt x="103" y="92"/>
                </a:cubicBezTo>
                <a:cubicBezTo>
                  <a:pt x="109" y="81"/>
                  <a:pt x="111" y="70"/>
                  <a:pt x="109" y="62"/>
                </a:cubicBezTo>
                <a:close/>
                <a:moveTo>
                  <a:pt x="138" y="67"/>
                </a:moveTo>
                <a:cubicBezTo>
                  <a:pt x="123" y="67"/>
                  <a:pt x="123" y="67"/>
                  <a:pt x="123" y="67"/>
                </a:cubicBezTo>
                <a:cubicBezTo>
                  <a:pt x="122" y="67"/>
                  <a:pt x="120" y="68"/>
                  <a:pt x="120" y="70"/>
                </a:cubicBezTo>
                <a:cubicBezTo>
                  <a:pt x="120" y="71"/>
                  <a:pt x="122" y="73"/>
                  <a:pt x="123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40" y="73"/>
                  <a:pt x="141" y="71"/>
                  <a:pt x="141" y="70"/>
                </a:cubicBezTo>
                <a:cubicBezTo>
                  <a:pt x="141" y="68"/>
                  <a:pt x="140" y="67"/>
                  <a:pt x="138" y="67"/>
                </a:cubicBezTo>
                <a:close/>
                <a:moveTo>
                  <a:pt x="71" y="44"/>
                </a:moveTo>
                <a:cubicBezTo>
                  <a:pt x="54" y="44"/>
                  <a:pt x="42" y="55"/>
                  <a:pt x="39" y="67"/>
                </a:cubicBezTo>
                <a:cubicBezTo>
                  <a:pt x="39" y="67"/>
                  <a:pt x="39" y="68"/>
                  <a:pt x="39" y="69"/>
                </a:cubicBezTo>
                <a:cubicBezTo>
                  <a:pt x="40" y="70"/>
                  <a:pt x="40" y="70"/>
                  <a:pt x="41" y="70"/>
                </a:cubicBezTo>
                <a:cubicBezTo>
                  <a:pt x="41" y="70"/>
                  <a:pt x="41" y="70"/>
                  <a:pt x="42" y="70"/>
                </a:cubicBezTo>
                <a:cubicBezTo>
                  <a:pt x="43" y="70"/>
                  <a:pt x="44" y="69"/>
                  <a:pt x="45" y="68"/>
                </a:cubicBezTo>
                <a:cubicBezTo>
                  <a:pt x="47" y="59"/>
                  <a:pt x="57" y="50"/>
                  <a:pt x="71" y="50"/>
                </a:cubicBezTo>
                <a:cubicBezTo>
                  <a:pt x="73" y="50"/>
                  <a:pt x="74" y="49"/>
                  <a:pt x="74" y="47"/>
                </a:cubicBezTo>
                <a:cubicBezTo>
                  <a:pt x="74" y="45"/>
                  <a:pt x="73" y="44"/>
                  <a:pt x="71" y="44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93"/>
          <p:cNvSpPr/>
          <p:nvPr/>
        </p:nvSpPr>
        <p:spPr>
          <a:xfrm>
            <a:off x="7408862" y="2738437"/>
            <a:ext cx="819150" cy="528637"/>
          </a:xfrm>
          <a:custGeom>
            <a:avLst/>
            <a:gdLst/>
            <a:ahLst/>
            <a:cxnLst/>
            <a:rect l="l" t="t" r="r" b="b"/>
            <a:pathLst>
              <a:path w="183" h="118" extrusionOk="0">
                <a:moveTo>
                  <a:pt x="107" y="95"/>
                </a:moveTo>
                <a:cubicBezTo>
                  <a:pt x="113" y="95"/>
                  <a:pt x="117" y="93"/>
                  <a:pt x="120" y="90"/>
                </a:cubicBezTo>
                <a:cubicBezTo>
                  <a:pt x="121" y="90"/>
                  <a:pt x="121" y="89"/>
                  <a:pt x="121" y="89"/>
                </a:cubicBezTo>
                <a:cubicBezTo>
                  <a:pt x="124" y="93"/>
                  <a:pt x="130" y="95"/>
                  <a:pt x="135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73" y="95"/>
                  <a:pt x="177" y="93"/>
                  <a:pt x="180" y="90"/>
                </a:cubicBezTo>
                <a:cubicBezTo>
                  <a:pt x="182" y="87"/>
                  <a:pt x="183" y="84"/>
                  <a:pt x="182" y="81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7" y="53"/>
                  <a:pt x="174" y="49"/>
                  <a:pt x="170" y="47"/>
                </a:cubicBezTo>
                <a:cubicBezTo>
                  <a:pt x="170" y="47"/>
                  <a:pt x="171" y="46"/>
                  <a:pt x="171" y="46"/>
                </a:cubicBezTo>
                <a:cubicBezTo>
                  <a:pt x="174" y="43"/>
                  <a:pt x="174" y="40"/>
                  <a:pt x="174" y="37"/>
                </a:cubicBezTo>
                <a:cubicBezTo>
                  <a:pt x="169" y="13"/>
                  <a:pt x="169" y="13"/>
                  <a:pt x="169" y="13"/>
                </a:cubicBezTo>
                <a:cubicBezTo>
                  <a:pt x="168" y="6"/>
                  <a:pt x="161" y="0"/>
                  <a:pt x="153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0" y="1"/>
                  <a:pt x="117" y="4"/>
                </a:cubicBezTo>
                <a:cubicBezTo>
                  <a:pt x="117" y="4"/>
                  <a:pt x="117" y="5"/>
                  <a:pt x="116" y="5"/>
                </a:cubicBezTo>
                <a:cubicBezTo>
                  <a:pt x="114" y="2"/>
                  <a:pt x="109" y="0"/>
                  <a:pt x="10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5" y="0"/>
                  <a:pt x="70" y="2"/>
                  <a:pt x="68" y="5"/>
                </a:cubicBezTo>
                <a:cubicBezTo>
                  <a:pt x="67" y="5"/>
                  <a:pt x="67" y="4"/>
                  <a:pt x="67" y="4"/>
                </a:cubicBezTo>
                <a:cubicBezTo>
                  <a:pt x="64" y="1"/>
                  <a:pt x="61" y="0"/>
                  <a:pt x="57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3" y="0"/>
                  <a:pt x="16" y="6"/>
                  <a:pt x="15" y="13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40"/>
                  <a:pt x="10" y="43"/>
                  <a:pt x="12" y="46"/>
                </a:cubicBezTo>
                <a:cubicBezTo>
                  <a:pt x="12" y="46"/>
                  <a:pt x="13" y="47"/>
                  <a:pt x="14" y="47"/>
                </a:cubicBezTo>
                <a:cubicBezTo>
                  <a:pt x="9" y="49"/>
                  <a:pt x="6" y="53"/>
                  <a:pt x="6" y="57"/>
                </a:cubicBezTo>
                <a:cubicBezTo>
                  <a:pt x="1" y="81"/>
                  <a:pt x="1" y="81"/>
                  <a:pt x="1" y="81"/>
                </a:cubicBezTo>
                <a:cubicBezTo>
                  <a:pt x="0" y="84"/>
                  <a:pt x="1" y="87"/>
                  <a:pt x="3" y="90"/>
                </a:cubicBezTo>
                <a:cubicBezTo>
                  <a:pt x="6" y="93"/>
                  <a:pt x="10" y="95"/>
                  <a:pt x="15" y="95"/>
                </a:cubicBezTo>
                <a:cubicBezTo>
                  <a:pt x="48" y="95"/>
                  <a:pt x="48" y="95"/>
                  <a:pt x="48" y="95"/>
                </a:cubicBezTo>
                <a:cubicBezTo>
                  <a:pt x="53" y="95"/>
                  <a:pt x="58" y="93"/>
                  <a:pt x="62" y="89"/>
                </a:cubicBezTo>
                <a:cubicBezTo>
                  <a:pt x="62" y="89"/>
                  <a:pt x="62" y="90"/>
                  <a:pt x="62" y="90"/>
                </a:cubicBezTo>
                <a:cubicBezTo>
                  <a:pt x="65" y="93"/>
                  <a:pt x="70" y="95"/>
                  <a:pt x="75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112"/>
                  <a:pt x="89" y="112"/>
                  <a:pt x="89" y="112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3" y="112"/>
                  <a:pt x="12" y="114"/>
                  <a:pt x="12" y="115"/>
                </a:cubicBezTo>
                <a:cubicBezTo>
                  <a:pt x="12" y="117"/>
                  <a:pt x="13" y="118"/>
                  <a:pt x="14" y="118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70" y="118"/>
                  <a:pt x="171" y="117"/>
                  <a:pt x="171" y="115"/>
                </a:cubicBezTo>
                <a:cubicBezTo>
                  <a:pt x="171" y="114"/>
                  <a:pt x="170" y="112"/>
                  <a:pt x="168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95"/>
                  <a:pt x="94" y="95"/>
                  <a:pt x="94" y="95"/>
                </a:cubicBezTo>
                <a:lnTo>
                  <a:pt x="107" y="95"/>
                </a:lnTo>
                <a:close/>
                <a:moveTo>
                  <a:pt x="59" y="53"/>
                </a:moveTo>
                <a:cubicBezTo>
                  <a:pt x="61" y="54"/>
                  <a:pt x="61" y="56"/>
                  <a:pt x="61" y="58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6"/>
                  <a:pt x="54" y="89"/>
                  <a:pt x="48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2" y="89"/>
                  <a:pt x="9" y="88"/>
                  <a:pt x="7" y="86"/>
                </a:cubicBezTo>
                <a:cubicBezTo>
                  <a:pt x="6" y="85"/>
                  <a:pt x="6" y="84"/>
                  <a:pt x="6" y="82"/>
                </a:cubicBezTo>
                <a:cubicBezTo>
                  <a:pt x="11" y="58"/>
                  <a:pt x="11" y="58"/>
                  <a:pt x="11" y="58"/>
                </a:cubicBezTo>
                <a:cubicBezTo>
                  <a:pt x="12" y="54"/>
                  <a:pt x="17" y="50"/>
                  <a:pt x="23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5" y="50"/>
                  <a:pt x="58" y="51"/>
                  <a:pt x="59" y="53"/>
                </a:cubicBezTo>
                <a:close/>
                <a:moveTo>
                  <a:pt x="160" y="50"/>
                </a:moveTo>
                <a:cubicBezTo>
                  <a:pt x="166" y="50"/>
                  <a:pt x="171" y="54"/>
                  <a:pt x="172" y="58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4"/>
                  <a:pt x="177" y="85"/>
                  <a:pt x="176" y="86"/>
                </a:cubicBezTo>
                <a:cubicBezTo>
                  <a:pt x="174" y="88"/>
                  <a:pt x="171" y="89"/>
                  <a:pt x="167" y="89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29" y="89"/>
                  <a:pt x="124" y="86"/>
                  <a:pt x="124" y="82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3" y="54"/>
                  <a:pt x="124" y="53"/>
                </a:cubicBezTo>
                <a:cubicBezTo>
                  <a:pt x="126" y="51"/>
                  <a:pt x="128" y="50"/>
                  <a:pt x="131" y="50"/>
                </a:cubicBezTo>
                <a:lnTo>
                  <a:pt x="160" y="50"/>
                </a:lnTo>
                <a:close/>
                <a:moveTo>
                  <a:pt x="160" y="45"/>
                </a:moveTo>
                <a:cubicBezTo>
                  <a:pt x="131" y="45"/>
                  <a:pt x="131" y="45"/>
                  <a:pt x="131" y="45"/>
                </a:cubicBezTo>
                <a:cubicBezTo>
                  <a:pt x="126" y="45"/>
                  <a:pt x="121" y="41"/>
                  <a:pt x="121" y="37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1"/>
                  <a:pt x="120" y="9"/>
                  <a:pt x="121" y="8"/>
                </a:cubicBezTo>
                <a:cubicBezTo>
                  <a:pt x="123" y="6"/>
                  <a:pt x="125" y="6"/>
                  <a:pt x="127" y="6"/>
                </a:cubicBezTo>
                <a:cubicBezTo>
                  <a:pt x="153" y="6"/>
                  <a:pt x="153" y="6"/>
                  <a:pt x="153" y="6"/>
                </a:cubicBezTo>
                <a:cubicBezTo>
                  <a:pt x="158" y="6"/>
                  <a:pt x="163" y="9"/>
                  <a:pt x="164" y="14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9" y="39"/>
                  <a:pt x="168" y="41"/>
                  <a:pt x="167" y="42"/>
                </a:cubicBezTo>
                <a:cubicBezTo>
                  <a:pt x="166" y="44"/>
                  <a:pt x="163" y="45"/>
                  <a:pt x="160" y="45"/>
                </a:cubicBezTo>
                <a:close/>
                <a:moveTo>
                  <a:pt x="122" y="48"/>
                </a:moveTo>
                <a:cubicBezTo>
                  <a:pt x="121" y="48"/>
                  <a:pt x="120" y="49"/>
                  <a:pt x="120" y="49"/>
                </a:cubicBezTo>
                <a:cubicBezTo>
                  <a:pt x="120" y="50"/>
                  <a:pt x="119" y="50"/>
                  <a:pt x="119" y="50"/>
                </a:cubicBezTo>
                <a:cubicBezTo>
                  <a:pt x="118" y="49"/>
                  <a:pt x="117" y="48"/>
                  <a:pt x="116" y="47"/>
                </a:cubicBezTo>
                <a:cubicBezTo>
                  <a:pt x="116" y="47"/>
                  <a:pt x="117" y="46"/>
                  <a:pt x="118" y="46"/>
                </a:cubicBezTo>
                <a:cubicBezTo>
                  <a:pt x="118" y="45"/>
                  <a:pt x="118" y="45"/>
                  <a:pt x="119" y="45"/>
                </a:cubicBezTo>
                <a:cubicBezTo>
                  <a:pt x="120" y="46"/>
                  <a:pt x="121" y="47"/>
                  <a:pt x="122" y="48"/>
                </a:cubicBezTo>
                <a:close/>
                <a:moveTo>
                  <a:pt x="65" y="45"/>
                </a:moveTo>
                <a:cubicBezTo>
                  <a:pt x="65" y="45"/>
                  <a:pt x="65" y="45"/>
                  <a:pt x="66" y="46"/>
                </a:cubicBezTo>
                <a:cubicBezTo>
                  <a:pt x="66" y="46"/>
                  <a:pt x="67" y="47"/>
                  <a:pt x="68" y="47"/>
                </a:cubicBezTo>
                <a:cubicBezTo>
                  <a:pt x="66" y="48"/>
                  <a:pt x="65" y="49"/>
                  <a:pt x="64" y="50"/>
                </a:cubicBezTo>
                <a:cubicBezTo>
                  <a:pt x="64" y="50"/>
                  <a:pt x="64" y="50"/>
                  <a:pt x="64" y="49"/>
                </a:cubicBezTo>
                <a:cubicBezTo>
                  <a:pt x="63" y="49"/>
                  <a:pt x="62" y="48"/>
                  <a:pt x="62" y="48"/>
                </a:cubicBezTo>
                <a:cubicBezTo>
                  <a:pt x="63" y="47"/>
                  <a:pt x="64" y="46"/>
                  <a:pt x="65" y="45"/>
                </a:cubicBezTo>
                <a:close/>
                <a:moveTo>
                  <a:pt x="114" y="42"/>
                </a:moveTo>
                <a:cubicBezTo>
                  <a:pt x="112" y="44"/>
                  <a:pt x="109" y="45"/>
                  <a:pt x="106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4" y="45"/>
                  <a:pt x="72" y="44"/>
                  <a:pt x="70" y="42"/>
                </a:cubicBezTo>
                <a:cubicBezTo>
                  <a:pt x="69" y="40"/>
                  <a:pt x="68" y="39"/>
                  <a:pt x="68" y="3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9"/>
                  <a:pt x="74" y="6"/>
                  <a:pt x="79" y="6"/>
                </a:cubicBezTo>
                <a:cubicBezTo>
                  <a:pt x="105" y="6"/>
                  <a:pt x="105" y="6"/>
                  <a:pt x="105" y="6"/>
                </a:cubicBezTo>
                <a:cubicBezTo>
                  <a:pt x="110" y="6"/>
                  <a:pt x="114" y="9"/>
                  <a:pt x="114" y="13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9"/>
                  <a:pt x="115" y="40"/>
                  <a:pt x="114" y="42"/>
                </a:cubicBezTo>
                <a:close/>
                <a:moveTo>
                  <a:pt x="63" y="37"/>
                </a:moveTo>
                <a:cubicBezTo>
                  <a:pt x="62" y="41"/>
                  <a:pt x="58" y="45"/>
                  <a:pt x="52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0" y="45"/>
                  <a:pt x="18" y="44"/>
                  <a:pt x="16" y="42"/>
                </a:cubicBezTo>
                <a:cubicBezTo>
                  <a:pt x="15" y="41"/>
                  <a:pt x="15" y="39"/>
                  <a:pt x="15" y="38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9"/>
                  <a:pt x="26" y="6"/>
                  <a:pt x="31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9" y="6"/>
                  <a:pt x="61" y="6"/>
                  <a:pt x="63" y="8"/>
                </a:cubicBezTo>
                <a:cubicBezTo>
                  <a:pt x="64" y="9"/>
                  <a:pt x="64" y="11"/>
                  <a:pt x="64" y="13"/>
                </a:cubicBezTo>
                <a:lnTo>
                  <a:pt x="63" y="37"/>
                </a:lnTo>
                <a:close/>
                <a:moveTo>
                  <a:pt x="67" y="58"/>
                </a:moveTo>
                <a:cubicBezTo>
                  <a:pt x="67" y="54"/>
                  <a:pt x="72" y="50"/>
                  <a:pt x="77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12" y="50"/>
                  <a:pt x="116" y="54"/>
                  <a:pt x="117" y="58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3"/>
                  <a:pt x="117" y="85"/>
                  <a:pt x="116" y="86"/>
                </a:cubicBezTo>
                <a:cubicBezTo>
                  <a:pt x="114" y="88"/>
                  <a:pt x="111" y="89"/>
                  <a:pt x="107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8" y="88"/>
                  <a:pt x="67" y="86"/>
                </a:cubicBezTo>
                <a:cubicBezTo>
                  <a:pt x="65" y="85"/>
                  <a:pt x="65" y="83"/>
                  <a:pt x="65" y="82"/>
                </a:cubicBezTo>
                <a:lnTo>
                  <a:pt x="67" y="58"/>
                </a:ln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4" name="Google Shape;2974;p93"/>
          <p:cNvSpPr/>
          <p:nvPr/>
        </p:nvSpPr>
        <p:spPr>
          <a:xfrm>
            <a:off x="3919537" y="3975100"/>
            <a:ext cx="827087" cy="833437"/>
          </a:xfrm>
          <a:custGeom>
            <a:avLst/>
            <a:gdLst/>
            <a:ahLst/>
            <a:cxnLst/>
            <a:rect l="l" t="t" r="r" b="b"/>
            <a:pathLst>
              <a:path w="185" h="186" extrusionOk="0">
                <a:moveTo>
                  <a:pt x="29" y="93"/>
                </a:moveTo>
                <a:cubicBezTo>
                  <a:pt x="29" y="94"/>
                  <a:pt x="28" y="96"/>
                  <a:pt x="26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1" y="96"/>
                  <a:pt x="0" y="94"/>
                  <a:pt x="0" y="93"/>
                </a:cubicBezTo>
                <a:cubicBezTo>
                  <a:pt x="0" y="91"/>
                  <a:pt x="1" y="90"/>
                  <a:pt x="3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8" y="90"/>
                  <a:pt x="29" y="91"/>
                  <a:pt x="29" y="93"/>
                </a:cubicBezTo>
                <a:close/>
                <a:moveTo>
                  <a:pt x="44" y="138"/>
                </a:moveTo>
                <a:cubicBezTo>
                  <a:pt x="31" y="150"/>
                  <a:pt x="31" y="150"/>
                  <a:pt x="31" y="150"/>
                </a:cubicBezTo>
                <a:cubicBezTo>
                  <a:pt x="30" y="151"/>
                  <a:pt x="30" y="152"/>
                  <a:pt x="30" y="153"/>
                </a:cubicBezTo>
                <a:cubicBezTo>
                  <a:pt x="30" y="153"/>
                  <a:pt x="30" y="154"/>
                  <a:pt x="31" y="155"/>
                </a:cubicBezTo>
                <a:cubicBezTo>
                  <a:pt x="31" y="155"/>
                  <a:pt x="32" y="156"/>
                  <a:pt x="33" y="156"/>
                </a:cubicBezTo>
                <a:cubicBezTo>
                  <a:pt x="34" y="156"/>
                  <a:pt x="34" y="155"/>
                  <a:pt x="35" y="155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9" y="141"/>
                  <a:pt x="49" y="139"/>
                  <a:pt x="48" y="138"/>
                </a:cubicBezTo>
                <a:cubicBezTo>
                  <a:pt x="47" y="136"/>
                  <a:pt x="45" y="136"/>
                  <a:pt x="44" y="138"/>
                </a:cubicBezTo>
                <a:close/>
                <a:moveTo>
                  <a:pt x="44" y="48"/>
                </a:moveTo>
                <a:cubicBezTo>
                  <a:pt x="44" y="48"/>
                  <a:pt x="45" y="49"/>
                  <a:pt x="46" y="49"/>
                </a:cubicBezTo>
                <a:cubicBezTo>
                  <a:pt x="46" y="49"/>
                  <a:pt x="47" y="48"/>
                  <a:pt x="48" y="48"/>
                </a:cubicBezTo>
                <a:cubicBezTo>
                  <a:pt x="49" y="47"/>
                  <a:pt x="49" y="45"/>
                  <a:pt x="48" y="44"/>
                </a:cubicBezTo>
                <a:cubicBezTo>
                  <a:pt x="35" y="31"/>
                  <a:pt x="35" y="31"/>
                  <a:pt x="35" y="31"/>
                </a:cubicBezTo>
                <a:cubicBezTo>
                  <a:pt x="34" y="30"/>
                  <a:pt x="32" y="30"/>
                  <a:pt x="31" y="31"/>
                </a:cubicBezTo>
                <a:cubicBezTo>
                  <a:pt x="30" y="31"/>
                  <a:pt x="30" y="32"/>
                  <a:pt x="30" y="33"/>
                </a:cubicBezTo>
                <a:cubicBezTo>
                  <a:pt x="30" y="34"/>
                  <a:pt x="30" y="34"/>
                  <a:pt x="31" y="35"/>
                </a:cubicBezTo>
                <a:lnTo>
                  <a:pt x="44" y="48"/>
                </a:lnTo>
                <a:close/>
                <a:moveTo>
                  <a:pt x="93" y="29"/>
                </a:moveTo>
                <a:cubicBezTo>
                  <a:pt x="94" y="29"/>
                  <a:pt x="96" y="28"/>
                  <a:pt x="96" y="26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1"/>
                  <a:pt x="94" y="0"/>
                  <a:pt x="93" y="0"/>
                </a:cubicBezTo>
                <a:cubicBezTo>
                  <a:pt x="91" y="0"/>
                  <a:pt x="90" y="1"/>
                  <a:pt x="90" y="3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8"/>
                  <a:pt x="91" y="29"/>
                  <a:pt x="93" y="29"/>
                </a:cubicBezTo>
                <a:close/>
                <a:moveTo>
                  <a:pt x="150" y="93"/>
                </a:moveTo>
                <a:cubicBezTo>
                  <a:pt x="150" y="124"/>
                  <a:pt x="124" y="150"/>
                  <a:pt x="93" y="150"/>
                </a:cubicBezTo>
                <a:cubicBezTo>
                  <a:pt x="61" y="150"/>
                  <a:pt x="35" y="124"/>
                  <a:pt x="35" y="93"/>
                </a:cubicBezTo>
                <a:cubicBezTo>
                  <a:pt x="35" y="61"/>
                  <a:pt x="61" y="35"/>
                  <a:pt x="93" y="35"/>
                </a:cubicBezTo>
                <a:cubicBezTo>
                  <a:pt x="124" y="35"/>
                  <a:pt x="150" y="61"/>
                  <a:pt x="150" y="93"/>
                </a:cubicBezTo>
                <a:close/>
                <a:moveTo>
                  <a:pt x="93" y="41"/>
                </a:moveTo>
                <a:cubicBezTo>
                  <a:pt x="64" y="41"/>
                  <a:pt x="41" y="64"/>
                  <a:pt x="41" y="93"/>
                </a:cubicBezTo>
                <a:cubicBezTo>
                  <a:pt x="41" y="121"/>
                  <a:pt x="64" y="144"/>
                  <a:pt x="93" y="144"/>
                </a:cubicBezTo>
                <a:cubicBezTo>
                  <a:pt x="121" y="144"/>
                  <a:pt x="144" y="121"/>
                  <a:pt x="144" y="93"/>
                </a:cubicBezTo>
                <a:cubicBezTo>
                  <a:pt x="144" y="64"/>
                  <a:pt x="121" y="41"/>
                  <a:pt x="93" y="41"/>
                </a:cubicBezTo>
                <a:close/>
                <a:moveTo>
                  <a:pt x="93" y="156"/>
                </a:moveTo>
                <a:cubicBezTo>
                  <a:pt x="91" y="156"/>
                  <a:pt x="90" y="157"/>
                  <a:pt x="90" y="159"/>
                </a:cubicBezTo>
                <a:cubicBezTo>
                  <a:pt x="90" y="182"/>
                  <a:pt x="90" y="182"/>
                  <a:pt x="90" y="182"/>
                </a:cubicBezTo>
                <a:cubicBezTo>
                  <a:pt x="90" y="184"/>
                  <a:pt x="91" y="186"/>
                  <a:pt x="93" y="186"/>
                </a:cubicBezTo>
                <a:cubicBezTo>
                  <a:pt x="94" y="186"/>
                  <a:pt x="96" y="184"/>
                  <a:pt x="96" y="182"/>
                </a:cubicBezTo>
                <a:cubicBezTo>
                  <a:pt x="96" y="159"/>
                  <a:pt x="96" y="159"/>
                  <a:pt x="96" y="159"/>
                </a:cubicBezTo>
                <a:cubicBezTo>
                  <a:pt x="96" y="157"/>
                  <a:pt x="94" y="156"/>
                  <a:pt x="93" y="156"/>
                </a:cubicBezTo>
                <a:close/>
                <a:moveTo>
                  <a:pt x="142" y="138"/>
                </a:moveTo>
                <a:cubicBezTo>
                  <a:pt x="141" y="136"/>
                  <a:pt x="139" y="136"/>
                  <a:pt x="137" y="138"/>
                </a:cubicBezTo>
                <a:cubicBezTo>
                  <a:pt x="136" y="139"/>
                  <a:pt x="136" y="141"/>
                  <a:pt x="137" y="142"/>
                </a:cubicBezTo>
                <a:cubicBezTo>
                  <a:pt x="150" y="155"/>
                  <a:pt x="150" y="155"/>
                  <a:pt x="150" y="155"/>
                </a:cubicBezTo>
                <a:cubicBezTo>
                  <a:pt x="151" y="155"/>
                  <a:pt x="152" y="156"/>
                  <a:pt x="152" y="156"/>
                </a:cubicBezTo>
                <a:cubicBezTo>
                  <a:pt x="153" y="156"/>
                  <a:pt x="154" y="155"/>
                  <a:pt x="155" y="155"/>
                </a:cubicBezTo>
                <a:cubicBezTo>
                  <a:pt x="155" y="154"/>
                  <a:pt x="155" y="153"/>
                  <a:pt x="155" y="153"/>
                </a:cubicBezTo>
                <a:cubicBezTo>
                  <a:pt x="155" y="152"/>
                  <a:pt x="155" y="151"/>
                  <a:pt x="155" y="150"/>
                </a:cubicBezTo>
                <a:lnTo>
                  <a:pt x="142" y="138"/>
                </a:lnTo>
                <a:close/>
                <a:moveTo>
                  <a:pt x="150" y="31"/>
                </a:moveTo>
                <a:cubicBezTo>
                  <a:pt x="137" y="44"/>
                  <a:pt x="137" y="44"/>
                  <a:pt x="137" y="44"/>
                </a:cubicBezTo>
                <a:cubicBezTo>
                  <a:pt x="136" y="45"/>
                  <a:pt x="136" y="47"/>
                  <a:pt x="137" y="48"/>
                </a:cubicBezTo>
                <a:cubicBezTo>
                  <a:pt x="138" y="48"/>
                  <a:pt x="139" y="49"/>
                  <a:pt x="140" y="49"/>
                </a:cubicBezTo>
                <a:cubicBezTo>
                  <a:pt x="140" y="49"/>
                  <a:pt x="141" y="48"/>
                  <a:pt x="142" y="48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5" y="34"/>
                  <a:pt x="155" y="33"/>
                </a:cubicBezTo>
                <a:cubicBezTo>
                  <a:pt x="155" y="32"/>
                  <a:pt x="155" y="31"/>
                  <a:pt x="155" y="31"/>
                </a:cubicBezTo>
                <a:cubicBezTo>
                  <a:pt x="153" y="30"/>
                  <a:pt x="151" y="30"/>
                  <a:pt x="150" y="31"/>
                </a:cubicBezTo>
                <a:close/>
                <a:moveTo>
                  <a:pt x="182" y="90"/>
                </a:moveTo>
                <a:cubicBezTo>
                  <a:pt x="159" y="90"/>
                  <a:pt x="159" y="90"/>
                  <a:pt x="159" y="90"/>
                </a:cubicBezTo>
                <a:cubicBezTo>
                  <a:pt x="157" y="90"/>
                  <a:pt x="156" y="91"/>
                  <a:pt x="156" y="93"/>
                </a:cubicBezTo>
                <a:cubicBezTo>
                  <a:pt x="156" y="94"/>
                  <a:pt x="157" y="96"/>
                  <a:pt x="159" y="96"/>
                </a:cubicBezTo>
                <a:cubicBezTo>
                  <a:pt x="182" y="96"/>
                  <a:pt x="182" y="96"/>
                  <a:pt x="182" y="96"/>
                </a:cubicBezTo>
                <a:cubicBezTo>
                  <a:pt x="184" y="96"/>
                  <a:pt x="185" y="94"/>
                  <a:pt x="185" y="93"/>
                </a:cubicBezTo>
                <a:cubicBezTo>
                  <a:pt x="185" y="91"/>
                  <a:pt x="184" y="90"/>
                  <a:pt x="182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93"/>
          <p:cNvSpPr/>
          <p:nvPr/>
        </p:nvSpPr>
        <p:spPr>
          <a:xfrm>
            <a:off x="5140325" y="5049837"/>
            <a:ext cx="484187" cy="711200"/>
          </a:xfrm>
          <a:custGeom>
            <a:avLst/>
            <a:gdLst/>
            <a:ahLst/>
            <a:cxnLst/>
            <a:rect l="l" t="t" r="r" b="b"/>
            <a:pathLst>
              <a:path w="108" h="159" extrusionOk="0">
                <a:moveTo>
                  <a:pt x="19" y="105"/>
                </a:moveTo>
                <a:cubicBezTo>
                  <a:pt x="19" y="104"/>
                  <a:pt x="20" y="102"/>
                  <a:pt x="22" y="102"/>
                </a:cubicBezTo>
                <a:cubicBezTo>
                  <a:pt x="24" y="102"/>
                  <a:pt x="25" y="104"/>
                  <a:pt x="25" y="105"/>
                </a:cubicBezTo>
                <a:cubicBezTo>
                  <a:pt x="25" y="121"/>
                  <a:pt x="38" y="134"/>
                  <a:pt x="54" y="134"/>
                </a:cubicBezTo>
                <a:cubicBezTo>
                  <a:pt x="55" y="134"/>
                  <a:pt x="57" y="135"/>
                  <a:pt x="57" y="137"/>
                </a:cubicBezTo>
                <a:cubicBezTo>
                  <a:pt x="57" y="139"/>
                  <a:pt x="55" y="140"/>
                  <a:pt x="54" y="140"/>
                </a:cubicBezTo>
                <a:cubicBezTo>
                  <a:pt x="35" y="140"/>
                  <a:pt x="19" y="124"/>
                  <a:pt x="19" y="105"/>
                </a:cubicBezTo>
                <a:close/>
                <a:moveTo>
                  <a:pt x="108" y="105"/>
                </a:moveTo>
                <a:cubicBezTo>
                  <a:pt x="108" y="135"/>
                  <a:pt x="83" y="159"/>
                  <a:pt x="54" y="159"/>
                </a:cubicBezTo>
                <a:cubicBezTo>
                  <a:pt x="24" y="159"/>
                  <a:pt x="0" y="135"/>
                  <a:pt x="0" y="105"/>
                </a:cubicBezTo>
                <a:cubicBezTo>
                  <a:pt x="0" y="97"/>
                  <a:pt x="2" y="88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1" y="2"/>
                  <a:pt x="51" y="2"/>
                  <a:pt x="51" y="2"/>
                </a:cubicBezTo>
                <a:cubicBezTo>
                  <a:pt x="52" y="0"/>
                  <a:pt x="55" y="0"/>
                  <a:pt x="56" y="2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5" y="88"/>
                  <a:pt x="108" y="97"/>
                  <a:pt x="108" y="105"/>
                </a:cubicBezTo>
                <a:close/>
                <a:moveTo>
                  <a:pt x="11" y="82"/>
                </a:moveTo>
                <a:cubicBezTo>
                  <a:pt x="11" y="82"/>
                  <a:pt x="11" y="83"/>
                  <a:pt x="11" y="83"/>
                </a:cubicBezTo>
                <a:cubicBezTo>
                  <a:pt x="8" y="90"/>
                  <a:pt x="6" y="98"/>
                  <a:pt x="6" y="105"/>
                </a:cubicBezTo>
                <a:cubicBezTo>
                  <a:pt x="6" y="132"/>
                  <a:pt x="27" y="153"/>
                  <a:pt x="54" y="153"/>
                </a:cubicBezTo>
                <a:cubicBezTo>
                  <a:pt x="80" y="153"/>
                  <a:pt x="102" y="132"/>
                  <a:pt x="102" y="105"/>
                </a:cubicBezTo>
                <a:cubicBezTo>
                  <a:pt x="102" y="97"/>
                  <a:pt x="100" y="90"/>
                  <a:pt x="96" y="83"/>
                </a:cubicBezTo>
                <a:cubicBezTo>
                  <a:pt x="96" y="82"/>
                  <a:pt x="96" y="82"/>
                  <a:pt x="96" y="82"/>
                </a:cubicBezTo>
                <a:cubicBezTo>
                  <a:pt x="54" y="9"/>
                  <a:pt x="54" y="9"/>
                  <a:pt x="54" y="9"/>
                </a:cubicBezTo>
                <a:cubicBezTo>
                  <a:pt x="11" y="82"/>
                  <a:pt x="11" y="82"/>
                  <a:pt x="11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93"/>
          <p:cNvSpPr/>
          <p:nvPr/>
        </p:nvSpPr>
        <p:spPr>
          <a:xfrm>
            <a:off x="6488112" y="5076825"/>
            <a:ext cx="733425" cy="703262"/>
          </a:xfrm>
          <a:custGeom>
            <a:avLst/>
            <a:gdLst/>
            <a:ahLst/>
            <a:cxnLst/>
            <a:rect l="l" t="t" r="r" b="b"/>
            <a:pathLst>
              <a:path w="164" h="157" extrusionOk="0">
                <a:moveTo>
                  <a:pt x="71" y="85"/>
                </a:moveTo>
                <a:cubicBezTo>
                  <a:pt x="71" y="154"/>
                  <a:pt x="71" y="154"/>
                  <a:pt x="71" y="154"/>
                </a:cubicBezTo>
                <a:cubicBezTo>
                  <a:pt x="71" y="156"/>
                  <a:pt x="70" y="157"/>
                  <a:pt x="68" y="157"/>
                </a:cubicBezTo>
                <a:cubicBezTo>
                  <a:pt x="67" y="157"/>
                  <a:pt x="65" y="156"/>
                  <a:pt x="65" y="154"/>
                </a:cubicBezTo>
                <a:cubicBezTo>
                  <a:pt x="65" y="85"/>
                  <a:pt x="65" y="85"/>
                  <a:pt x="65" y="85"/>
                </a:cubicBezTo>
                <a:cubicBezTo>
                  <a:pt x="65" y="83"/>
                  <a:pt x="67" y="82"/>
                  <a:pt x="68" y="82"/>
                </a:cubicBezTo>
                <a:cubicBezTo>
                  <a:pt x="70" y="82"/>
                  <a:pt x="71" y="83"/>
                  <a:pt x="71" y="85"/>
                </a:cubicBezTo>
                <a:close/>
                <a:moveTo>
                  <a:pt x="54" y="71"/>
                </a:moveTo>
                <a:cubicBezTo>
                  <a:pt x="52" y="71"/>
                  <a:pt x="51" y="72"/>
                  <a:pt x="51" y="74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44"/>
                  <a:pt x="52" y="146"/>
                  <a:pt x="54" y="146"/>
                </a:cubicBezTo>
                <a:cubicBezTo>
                  <a:pt x="55" y="146"/>
                  <a:pt x="57" y="144"/>
                  <a:pt x="57" y="143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2"/>
                  <a:pt x="55" y="71"/>
                  <a:pt x="54" y="71"/>
                </a:cubicBezTo>
                <a:close/>
                <a:moveTo>
                  <a:pt x="98" y="67"/>
                </a:moveTo>
                <a:cubicBezTo>
                  <a:pt x="96" y="67"/>
                  <a:pt x="95" y="69"/>
                  <a:pt x="95" y="70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41"/>
                  <a:pt x="96" y="142"/>
                  <a:pt x="98" y="142"/>
                </a:cubicBezTo>
                <a:cubicBezTo>
                  <a:pt x="100" y="142"/>
                  <a:pt x="101" y="141"/>
                  <a:pt x="101" y="139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69"/>
                  <a:pt x="100" y="67"/>
                  <a:pt x="98" y="67"/>
                </a:cubicBezTo>
                <a:close/>
                <a:moveTo>
                  <a:pt x="83" y="55"/>
                </a:moveTo>
                <a:cubicBezTo>
                  <a:pt x="82" y="55"/>
                  <a:pt x="80" y="57"/>
                  <a:pt x="80" y="58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29"/>
                  <a:pt x="82" y="130"/>
                  <a:pt x="83" y="130"/>
                </a:cubicBezTo>
                <a:cubicBezTo>
                  <a:pt x="85" y="130"/>
                  <a:pt x="86" y="129"/>
                  <a:pt x="86" y="127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7"/>
                  <a:pt x="85" y="55"/>
                  <a:pt x="83" y="55"/>
                </a:cubicBezTo>
                <a:close/>
                <a:moveTo>
                  <a:pt x="128" y="39"/>
                </a:moveTo>
                <a:cubicBezTo>
                  <a:pt x="116" y="39"/>
                  <a:pt x="116" y="39"/>
                  <a:pt x="116" y="39"/>
                </a:cubicBezTo>
                <a:cubicBezTo>
                  <a:pt x="114" y="17"/>
                  <a:pt x="96" y="0"/>
                  <a:pt x="73" y="0"/>
                </a:cubicBezTo>
                <a:cubicBezTo>
                  <a:pt x="51" y="0"/>
                  <a:pt x="32" y="17"/>
                  <a:pt x="31" y="40"/>
                </a:cubicBezTo>
                <a:cubicBezTo>
                  <a:pt x="13" y="43"/>
                  <a:pt x="0" y="58"/>
                  <a:pt x="0" y="75"/>
                </a:cubicBezTo>
                <a:cubicBezTo>
                  <a:pt x="0" y="95"/>
                  <a:pt x="16" y="111"/>
                  <a:pt x="36" y="111"/>
                </a:cubicBezTo>
                <a:cubicBezTo>
                  <a:pt x="37" y="111"/>
                  <a:pt x="39" y="110"/>
                  <a:pt x="39" y="108"/>
                </a:cubicBezTo>
                <a:cubicBezTo>
                  <a:pt x="39" y="107"/>
                  <a:pt x="37" y="105"/>
                  <a:pt x="36" y="105"/>
                </a:cubicBezTo>
                <a:cubicBezTo>
                  <a:pt x="19" y="105"/>
                  <a:pt x="6" y="92"/>
                  <a:pt x="6" y="75"/>
                </a:cubicBezTo>
                <a:cubicBezTo>
                  <a:pt x="6" y="60"/>
                  <a:pt x="18" y="47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6" y="45"/>
                  <a:pt x="37" y="44"/>
                  <a:pt x="37" y="42"/>
                </a:cubicBezTo>
                <a:cubicBezTo>
                  <a:pt x="37" y="22"/>
                  <a:pt x="53" y="6"/>
                  <a:pt x="73" y="6"/>
                </a:cubicBezTo>
                <a:cubicBezTo>
                  <a:pt x="93" y="6"/>
                  <a:pt x="109" y="22"/>
                  <a:pt x="110" y="41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4"/>
                  <a:pt x="111" y="45"/>
                  <a:pt x="113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44" y="45"/>
                  <a:pt x="158" y="59"/>
                  <a:pt x="158" y="75"/>
                </a:cubicBezTo>
                <a:cubicBezTo>
                  <a:pt x="158" y="92"/>
                  <a:pt x="144" y="105"/>
                  <a:pt x="128" y="105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0" y="105"/>
                  <a:pt x="109" y="107"/>
                  <a:pt x="109" y="108"/>
                </a:cubicBezTo>
                <a:cubicBezTo>
                  <a:pt x="109" y="110"/>
                  <a:pt x="110" y="111"/>
                  <a:pt x="112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48" y="111"/>
                  <a:pt x="164" y="95"/>
                  <a:pt x="164" y="75"/>
                </a:cubicBezTo>
                <a:cubicBezTo>
                  <a:pt x="164" y="55"/>
                  <a:pt x="148" y="39"/>
                  <a:pt x="128" y="39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93"/>
          <p:cNvSpPr/>
          <p:nvPr/>
        </p:nvSpPr>
        <p:spPr>
          <a:xfrm>
            <a:off x="6510337" y="1633537"/>
            <a:ext cx="630237" cy="725487"/>
          </a:xfrm>
          <a:custGeom>
            <a:avLst/>
            <a:gdLst/>
            <a:ahLst/>
            <a:cxnLst/>
            <a:rect l="l" t="t" r="r" b="b"/>
            <a:pathLst>
              <a:path w="141" h="162" extrusionOk="0">
                <a:moveTo>
                  <a:pt x="107" y="46"/>
                </a:moveTo>
                <a:cubicBezTo>
                  <a:pt x="108" y="43"/>
                  <a:pt x="108" y="40"/>
                  <a:pt x="108" y="37"/>
                </a:cubicBezTo>
                <a:cubicBezTo>
                  <a:pt x="108" y="16"/>
                  <a:pt x="91" y="0"/>
                  <a:pt x="71" y="0"/>
                </a:cubicBezTo>
                <a:cubicBezTo>
                  <a:pt x="50" y="0"/>
                  <a:pt x="33" y="16"/>
                  <a:pt x="33" y="37"/>
                </a:cubicBezTo>
                <a:cubicBezTo>
                  <a:pt x="33" y="40"/>
                  <a:pt x="33" y="43"/>
                  <a:pt x="34" y="46"/>
                </a:cubicBezTo>
                <a:cubicBezTo>
                  <a:pt x="15" y="48"/>
                  <a:pt x="0" y="65"/>
                  <a:pt x="0" y="84"/>
                </a:cubicBezTo>
                <a:cubicBezTo>
                  <a:pt x="0" y="105"/>
                  <a:pt x="17" y="122"/>
                  <a:pt x="38" y="122"/>
                </a:cubicBezTo>
                <a:cubicBezTo>
                  <a:pt x="50" y="122"/>
                  <a:pt x="60" y="116"/>
                  <a:pt x="68" y="108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61"/>
                  <a:pt x="69" y="162"/>
                  <a:pt x="71" y="162"/>
                </a:cubicBezTo>
                <a:cubicBezTo>
                  <a:pt x="72" y="162"/>
                  <a:pt x="74" y="161"/>
                  <a:pt x="74" y="159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81" y="116"/>
                  <a:pt x="91" y="122"/>
                  <a:pt x="103" y="122"/>
                </a:cubicBezTo>
                <a:cubicBezTo>
                  <a:pt x="124" y="122"/>
                  <a:pt x="141" y="105"/>
                  <a:pt x="141" y="84"/>
                </a:cubicBezTo>
                <a:cubicBezTo>
                  <a:pt x="141" y="65"/>
                  <a:pt x="126" y="48"/>
                  <a:pt x="107" y="46"/>
                </a:cubicBezTo>
                <a:close/>
                <a:moveTo>
                  <a:pt x="40" y="51"/>
                </a:moveTo>
                <a:cubicBezTo>
                  <a:pt x="41" y="50"/>
                  <a:pt x="41" y="49"/>
                  <a:pt x="41" y="48"/>
                </a:cubicBezTo>
                <a:cubicBezTo>
                  <a:pt x="39" y="44"/>
                  <a:pt x="39" y="41"/>
                  <a:pt x="39" y="37"/>
                </a:cubicBezTo>
                <a:cubicBezTo>
                  <a:pt x="39" y="20"/>
                  <a:pt x="53" y="6"/>
                  <a:pt x="71" y="6"/>
                </a:cubicBezTo>
                <a:cubicBezTo>
                  <a:pt x="88" y="6"/>
                  <a:pt x="102" y="20"/>
                  <a:pt x="102" y="37"/>
                </a:cubicBezTo>
                <a:cubicBezTo>
                  <a:pt x="102" y="41"/>
                  <a:pt x="102" y="44"/>
                  <a:pt x="101" y="48"/>
                </a:cubicBezTo>
                <a:cubicBezTo>
                  <a:pt x="100" y="49"/>
                  <a:pt x="100" y="50"/>
                  <a:pt x="101" y="51"/>
                </a:cubicBezTo>
                <a:cubicBezTo>
                  <a:pt x="101" y="51"/>
                  <a:pt x="102" y="52"/>
                  <a:pt x="103" y="52"/>
                </a:cubicBezTo>
                <a:cubicBezTo>
                  <a:pt x="121" y="52"/>
                  <a:pt x="135" y="66"/>
                  <a:pt x="135" y="84"/>
                </a:cubicBezTo>
                <a:cubicBezTo>
                  <a:pt x="135" y="101"/>
                  <a:pt x="120" y="115"/>
                  <a:pt x="103" y="115"/>
                </a:cubicBezTo>
                <a:cubicBezTo>
                  <a:pt x="90" y="115"/>
                  <a:pt x="78" y="108"/>
                  <a:pt x="73" y="96"/>
                </a:cubicBezTo>
                <a:cubicBezTo>
                  <a:pt x="73" y="95"/>
                  <a:pt x="72" y="94"/>
                  <a:pt x="71" y="94"/>
                </a:cubicBezTo>
                <a:cubicBezTo>
                  <a:pt x="69" y="94"/>
                  <a:pt x="68" y="95"/>
                  <a:pt x="68" y="96"/>
                </a:cubicBezTo>
                <a:cubicBezTo>
                  <a:pt x="63" y="108"/>
                  <a:pt x="51" y="115"/>
                  <a:pt x="38" y="115"/>
                </a:cubicBezTo>
                <a:cubicBezTo>
                  <a:pt x="21" y="115"/>
                  <a:pt x="6" y="101"/>
                  <a:pt x="6" y="84"/>
                </a:cubicBezTo>
                <a:cubicBezTo>
                  <a:pt x="6" y="66"/>
                  <a:pt x="21" y="52"/>
                  <a:pt x="38" y="52"/>
                </a:cubicBezTo>
                <a:cubicBezTo>
                  <a:pt x="39" y="52"/>
                  <a:pt x="40" y="51"/>
                  <a:pt x="4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93"/>
          <p:cNvSpPr/>
          <p:nvPr/>
        </p:nvSpPr>
        <p:spPr>
          <a:xfrm>
            <a:off x="7516812" y="4056062"/>
            <a:ext cx="612775" cy="654050"/>
          </a:xfrm>
          <a:custGeom>
            <a:avLst/>
            <a:gdLst/>
            <a:ahLst/>
            <a:cxnLst/>
            <a:rect l="l" t="t" r="r" b="b"/>
            <a:pathLst>
              <a:path w="137" h="146" extrusionOk="0">
                <a:moveTo>
                  <a:pt x="131" y="37"/>
                </a:moveTo>
                <a:cubicBezTo>
                  <a:pt x="126" y="27"/>
                  <a:pt x="113" y="23"/>
                  <a:pt x="96" y="24"/>
                </a:cubicBezTo>
                <a:cubicBezTo>
                  <a:pt x="89" y="9"/>
                  <a:pt x="79" y="0"/>
                  <a:pt x="68" y="0"/>
                </a:cubicBezTo>
                <a:cubicBezTo>
                  <a:pt x="57" y="0"/>
                  <a:pt x="47" y="9"/>
                  <a:pt x="40" y="24"/>
                </a:cubicBezTo>
                <a:cubicBezTo>
                  <a:pt x="23" y="23"/>
                  <a:pt x="11" y="27"/>
                  <a:pt x="5" y="37"/>
                </a:cubicBezTo>
                <a:cubicBezTo>
                  <a:pt x="0" y="46"/>
                  <a:pt x="2" y="58"/>
                  <a:pt x="11" y="71"/>
                </a:cubicBezTo>
                <a:cubicBezTo>
                  <a:pt x="11" y="72"/>
                  <a:pt x="11" y="72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2" y="87"/>
                  <a:pt x="0" y="100"/>
                  <a:pt x="5" y="109"/>
                </a:cubicBezTo>
                <a:cubicBezTo>
                  <a:pt x="10" y="118"/>
                  <a:pt x="20" y="122"/>
                  <a:pt x="34" y="122"/>
                </a:cubicBezTo>
                <a:cubicBezTo>
                  <a:pt x="36" y="122"/>
                  <a:pt x="38" y="122"/>
                  <a:pt x="40" y="122"/>
                </a:cubicBezTo>
                <a:cubicBezTo>
                  <a:pt x="47" y="137"/>
                  <a:pt x="57" y="146"/>
                  <a:pt x="68" y="146"/>
                </a:cubicBezTo>
                <a:cubicBezTo>
                  <a:pt x="79" y="146"/>
                  <a:pt x="89" y="137"/>
                  <a:pt x="96" y="122"/>
                </a:cubicBezTo>
                <a:cubicBezTo>
                  <a:pt x="99" y="122"/>
                  <a:pt x="101" y="122"/>
                  <a:pt x="102" y="122"/>
                </a:cubicBezTo>
                <a:cubicBezTo>
                  <a:pt x="116" y="122"/>
                  <a:pt x="126" y="118"/>
                  <a:pt x="131" y="109"/>
                </a:cubicBezTo>
                <a:cubicBezTo>
                  <a:pt x="137" y="100"/>
                  <a:pt x="134" y="87"/>
                  <a:pt x="125" y="73"/>
                </a:cubicBezTo>
                <a:cubicBezTo>
                  <a:pt x="134" y="59"/>
                  <a:pt x="137" y="46"/>
                  <a:pt x="131" y="37"/>
                </a:cubicBezTo>
                <a:close/>
                <a:moveTo>
                  <a:pt x="106" y="61"/>
                </a:moveTo>
                <a:cubicBezTo>
                  <a:pt x="110" y="65"/>
                  <a:pt x="114" y="69"/>
                  <a:pt x="117" y="73"/>
                </a:cubicBezTo>
                <a:cubicBezTo>
                  <a:pt x="114" y="77"/>
                  <a:pt x="110" y="81"/>
                  <a:pt x="106" y="85"/>
                </a:cubicBezTo>
                <a:cubicBezTo>
                  <a:pt x="106" y="81"/>
                  <a:pt x="106" y="77"/>
                  <a:pt x="106" y="73"/>
                </a:cubicBezTo>
                <a:cubicBezTo>
                  <a:pt x="106" y="69"/>
                  <a:pt x="106" y="65"/>
                  <a:pt x="106" y="61"/>
                </a:cubicBezTo>
                <a:close/>
                <a:moveTo>
                  <a:pt x="104" y="52"/>
                </a:moveTo>
                <a:cubicBezTo>
                  <a:pt x="103" y="44"/>
                  <a:pt x="101" y="37"/>
                  <a:pt x="99" y="30"/>
                </a:cubicBezTo>
                <a:cubicBezTo>
                  <a:pt x="112" y="29"/>
                  <a:pt x="122" y="33"/>
                  <a:pt x="126" y="40"/>
                </a:cubicBezTo>
                <a:cubicBezTo>
                  <a:pt x="130" y="47"/>
                  <a:pt x="128" y="57"/>
                  <a:pt x="121" y="68"/>
                </a:cubicBezTo>
                <a:cubicBezTo>
                  <a:pt x="116" y="62"/>
                  <a:pt x="111" y="57"/>
                  <a:pt x="104" y="52"/>
                </a:cubicBezTo>
                <a:close/>
                <a:moveTo>
                  <a:pt x="104" y="94"/>
                </a:moveTo>
                <a:cubicBezTo>
                  <a:pt x="111" y="89"/>
                  <a:pt x="116" y="84"/>
                  <a:pt x="121" y="78"/>
                </a:cubicBezTo>
                <a:cubicBezTo>
                  <a:pt x="128" y="89"/>
                  <a:pt x="130" y="99"/>
                  <a:pt x="126" y="106"/>
                </a:cubicBezTo>
                <a:cubicBezTo>
                  <a:pt x="122" y="114"/>
                  <a:pt x="112" y="117"/>
                  <a:pt x="99" y="116"/>
                </a:cubicBezTo>
                <a:cubicBezTo>
                  <a:pt x="101" y="109"/>
                  <a:pt x="103" y="102"/>
                  <a:pt x="104" y="94"/>
                </a:cubicBezTo>
                <a:close/>
                <a:moveTo>
                  <a:pt x="68" y="115"/>
                </a:moveTo>
                <a:cubicBezTo>
                  <a:pt x="76" y="118"/>
                  <a:pt x="83" y="120"/>
                  <a:pt x="90" y="121"/>
                </a:cubicBezTo>
                <a:cubicBezTo>
                  <a:pt x="84" y="133"/>
                  <a:pt x="76" y="140"/>
                  <a:pt x="68" y="140"/>
                </a:cubicBezTo>
                <a:cubicBezTo>
                  <a:pt x="60" y="140"/>
                  <a:pt x="52" y="133"/>
                  <a:pt x="46" y="121"/>
                </a:cubicBezTo>
                <a:cubicBezTo>
                  <a:pt x="53" y="120"/>
                  <a:pt x="61" y="118"/>
                  <a:pt x="68" y="115"/>
                </a:cubicBezTo>
                <a:close/>
                <a:moveTo>
                  <a:pt x="49" y="106"/>
                </a:moveTo>
                <a:cubicBezTo>
                  <a:pt x="53" y="108"/>
                  <a:pt x="56" y="110"/>
                  <a:pt x="60" y="112"/>
                </a:cubicBezTo>
                <a:cubicBezTo>
                  <a:pt x="54" y="113"/>
                  <a:pt x="49" y="115"/>
                  <a:pt x="44" y="115"/>
                </a:cubicBezTo>
                <a:cubicBezTo>
                  <a:pt x="42" y="111"/>
                  <a:pt x="40" y="105"/>
                  <a:pt x="39" y="99"/>
                </a:cubicBezTo>
                <a:cubicBezTo>
                  <a:pt x="42" y="102"/>
                  <a:pt x="46" y="104"/>
                  <a:pt x="49" y="106"/>
                </a:cubicBezTo>
                <a:close/>
                <a:moveTo>
                  <a:pt x="46" y="25"/>
                </a:moveTo>
                <a:cubicBezTo>
                  <a:pt x="52" y="13"/>
                  <a:pt x="60" y="6"/>
                  <a:pt x="68" y="6"/>
                </a:cubicBezTo>
                <a:cubicBezTo>
                  <a:pt x="76" y="6"/>
                  <a:pt x="84" y="13"/>
                  <a:pt x="90" y="25"/>
                </a:cubicBezTo>
                <a:cubicBezTo>
                  <a:pt x="83" y="26"/>
                  <a:pt x="76" y="28"/>
                  <a:pt x="68" y="31"/>
                </a:cubicBezTo>
                <a:cubicBezTo>
                  <a:pt x="61" y="28"/>
                  <a:pt x="53" y="26"/>
                  <a:pt x="46" y="25"/>
                </a:cubicBezTo>
                <a:close/>
                <a:moveTo>
                  <a:pt x="87" y="40"/>
                </a:moveTo>
                <a:cubicBezTo>
                  <a:pt x="84" y="38"/>
                  <a:pt x="80" y="36"/>
                  <a:pt x="76" y="35"/>
                </a:cubicBezTo>
                <a:cubicBezTo>
                  <a:pt x="82" y="33"/>
                  <a:pt x="87" y="31"/>
                  <a:pt x="93" y="31"/>
                </a:cubicBezTo>
                <a:cubicBezTo>
                  <a:pt x="95" y="36"/>
                  <a:pt x="96" y="41"/>
                  <a:pt x="97" y="47"/>
                </a:cubicBezTo>
                <a:cubicBezTo>
                  <a:pt x="94" y="45"/>
                  <a:pt x="91" y="42"/>
                  <a:pt x="87" y="40"/>
                </a:cubicBezTo>
                <a:close/>
                <a:moveTo>
                  <a:pt x="100" y="73"/>
                </a:moveTo>
                <a:cubicBezTo>
                  <a:pt x="100" y="79"/>
                  <a:pt x="100" y="85"/>
                  <a:pt x="99" y="91"/>
                </a:cubicBezTo>
                <a:cubicBezTo>
                  <a:pt x="94" y="94"/>
                  <a:pt x="89" y="98"/>
                  <a:pt x="84" y="101"/>
                </a:cubicBezTo>
                <a:cubicBezTo>
                  <a:pt x="79" y="104"/>
                  <a:pt x="74" y="106"/>
                  <a:pt x="68" y="108"/>
                </a:cubicBezTo>
                <a:cubicBezTo>
                  <a:pt x="63" y="106"/>
                  <a:pt x="57" y="104"/>
                  <a:pt x="52" y="101"/>
                </a:cubicBezTo>
                <a:cubicBezTo>
                  <a:pt x="47" y="98"/>
                  <a:pt x="42" y="94"/>
                  <a:pt x="38" y="91"/>
                </a:cubicBezTo>
                <a:cubicBezTo>
                  <a:pt x="37" y="85"/>
                  <a:pt x="36" y="79"/>
                  <a:pt x="36" y="73"/>
                </a:cubicBezTo>
                <a:cubicBezTo>
                  <a:pt x="36" y="67"/>
                  <a:pt x="37" y="61"/>
                  <a:pt x="38" y="55"/>
                </a:cubicBezTo>
                <a:cubicBezTo>
                  <a:pt x="42" y="52"/>
                  <a:pt x="47" y="48"/>
                  <a:pt x="52" y="46"/>
                </a:cubicBezTo>
                <a:cubicBezTo>
                  <a:pt x="57" y="43"/>
                  <a:pt x="63" y="40"/>
                  <a:pt x="68" y="38"/>
                </a:cubicBezTo>
                <a:cubicBezTo>
                  <a:pt x="74" y="40"/>
                  <a:pt x="79" y="43"/>
                  <a:pt x="84" y="46"/>
                </a:cubicBezTo>
                <a:cubicBezTo>
                  <a:pt x="89" y="48"/>
                  <a:pt x="94" y="52"/>
                  <a:pt x="99" y="55"/>
                </a:cubicBezTo>
                <a:cubicBezTo>
                  <a:pt x="100" y="61"/>
                  <a:pt x="100" y="67"/>
                  <a:pt x="100" y="73"/>
                </a:cubicBezTo>
                <a:close/>
                <a:moveTo>
                  <a:pt x="60" y="35"/>
                </a:moveTo>
                <a:cubicBezTo>
                  <a:pt x="56" y="36"/>
                  <a:pt x="53" y="38"/>
                  <a:pt x="49" y="40"/>
                </a:cubicBezTo>
                <a:cubicBezTo>
                  <a:pt x="46" y="42"/>
                  <a:pt x="42" y="45"/>
                  <a:pt x="39" y="47"/>
                </a:cubicBezTo>
                <a:cubicBezTo>
                  <a:pt x="40" y="41"/>
                  <a:pt x="42" y="36"/>
                  <a:pt x="44" y="31"/>
                </a:cubicBezTo>
                <a:cubicBezTo>
                  <a:pt x="49" y="31"/>
                  <a:pt x="54" y="33"/>
                  <a:pt x="60" y="35"/>
                </a:cubicBezTo>
                <a:close/>
                <a:moveTo>
                  <a:pt x="76" y="112"/>
                </a:moveTo>
                <a:cubicBezTo>
                  <a:pt x="80" y="110"/>
                  <a:pt x="84" y="108"/>
                  <a:pt x="87" y="106"/>
                </a:cubicBezTo>
                <a:cubicBezTo>
                  <a:pt x="91" y="104"/>
                  <a:pt x="94" y="102"/>
                  <a:pt x="97" y="99"/>
                </a:cubicBezTo>
                <a:cubicBezTo>
                  <a:pt x="96" y="105"/>
                  <a:pt x="95" y="111"/>
                  <a:pt x="93" y="115"/>
                </a:cubicBezTo>
                <a:cubicBezTo>
                  <a:pt x="87" y="115"/>
                  <a:pt x="82" y="113"/>
                  <a:pt x="76" y="112"/>
                </a:cubicBezTo>
                <a:close/>
                <a:moveTo>
                  <a:pt x="31" y="85"/>
                </a:moveTo>
                <a:cubicBezTo>
                  <a:pt x="26" y="81"/>
                  <a:pt x="22" y="77"/>
                  <a:pt x="19" y="73"/>
                </a:cubicBezTo>
                <a:cubicBezTo>
                  <a:pt x="22" y="69"/>
                  <a:pt x="26" y="65"/>
                  <a:pt x="31" y="61"/>
                </a:cubicBezTo>
                <a:cubicBezTo>
                  <a:pt x="30" y="65"/>
                  <a:pt x="30" y="69"/>
                  <a:pt x="30" y="73"/>
                </a:cubicBezTo>
                <a:cubicBezTo>
                  <a:pt x="30" y="77"/>
                  <a:pt x="30" y="81"/>
                  <a:pt x="31" y="85"/>
                </a:cubicBezTo>
                <a:close/>
                <a:moveTo>
                  <a:pt x="32" y="52"/>
                </a:moveTo>
                <a:cubicBezTo>
                  <a:pt x="26" y="57"/>
                  <a:pt x="20" y="62"/>
                  <a:pt x="16" y="68"/>
                </a:cubicBezTo>
                <a:cubicBezTo>
                  <a:pt x="8" y="57"/>
                  <a:pt x="6" y="47"/>
                  <a:pt x="10" y="40"/>
                </a:cubicBezTo>
                <a:cubicBezTo>
                  <a:pt x="14" y="33"/>
                  <a:pt x="22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ubicBezTo>
                  <a:pt x="35" y="37"/>
                  <a:pt x="33" y="44"/>
                  <a:pt x="32" y="52"/>
                </a:cubicBezTo>
                <a:close/>
                <a:moveTo>
                  <a:pt x="16" y="78"/>
                </a:moveTo>
                <a:cubicBezTo>
                  <a:pt x="20" y="84"/>
                  <a:pt x="26" y="89"/>
                  <a:pt x="32" y="94"/>
                </a:cubicBezTo>
                <a:cubicBezTo>
                  <a:pt x="33" y="102"/>
                  <a:pt x="35" y="109"/>
                  <a:pt x="37" y="116"/>
                </a:cubicBezTo>
                <a:cubicBezTo>
                  <a:pt x="24" y="117"/>
                  <a:pt x="15" y="114"/>
                  <a:pt x="10" y="106"/>
                </a:cubicBezTo>
                <a:cubicBezTo>
                  <a:pt x="6" y="99"/>
                  <a:pt x="8" y="89"/>
                  <a:pt x="16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93"/>
          <p:cNvSpPr txBox="1"/>
          <p:nvPr/>
        </p:nvSpPr>
        <p:spPr>
          <a:xfrm>
            <a:off x="9939337" y="24971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80" name="Google Shape;2980;p93"/>
          <p:cNvSpPr txBox="1"/>
          <p:nvPr/>
        </p:nvSpPr>
        <p:spPr>
          <a:xfrm>
            <a:off x="9925050" y="4371975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81" name="Google Shape;2981;p93"/>
          <p:cNvSpPr txBox="1"/>
          <p:nvPr/>
        </p:nvSpPr>
        <p:spPr>
          <a:xfrm>
            <a:off x="9093200" y="58943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82" name="Google Shape;2982;p93"/>
          <p:cNvSpPr txBox="1"/>
          <p:nvPr/>
        </p:nvSpPr>
        <p:spPr>
          <a:xfrm>
            <a:off x="531812" y="24971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83" name="Google Shape;2983;p93"/>
          <p:cNvSpPr txBox="1"/>
          <p:nvPr/>
        </p:nvSpPr>
        <p:spPr>
          <a:xfrm>
            <a:off x="531812" y="43481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84" name="Google Shape;2984;p93"/>
          <p:cNvSpPr txBox="1"/>
          <p:nvPr/>
        </p:nvSpPr>
        <p:spPr>
          <a:xfrm>
            <a:off x="1325562" y="58737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/>
          <p:nvPr/>
        </p:nvSpPr>
        <p:spPr>
          <a:xfrm>
            <a:off x="2794000" y="127000"/>
            <a:ext cx="6604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close/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1"/>
          <p:cNvSpPr/>
          <p:nvPr/>
        </p:nvSpPr>
        <p:spPr>
          <a:xfrm>
            <a:off x="3268662" y="4203700"/>
            <a:ext cx="5603875" cy="1017587"/>
          </a:xfrm>
          <a:custGeom>
            <a:avLst/>
            <a:gdLst/>
            <a:ahLst/>
            <a:cxnLst/>
            <a:rect l="l" t="t" r="r" b="b"/>
            <a:pathLst>
              <a:path w="3530" h="641" extrusionOk="0">
                <a:moveTo>
                  <a:pt x="2838" y="601"/>
                </a:moveTo>
                <a:lnTo>
                  <a:pt x="2838" y="601"/>
                </a:lnTo>
                <a:lnTo>
                  <a:pt x="2862" y="641"/>
                </a:lnTo>
                <a:lnTo>
                  <a:pt x="3530" y="636"/>
                </a:lnTo>
                <a:lnTo>
                  <a:pt x="2862" y="641"/>
                </a:lnTo>
                <a:lnTo>
                  <a:pt x="2838" y="601"/>
                </a:lnTo>
                <a:moveTo>
                  <a:pt x="331" y="0"/>
                </a:moveTo>
                <a:lnTo>
                  <a:pt x="0" y="582"/>
                </a:lnTo>
                <a:lnTo>
                  <a:pt x="331" y="0"/>
                </a:lnTo>
                <a:lnTo>
                  <a:pt x="345" y="0"/>
                </a:lnTo>
                <a:lnTo>
                  <a:pt x="33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6259512" y="127000"/>
            <a:ext cx="3138487" cy="4903787"/>
          </a:xfrm>
          <a:custGeom>
            <a:avLst/>
            <a:gdLst/>
            <a:ahLst/>
            <a:cxnLst/>
            <a:rect l="l" t="t" r="r" b="b"/>
            <a:pathLst>
              <a:path w="740" h="1156" extrusionOk="0">
                <a:moveTo>
                  <a:pt x="390" y="1152"/>
                </a:moveTo>
                <a:cubicBezTo>
                  <a:pt x="390" y="1152"/>
                  <a:pt x="390" y="1152"/>
                  <a:pt x="390" y="1152"/>
                </a:cubicBezTo>
                <a:cubicBezTo>
                  <a:pt x="392" y="1156"/>
                  <a:pt x="392" y="1156"/>
                  <a:pt x="392" y="1156"/>
                </a:cubicBezTo>
                <a:cubicBezTo>
                  <a:pt x="390" y="1152"/>
                  <a:pt x="390" y="1152"/>
                  <a:pt x="390" y="1152"/>
                </a:cubicBezTo>
                <a:moveTo>
                  <a:pt x="126" y="216"/>
                </a:moveTo>
                <a:cubicBezTo>
                  <a:pt x="117" y="232"/>
                  <a:pt x="117" y="232"/>
                  <a:pt x="117" y="232"/>
                </a:cubicBezTo>
                <a:cubicBezTo>
                  <a:pt x="117" y="232"/>
                  <a:pt x="117" y="232"/>
                  <a:pt x="117" y="232"/>
                </a:cubicBezTo>
                <a:cubicBezTo>
                  <a:pt x="126" y="216"/>
                  <a:pt x="126" y="216"/>
                  <a:pt x="126" y="2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11" y="20"/>
                  <a:pt x="740" y="361"/>
                  <a:pt x="740" y="778"/>
                </a:cubicBezTo>
                <a:cubicBezTo>
                  <a:pt x="740" y="778"/>
                  <a:pt x="740" y="778"/>
                  <a:pt x="740" y="778"/>
                </a:cubicBezTo>
                <a:cubicBezTo>
                  <a:pt x="740" y="361"/>
                  <a:pt x="411" y="2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1"/>
          <p:cNvSpPr/>
          <p:nvPr/>
        </p:nvSpPr>
        <p:spPr>
          <a:xfrm>
            <a:off x="2794000" y="127000"/>
            <a:ext cx="3770312" cy="330041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1"/>
          <p:cNvSpPr txBox="1"/>
          <p:nvPr/>
        </p:nvSpPr>
        <p:spPr>
          <a:xfrm>
            <a:off x="5130800" y="2833687"/>
            <a:ext cx="1930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B2"/>
              </a:buClr>
              <a:buSzPts val="3200"/>
              <a:buFont typeface="PT Sans"/>
              <a:buNone/>
            </a:pPr>
            <a:r>
              <a:rPr lang="en-US" sz="3200" b="1" i="0" u="none" dirty="0">
                <a:solidFill>
                  <a:srgbClr val="1793B2"/>
                </a:solidFill>
                <a:latin typeface="PT Sans"/>
                <a:ea typeface="PT Sans"/>
                <a:cs typeface="PT Sans"/>
                <a:sym typeface="PT Sans"/>
              </a:rPr>
              <a:t>TEXTO</a:t>
            </a:r>
            <a:endParaRPr dirty="0"/>
          </a:p>
        </p:txBody>
      </p:sp>
      <p:sp>
        <p:nvSpPr>
          <p:cNvPr id="470" name="Google Shape;470;p21"/>
          <p:cNvSpPr txBox="1"/>
          <p:nvPr/>
        </p:nvSpPr>
        <p:spPr>
          <a:xfrm>
            <a:off x="5130800" y="3235325"/>
            <a:ext cx="1930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INFOGRÁFICO</a:t>
            </a:r>
            <a:endParaRPr dirty="0"/>
          </a:p>
        </p:txBody>
      </p:sp>
      <p:sp>
        <p:nvSpPr>
          <p:cNvPr id="471" name="Google Shape;471;p21"/>
          <p:cNvSpPr txBox="1"/>
          <p:nvPr/>
        </p:nvSpPr>
        <p:spPr>
          <a:xfrm>
            <a:off x="5318125" y="3586162"/>
            <a:ext cx="15557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</a:t>
            </a: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6686550" y="2235200"/>
            <a:ext cx="2544762" cy="4038600"/>
          </a:xfrm>
          <a:custGeom>
            <a:avLst/>
            <a:gdLst/>
            <a:ahLst/>
            <a:cxnLst/>
            <a:rect l="l" t="t" r="r" b="b"/>
            <a:pathLst>
              <a:path w="310" h="492" extrusionOk="0">
                <a:moveTo>
                  <a:pt x="92" y="146"/>
                </a:moveTo>
                <a:cubicBezTo>
                  <a:pt x="92" y="492"/>
                  <a:pt x="92" y="492"/>
                  <a:pt x="92" y="492"/>
                </a:cubicBezTo>
                <a:cubicBezTo>
                  <a:pt x="225" y="429"/>
                  <a:pt x="310" y="295"/>
                  <a:pt x="310" y="146"/>
                </a:cubicBezTo>
                <a:cubicBezTo>
                  <a:pt x="310" y="95"/>
                  <a:pt x="301" y="46"/>
                  <a:pt x="281" y="0"/>
                </a:cubicBezTo>
                <a:cubicBezTo>
                  <a:pt x="0" y="0"/>
                  <a:pt x="0" y="0"/>
                  <a:pt x="0" y="0"/>
                </a:cubicBezTo>
                <a:cubicBezTo>
                  <a:pt x="54" y="26"/>
                  <a:pt x="92" y="82"/>
                  <a:pt x="92" y="1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2960687" y="601662"/>
            <a:ext cx="2544762" cy="4038600"/>
          </a:xfrm>
          <a:custGeom>
            <a:avLst/>
            <a:gdLst/>
            <a:ahLst/>
            <a:cxnLst/>
            <a:rect l="l" t="t" r="r" b="b"/>
            <a:pathLst>
              <a:path w="310" h="492" extrusionOk="0">
                <a:moveTo>
                  <a:pt x="219" y="345"/>
                </a:moveTo>
                <a:cubicBezTo>
                  <a:pt x="219" y="0"/>
                  <a:pt x="219" y="0"/>
                  <a:pt x="219" y="0"/>
                </a:cubicBezTo>
                <a:cubicBezTo>
                  <a:pt x="86" y="63"/>
                  <a:pt x="0" y="197"/>
                  <a:pt x="0" y="345"/>
                </a:cubicBezTo>
                <a:cubicBezTo>
                  <a:pt x="0" y="396"/>
                  <a:pt x="10" y="445"/>
                  <a:pt x="29" y="492"/>
                </a:cubicBezTo>
                <a:cubicBezTo>
                  <a:pt x="310" y="492"/>
                  <a:pt x="310" y="492"/>
                  <a:pt x="310" y="492"/>
                </a:cubicBezTo>
                <a:cubicBezTo>
                  <a:pt x="256" y="465"/>
                  <a:pt x="219" y="410"/>
                  <a:pt x="219" y="345"/>
                </a:cubicBezTo>
                <a:close/>
              </a:path>
            </a:pathLst>
          </a:custGeom>
          <a:solidFill>
            <a:srgbClr val="7860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4897437" y="296862"/>
            <a:ext cx="4038600" cy="2544762"/>
          </a:xfrm>
          <a:custGeom>
            <a:avLst/>
            <a:gdLst/>
            <a:ahLst/>
            <a:cxnLst/>
            <a:rect l="l" t="t" r="r" b="b"/>
            <a:pathLst>
              <a:path w="492" h="310" extrusionOk="0">
                <a:moveTo>
                  <a:pt x="146" y="219"/>
                </a:moveTo>
                <a:cubicBezTo>
                  <a:pt x="492" y="219"/>
                  <a:pt x="492" y="219"/>
                  <a:pt x="492" y="219"/>
                </a:cubicBezTo>
                <a:cubicBezTo>
                  <a:pt x="429" y="86"/>
                  <a:pt x="295" y="0"/>
                  <a:pt x="146" y="0"/>
                </a:cubicBezTo>
                <a:cubicBezTo>
                  <a:pt x="95" y="0"/>
                  <a:pt x="46" y="10"/>
                  <a:pt x="0" y="29"/>
                </a:cubicBezTo>
                <a:cubicBezTo>
                  <a:pt x="0" y="310"/>
                  <a:pt x="0" y="310"/>
                  <a:pt x="0" y="310"/>
                </a:cubicBezTo>
                <a:cubicBezTo>
                  <a:pt x="26" y="256"/>
                  <a:pt x="82" y="219"/>
                  <a:pt x="146" y="219"/>
                </a:cubicBezTo>
                <a:close/>
              </a:path>
            </a:pathLst>
          </a:custGeom>
          <a:solidFill>
            <a:srgbClr val="A9C5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1"/>
          <p:cNvSpPr/>
          <p:nvPr/>
        </p:nvSpPr>
        <p:spPr>
          <a:xfrm>
            <a:off x="3263900" y="4024312"/>
            <a:ext cx="4038600" cy="2544762"/>
          </a:xfrm>
          <a:custGeom>
            <a:avLst/>
            <a:gdLst/>
            <a:ahLst/>
            <a:cxnLst/>
            <a:rect l="l" t="t" r="r" b="b"/>
            <a:pathLst>
              <a:path w="492" h="310" extrusionOk="0">
                <a:moveTo>
                  <a:pt x="345" y="310"/>
                </a:moveTo>
                <a:cubicBezTo>
                  <a:pt x="396" y="310"/>
                  <a:pt x="446" y="301"/>
                  <a:pt x="492" y="281"/>
                </a:cubicBezTo>
                <a:cubicBezTo>
                  <a:pt x="492" y="0"/>
                  <a:pt x="492" y="0"/>
                  <a:pt x="492" y="0"/>
                </a:cubicBezTo>
                <a:cubicBezTo>
                  <a:pt x="465" y="54"/>
                  <a:pt x="410" y="92"/>
                  <a:pt x="345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63" y="225"/>
                  <a:pt x="197" y="310"/>
                  <a:pt x="345" y="310"/>
                </a:cubicBezTo>
                <a:close/>
              </a:path>
            </a:pathLst>
          </a:custGeom>
          <a:solidFill>
            <a:srgbClr val="1793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1"/>
          <p:cNvSpPr/>
          <p:nvPr/>
        </p:nvSpPr>
        <p:spPr>
          <a:xfrm>
            <a:off x="7499350" y="1176337"/>
            <a:ext cx="525462" cy="639762"/>
          </a:xfrm>
          <a:custGeom>
            <a:avLst/>
            <a:gdLst/>
            <a:ahLst/>
            <a:cxnLst/>
            <a:rect l="l" t="t" r="r" b="b"/>
            <a:pathLst>
              <a:path w="64" h="78" extrusionOk="0">
                <a:moveTo>
                  <a:pt x="43" y="75"/>
                </a:moveTo>
                <a:cubicBezTo>
                  <a:pt x="43" y="76"/>
                  <a:pt x="42" y="78"/>
                  <a:pt x="40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21" y="76"/>
                  <a:pt x="21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4"/>
                  <a:pt x="22" y="72"/>
                  <a:pt x="24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4"/>
                  <a:pt x="43" y="75"/>
                </a:cubicBezTo>
                <a:close/>
                <a:moveTo>
                  <a:pt x="43" y="68"/>
                </a:moveTo>
                <a:cubicBezTo>
                  <a:pt x="43" y="66"/>
                  <a:pt x="42" y="65"/>
                  <a:pt x="40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2" y="65"/>
                  <a:pt x="21" y="66"/>
                  <a:pt x="21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69"/>
                  <a:pt x="22" y="71"/>
                  <a:pt x="24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2" y="71"/>
                  <a:pt x="43" y="69"/>
                  <a:pt x="43" y="68"/>
                </a:cubicBezTo>
                <a:close/>
                <a:moveTo>
                  <a:pt x="35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4"/>
                  <a:pt x="31" y="64"/>
                  <a:pt x="32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33" y="64"/>
                  <a:pt x="34" y="64"/>
                  <a:pt x="35" y="64"/>
                </a:cubicBezTo>
                <a:lnTo>
                  <a:pt x="35" y="38"/>
                </a:lnTo>
                <a:close/>
                <a:moveTo>
                  <a:pt x="23" y="28"/>
                </a:moveTo>
                <a:cubicBezTo>
                  <a:pt x="21" y="28"/>
                  <a:pt x="19" y="30"/>
                  <a:pt x="19" y="32"/>
                </a:cubicBezTo>
                <a:cubicBezTo>
                  <a:pt x="19" y="34"/>
                  <a:pt x="21" y="36"/>
                  <a:pt x="23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0"/>
                  <a:pt x="25" y="28"/>
                  <a:pt x="23" y="28"/>
                </a:cubicBezTo>
                <a:close/>
                <a:moveTo>
                  <a:pt x="45" y="32"/>
                </a:moveTo>
                <a:cubicBezTo>
                  <a:pt x="45" y="30"/>
                  <a:pt x="43" y="28"/>
                  <a:pt x="41" y="28"/>
                </a:cubicBezTo>
                <a:cubicBezTo>
                  <a:pt x="39" y="28"/>
                  <a:pt x="37" y="30"/>
                  <a:pt x="37" y="32"/>
                </a:cubicBezTo>
                <a:cubicBezTo>
                  <a:pt x="37" y="36"/>
                  <a:pt x="37" y="36"/>
                  <a:pt x="37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3" y="36"/>
                  <a:pt x="45" y="34"/>
                  <a:pt x="45" y="32"/>
                </a:cubicBezTo>
                <a:close/>
                <a:moveTo>
                  <a:pt x="53" y="25"/>
                </a:moveTo>
                <a:cubicBezTo>
                  <a:pt x="52" y="18"/>
                  <a:pt x="44" y="11"/>
                  <a:pt x="32" y="11"/>
                </a:cubicBezTo>
                <a:cubicBezTo>
                  <a:pt x="21" y="11"/>
                  <a:pt x="12" y="18"/>
                  <a:pt x="11" y="25"/>
                </a:cubicBezTo>
                <a:cubicBezTo>
                  <a:pt x="9" y="30"/>
                  <a:pt x="11" y="35"/>
                  <a:pt x="13" y="40"/>
                </a:cubicBezTo>
                <a:cubicBezTo>
                  <a:pt x="15" y="44"/>
                  <a:pt x="18" y="48"/>
                  <a:pt x="20" y="52"/>
                </a:cubicBezTo>
                <a:cubicBezTo>
                  <a:pt x="21" y="55"/>
                  <a:pt x="21" y="58"/>
                  <a:pt x="22" y="61"/>
                </a:cubicBezTo>
                <a:cubicBezTo>
                  <a:pt x="22" y="63"/>
                  <a:pt x="23" y="64"/>
                  <a:pt x="25" y="64"/>
                </a:cubicBezTo>
                <a:cubicBezTo>
                  <a:pt x="26" y="64"/>
                  <a:pt x="26" y="64"/>
                  <a:pt x="27" y="64"/>
                </a:cubicBezTo>
                <a:cubicBezTo>
                  <a:pt x="27" y="38"/>
                  <a:pt x="27" y="38"/>
                  <a:pt x="27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38"/>
                  <a:pt x="20" y="38"/>
                  <a:pt x="19" y="37"/>
                </a:cubicBezTo>
                <a:cubicBezTo>
                  <a:pt x="17" y="35"/>
                  <a:pt x="17" y="34"/>
                  <a:pt x="17" y="32"/>
                </a:cubicBezTo>
                <a:cubicBezTo>
                  <a:pt x="17" y="30"/>
                  <a:pt x="17" y="29"/>
                  <a:pt x="19" y="28"/>
                </a:cubicBezTo>
                <a:cubicBezTo>
                  <a:pt x="20" y="26"/>
                  <a:pt x="21" y="26"/>
                  <a:pt x="23" y="26"/>
                </a:cubicBezTo>
                <a:cubicBezTo>
                  <a:pt x="27" y="26"/>
                  <a:pt x="29" y="28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0"/>
                  <a:pt x="35" y="29"/>
                  <a:pt x="37" y="28"/>
                </a:cubicBezTo>
                <a:cubicBezTo>
                  <a:pt x="38" y="26"/>
                  <a:pt x="39" y="26"/>
                  <a:pt x="41" y="26"/>
                </a:cubicBezTo>
                <a:cubicBezTo>
                  <a:pt x="43" y="26"/>
                  <a:pt x="44" y="26"/>
                  <a:pt x="46" y="28"/>
                </a:cubicBezTo>
                <a:cubicBezTo>
                  <a:pt x="47" y="29"/>
                  <a:pt x="47" y="30"/>
                  <a:pt x="47" y="32"/>
                </a:cubicBezTo>
                <a:cubicBezTo>
                  <a:pt x="47" y="34"/>
                  <a:pt x="47" y="35"/>
                  <a:pt x="46" y="37"/>
                </a:cubicBezTo>
                <a:cubicBezTo>
                  <a:pt x="44" y="38"/>
                  <a:pt x="43" y="38"/>
                  <a:pt x="41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64"/>
                  <a:pt x="37" y="64"/>
                  <a:pt x="37" y="64"/>
                </a:cubicBezTo>
                <a:cubicBezTo>
                  <a:pt x="38" y="64"/>
                  <a:pt x="38" y="64"/>
                  <a:pt x="39" y="64"/>
                </a:cubicBezTo>
                <a:cubicBezTo>
                  <a:pt x="41" y="64"/>
                  <a:pt x="42" y="63"/>
                  <a:pt x="42" y="61"/>
                </a:cubicBezTo>
                <a:cubicBezTo>
                  <a:pt x="43" y="58"/>
                  <a:pt x="43" y="55"/>
                  <a:pt x="45" y="52"/>
                </a:cubicBezTo>
                <a:cubicBezTo>
                  <a:pt x="46" y="48"/>
                  <a:pt x="49" y="44"/>
                  <a:pt x="51" y="40"/>
                </a:cubicBezTo>
                <a:cubicBezTo>
                  <a:pt x="54" y="35"/>
                  <a:pt x="55" y="30"/>
                  <a:pt x="53" y="25"/>
                </a:cubicBezTo>
                <a:close/>
                <a:moveTo>
                  <a:pt x="34" y="3"/>
                </a:moveTo>
                <a:cubicBezTo>
                  <a:pt x="34" y="1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0" y="1"/>
                  <a:pt x="30" y="3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8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3" y="9"/>
                  <a:pt x="34" y="8"/>
                  <a:pt x="34" y="7"/>
                </a:cubicBezTo>
                <a:lnTo>
                  <a:pt x="34" y="3"/>
                </a:lnTo>
                <a:close/>
                <a:moveTo>
                  <a:pt x="47" y="7"/>
                </a:moveTo>
                <a:cubicBezTo>
                  <a:pt x="48" y="5"/>
                  <a:pt x="48" y="4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3"/>
                  <a:pt x="44" y="3"/>
                  <a:pt x="43" y="4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9"/>
                  <a:pt x="41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2"/>
                  <a:pt x="45" y="12"/>
                  <a:pt x="45" y="10"/>
                </a:cubicBezTo>
                <a:lnTo>
                  <a:pt x="47" y="7"/>
                </a:lnTo>
                <a:close/>
                <a:moveTo>
                  <a:pt x="57" y="14"/>
                </a:moveTo>
                <a:cubicBezTo>
                  <a:pt x="58" y="13"/>
                  <a:pt x="58" y="12"/>
                  <a:pt x="57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0"/>
                  <a:pt x="55" y="10"/>
                  <a:pt x="54" y="11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4"/>
                  <a:pt x="50" y="16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8"/>
                  <a:pt x="53" y="18"/>
                  <a:pt x="54" y="17"/>
                </a:cubicBezTo>
                <a:lnTo>
                  <a:pt x="57" y="14"/>
                </a:lnTo>
                <a:close/>
                <a:moveTo>
                  <a:pt x="62" y="26"/>
                </a:moveTo>
                <a:cubicBezTo>
                  <a:pt x="63" y="25"/>
                  <a:pt x="64" y="24"/>
                  <a:pt x="64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4" y="22"/>
                  <a:pt x="63" y="21"/>
                  <a:pt x="61" y="21"/>
                </a:cubicBezTo>
                <a:cubicBezTo>
                  <a:pt x="57" y="22"/>
                  <a:pt x="57" y="22"/>
                  <a:pt x="57" y="22"/>
                </a:cubicBezTo>
                <a:cubicBezTo>
                  <a:pt x="56" y="22"/>
                  <a:pt x="55" y="23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6"/>
                  <a:pt x="57" y="27"/>
                  <a:pt x="58" y="26"/>
                </a:cubicBezTo>
                <a:lnTo>
                  <a:pt x="62" y="26"/>
                </a:lnTo>
                <a:close/>
                <a:moveTo>
                  <a:pt x="61" y="38"/>
                </a:moveTo>
                <a:cubicBezTo>
                  <a:pt x="62" y="39"/>
                  <a:pt x="64" y="38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5"/>
                  <a:pt x="63" y="34"/>
                  <a:pt x="62" y="34"/>
                </a:cubicBezTo>
                <a:cubicBezTo>
                  <a:pt x="58" y="33"/>
                  <a:pt x="58" y="33"/>
                  <a:pt x="58" y="33"/>
                </a:cubicBezTo>
                <a:cubicBezTo>
                  <a:pt x="57" y="33"/>
                  <a:pt x="55" y="33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6" y="37"/>
                  <a:pt x="57" y="37"/>
                </a:cubicBezTo>
                <a:lnTo>
                  <a:pt x="61" y="38"/>
                </a:lnTo>
                <a:close/>
                <a:moveTo>
                  <a:pt x="18" y="10"/>
                </a:moveTo>
                <a:cubicBezTo>
                  <a:pt x="19" y="12"/>
                  <a:pt x="20" y="12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3" y="11"/>
                  <a:pt x="23" y="9"/>
                  <a:pt x="23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18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6" y="5"/>
                  <a:pt x="16" y="7"/>
                </a:cubicBezTo>
                <a:lnTo>
                  <a:pt x="18" y="10"/>
                </a:lnTo>
                <a:close/>
                <a:moveTo>
                  <a:pt x="10" y="17"/>
                </a:moveTo>
                <a:cubicBezTo>
                  <a:pt x="11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4"/>
                  <a:pt x="13" y="14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10"/>
                  <a:pt x="7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2"/>
                  <a:pt x="6" y="13"/>
                  <a:pt x="7" y="14"/>
                </a:cubicBezTo>
                <a:lnTo>
                  <a:pt x="10" y="17"/>
                </a:lnTo>
                <a:close/>
                <a:moveTo>
                  <a:pt x="6" y="26"/>
                </a:moveTo>
                <a:cubicBezTo>
                  <a:pt x="7" y="27"/>
                  <a:pt x="8" y="26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3"/>
                  <a:pt x="8" y="22"/>
                  <a:pt x="7" y="22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5"/>
                  <a:pt x="2" y="26"/>
                </a:cubicBezTo>
                <a:lnTo>
                  <a:pt x="6" y="26"/>
                </a:lnTo>
                <a:close/>
                <a:moveTo>
                  <a:pt x="7" y="37"/>
                </a:moveTo>
                <a:cubicBezTo>
                  <a:pt x="8" y="37"/>
                  <a:pt x="9" y="36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3"/>
                  <a:pt x="7" y="33"/>
                  <a:pt x="6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3" y="38"/>
                </a:cubicBezTo>
                <a:lnTo>
                  <a:pt x="7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1"/>
          <p:cNvSpPr/>
          <p:nvPr/>
        </p:nvSpPr>
        <p:spPr>
          <a:xfrm>
            <a:off x="7770812" y="4730750"/>
            <a:ext cx="746125" cy="508000"/>
          </a:xfrm>
          <a:custGeom>
            <a:avLst/>
            <a:gdLst/>
            <a:ahLst/>
            <a:cxnLst/>
            <a:rect l="l" t="t" r="r" b="b"/>
            <a:pathLst>
              <a:path w="91" h="62" extrusionOk="0">
                <a:moveTo>
                  <a:pt x="73" y="6"/>
                </a:moveTo>
                <a:cubicBezTo>
                  <a:pt x="81" y="28"/>
                  <a:pt x="81" y="28"/>
                  <a:pt x="81" y="28"/>
                </a:cubicBezTo>
                <a:cubicBezTo>
                  <a:pt x="70" y="32"/>
                  <a:pt x="70" y="32"/>
                  <a:pt x="70" y="32"/>
                </a:cubicBezTo>
                <a:cubicBezTo>
                  <a:pt x="65" y="27"/>
                  <a:pt x="48" y="13"/>
                  <a:pt x="46" y="12"/>
                </a:cubicBezTo>
                <a:cubicBezTo>
                  <a:pt x="45" y="12"/>
                  <a:pt x="40" y="14"/>
                  <a:pt x="39" y="15"/>
                </a:cubicBezTo>
                <a:cubicBezTo>
                  <a:pt x="39" y="15"/>
                  <a:pt x="36" y="15"/>
                  <a:pt x="33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29" y="14"/>
                  <a:pt x="29" y="14"/>
                  <a:pt x="29" y="13"/>
                </a:cubicBezTo>
                <a:cubicBezTo>
                  <a:pt x="29" y="12"/>
                  <a:pt x="30" y="11"/>
                  <a:pt x="31" y="11"/>
                </a:cubicBezTo>
                <a:cubicBezTo>
                  <a:pt x="35" y="8"/>
                  <a:pt x="47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2" y="4"/>
                  <a:pt x="70" y="6"/>
                  <a:pt x="73" y="6"/>
                </a:cubicBezTo>
                <a:close/>
                <a:moveTo>
                  <a:pt x="80" y="0"/>
                </a:moveTo>
                <a:cubicBezTo>
                  <a:pt x="80" y="0"/>
                  <a:pt x="79" y="1"/>
                  <a:pt x="79" y="1"/>
                </a:cubicBezTo>
                <a:cubicBezTo>
                  <a:pt x="76" y="2"/>
                  <a:pt x="76" y="2"/>
                  <a:pt x="76" y="2"/>
                </a:cubicBezTo>
                <a:cubicBezTo>
                  <a:pt x="75" y="2"/>
                  <a:pt x="75" y="3"/>
                  <a:pt x="74" y="3"/>
                </a:cubicBezTo>
                <a:cubicBezTo>
                  <a:pt x="74" y="4"/>
                  <a:pt x="74" y="5"/>
                  <a:pt x="74" y="5"/>
                </a:cubicBezTo>
                <a:cubicBezTo>
                  <a:pt x="83" y="27"/>
                  <a:pt x="83" y="27"/>
                  <a:pt x="83" y="27"/>
                </a:cubicBezTo>
                <a:cubicBezTo>
                  <a:pt x="84" y="29"/>
                  <a:pt x="85" y="29"/>
                  <a:pt x="86" y="29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7"/>
                  <a:pt x="91" y="27"/>
                  <a:pt x="91" y="26"/>
                </a:cubicBezTo>
                <a:cubicBezTo>
                  <a:pt x="91" y="26"/>
                  <a:pt x="91" y="25"/>
                  <a:pt x="91" y="24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1"/>
                  <a:pt x="81" y="0"/>
                  <a:pt x="80" y="0"/>
                </a:cubicBezTo>
                <a:close/>
                <a:moveTo>
                  <a:pt x="0" y="31"/>
                </a:moveTo>
                <a:cubicBezTo>
                  <a:pt x="0" y="32"/>
                  <a:pt x="0" y="32"/>
                  <a:pt x="0" y="33"/>
                </a:cubicBezTo>
                <a:cubicBezTo>
                  <a:pt x="1" y="33"/>
                  <a:pt x="1" y="34"/>
                  <a:pt x="2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7" y="34"/>
                  <a:pt x="8" y="33"/>
                  <a:pt x="8" y="32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5"/>
                  <a:pt x="9" y="5"/>
                </a:cubicBezTo>
                <a:cubicBezTo>
                  <a:pt x="9" y="4"/>
                  <a:pt x="8" y="4"/>
                  <a:pt x="8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2" y="5"/>
                  <a:pt x="2" y="6"/>
                </a:cubicBezTo>
                <a:lnTo>
                  <a:pt x="0" y="31"/>
                </a:lnTo>
                <a:close/>
                <a:moveTo>
                  <a:pt x="37" y="53"/>
                </a:moveTo>
                <a:cubicBezTo>
                  <a:pt x="37" y="53"/>
                  <a:pt x="37" y="52"/>
                  <a:pt x="36" y="51"/>
                </a:cubicBezTo>
                <a:cubicBezTo>
                  <a:pt x="34" y="50"/>
                  <a:pt x="33" y="50"/>
                  <a:pt x="31" y="52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8"/>
                  <a:pt x="28" y="60"/>
                  <a:pt x="28" y="61"/>
                </a:cubicBezTo>
                <a:cubicBezTo>
                  <a:pt x="29" y="61"/>
                  <a:pt x="30" y="62"/>
                  <a:pt x="30" y="62"/>
                </a:cubicBezTo>
                <a:cubicBezTo>
                  <a:pt x="31" y="62"/>
                  <a:pt x="32" y="61"/>
                  <a:pt x="33" y="60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5"/>
                  <a:pt x="37" y="54"/>
                  <a:pt x="37" y="53"/>
                </a:cubicBezTo>
                <a:close/>
                <a:moveTo>
                  <a:pt x="19" y="52"/>
                </a:moveTo>
                <a:cubicBezTo>
                  <a:pt x="18" y="53"/>
                  <a:pt x="18" y="55"/>
                  <a:pt x="20" y="56"/>
                </a:cubicBezTo>
                <a:cubicBezTo>
                  <a:pt x="22" y="58"/>
                  <a:pt x="24" y="57"/>
                  <a:pt x="25" y="56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48"/>
                  <a:pt x="30" y="46"/>
                  <a:pt x="29" y="46"/>
                </a:cubicBezTo>
                <a:cubicBezTo>
                  <a:pt x="27" y="44"/>
                  <a:pt x="26" y="45"/>
                  <a:pt x="24" y="46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lnTo>
                  <a:pt x="19" y="52"/>
                </a:lnTo>
                <a:close/>
                <a:moveTo>
                  <a:pt x="13" y="46"/>
                </a:moveTo>
                <a:cubicBezTo>
                  <a:pt x="12" y="46"/>
                  <a:pt x="12" y="47"/>
                  <a:pt x="12" y="48"/>
                </a:cubicBezTo>
                <a:cubicBezTo>
                  <a:pt x="12" y="49"/>
                  <a:pt x="13" y="50"/>
                  <a:pt x="14" y="51"/>
                </a:cubicBezTo>
                <a:cubicBezTo>
                  <a:pt x="15" y="52"/>
                  <a:pt x="17" y="52"/>
                  <a:pt x="18" y="50"/>
                </a:cubicBezTo>
                <a:cubicBezTo>
                  <a:pt x="23" y="44"/>
                  <a:pt x="23" y="44"/>
                  <a:pt x="23" y="44"/>
                </a:cubicBezTo>
                <a:cubicBezTo>
                  <a:pt x="24" y="43"/>
                  <a:pt x="24" y="42"/>
                  <a:pt x="24" y="42"/>
                </a:cubicBezTo>
                <a:cubicBezTo>
                  <a:pt x="24" y="41"/>
                  <a:pt x="23" y="40"/>
                  <a:pt x="23" y="39"/>
                </a:cubicBezTo>
                <a:cubicBezTo>
                  <a:pt x="21" y="38"/>
                  <a:pt x="19" y="38"/>
                  <a:pt x="18" y="40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5" y="43"/>
                  <a:pt x="15" y="43"/>
                </a:cubicBezTo>
                <a:lnTo>
                  <a:pt x="13" y="46"/>
                </a:lnTo>
                <a:close/>
                <a:moveTo>
                  <a:pt x="12" y="44"/>
                </a:moveTo>
                <a:cubicBezTo>
                  <a:pt x="17" y="38"/>
                  <a:pt x="17" y="38"/>
                  <a:pt x="17" y="38"/>
                </a:cubicBezTo>
                <a:cubicBezTo>
                  <a:pt x="19" y="35"/>
                  <a:pt x="17" y="34"/>
                  <a:pt x="16" y="33"/>
                </a:cubicBezTo>
                <a:cubicBezTo>
                  <a:pt x="15" y="32"/>
                  <a:pt x="13" y="32"/>
                  <a:pt x="12" y="34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9"/>
                  <a:pt x="6" y="40"/>
                  <a:pt x="7" y="41"/>
                </a:cubicBezTo>
                <a:cubicBezTo>
                  <a:pt x="7" y="42"/>
                  <a:pt x="7" y="43"/>
                  <a:pt x="8" y="43"/>
                </a:cubicBezTo>
                <a:cubicBezTo>
                  <a:pt x="8" y="44"/>
                  <a:pt x="9" y="44"/>
                  <a:pt x="10" y="44"/>
                </a:cubicBezTo>
                <a:cubicBezTo>
                  <a:pt x="11" y="44"/>
                  <a:pt x="11" y="44"/>
                  <a:pt x="12" y="44"/>
                </a:cubicBezTo>
                <a:close/>
                <a:moveTo>
                  <a:pt x="69" y="39"/>
                </a:moveTo>
                <a:cubicBezTo>
                  <a:pt x="70" y="37"/>
                  <a:pt x="71" y="36"/>
                  <a:pt x="69" y="34"/>
                </a:cubicBezTo>
                <a:cubicBezTo>
                  <a:pt x="67" y="32"/>
                  <a:pt x="67" y="32"/>
                  <a:pt x="67" y="32"/>
                </a:cubicBezTo>
                <a:cubicBezTo>
                  <a:pt x="58" y="25"/>
                  <a:pt x="48" y="16"/>
                  <a:pt x="46" y="15"/>
                </a:cubicBezTo>
                <a:cubicBezTo>
                  <a:pt x="45" y="15"/>
                  <a:pt x="42" y="16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7"/>
                  <a:pt x="36" y="18"/>
                  <a:pt x="33" y="18"/>
                </a:cubicBezTo>
                <a:cubicBezTo>
                  <a:pt x="31" y="18"/>
                  <a:pt x="30" y="17"/>
                  <a:pt x="29" y="17"/>
                </a:cubicBezTo>
                <a:cubicBezTo>
                  <a:pt x="27" y="16"/>
                  <a:pt x="27" y="14"/>
                  <a:pt x="27" y="13"/>
                </a:cubicBezTo>
                <a:cubicBezTo>
                  <a:pt x="27" y="11"/>
                  <a:pt x="28" y="10"/>
                  <a:pt x="30" y="9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32"/>
                  <a:pt x="10" y="32"/>
                  <a:pt x="10" y="32"/>
                </a:cubicBezTo>
                <a:cubicBezTo>
                  <a:pt x="12" y="30"/>
                  <a:pt x="13" y="30"/>
                  <a:pt x="14" y="30"/>
                </a:cubicBezTo>
                <a:cubicBezTo>
                  <a:pt x="15" y="30"/>
                  <a:pt x="17" y="30"/>
                  <a:pt x="18" y="31"/>
                </a:cubicBezTo>
                <a:cubicBezTo>
                  <a:pt x="19" y="33"/>
                  <a:pt x="20" y="35"/>
                  <a:pt x="20" y="36"/>
                </a:cubicBezTo>
                <a:cubicBezTo>
                  <a:pt x="21" y="36"/>
                  <a:pt x="23" y="37"/>
                  <a:pt x="24" y="38"/>
                </a:cubicBezTo>
                <a:cubicBezTo>
                  <a:pt x="26" y="39"/>
                  <a:pt x="26" y="41"/>
                  <a:pt x="26" y="43"/>
                </a:cubicBezTo>
                <a:cubicBezTo>
                  <a:pt x="28" y="42"/>
                  <a:pt x="29" y="43"/>
                  <a:pt x="30" y="44"/>
                </a:cubicBezTo>
                <a:cubicBezTo>
                  <a:pt x="32" y="45"/>
                  <a:pt x="32" y="47"/>
                  <a:pt x="32" y="48"/>
                </a:cubicBezTo>
                <a:cubicBezTo>
                  <a:pt x="34" y="48"/>
                  <a:pt x="36" y="48"/>
                  <a:pt x="37" y="49"/>
                </a:cubicBezTo>
                <a:cubicBezTo>
                  <a:pt x="39" y="51"/>
                  <a:pt x="40" y="53"/>
                  <a:pt x="39" y="56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2" y="58"/>
                  <a:pt x="42" y="58"/>
                  <a:pt x="43" y="58"/>
                </a:cubicBezTo>
                <a:cubicBezTo>
                  <a:pt x="44" y="58"/>
                  <a:pt x="45" y="57"/>
                  <a:pt x="45" y="56"/>
                </a:cubicBezTo>
                <a:cubicBezTo>
                  <a:pt x="46" y="55"/>
                  <a:pt x="47" y="54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7" y="46"/>
                  <a:pt x="37" y="45"/>
                </a:cubicBezTo>
                <a:cubicBezTo>
                  <a:pt x="37" y="45"/>
                  <a:pt x="37" y="45"/>
                  <a:pt x="38" y="44"/>
                </a:cubicBezTo>
                <a:cubicBezTo>
                  <a:pt x="38" y="44"/>
                  <a:pt x="39" y="44"/>
                  <a:pt x="39" y="44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3"/>
                  <a:pt x="51" y="53"/>
                  <a:pt x="51" y="53"/>
                </a:cubicBezTo>
                <a:cubicBezTo>
                  <a:pt x="52" y="53"/>
                  <a:pt x="53" y="53"/>
                  <a:pt x="54" y="52"/>
                </a:cubicBezTo>
                <a:cubicBezTo>
                  <a:pt x="55" y="51"/>
                  <a:pt x="55" y="50"/>
                  <a:pt x="55" y="49"/>
                </a:cubicBezTo>
                <a:cubicBezTo>
                  <a:pt x="55" y="49"/>
                  <a:pt x="54" y="48"/>
                  <a:pt x="53" y="47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39"/>
                  <a:pt x="48" y="39"/>
                  <a:pt x="48" y="39"/>
                </a:cubicBezTo>
                <a:cubicBezTo>
                  <a:pt x="57" y="47"/>
                  <a:pt x="57" y="47"/>
                  <a:pt x="57" y="47"/>
                </a:cubicBezTo>
                <a:cubicBezTo>
                  <a:pt x="58" y="48"/>
                  <a:pt x="59" y="48"/>
                  <a:pt x="59" y="48"/>
                </a:cubicBezTo>
                <a:cubicBezTo>
                  <a:pt x="61" y="48"/>
                  <a:pt x="62" y="47"/>
                  <a:pt x="63" y="46"/>
                </a:cubicBezTo>
                <a:cubicBezTo>
                  <a:pt x="63" y="45"/>
                  <a:pt x="64" y="44"/>
                  <a:pt x="64" y="44"/>
                </a:cubicBezTo>
                <a:cubicBezTo>
                  <a:pt x="63" y="43"/>
                  <a:pt x="63" y="42"/>
                  <a:pt x="62" y="41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4" y="34"/>
                  <a:pt x="54" y="33"/>
                </a:cubicBezTo>
                <a:cubicBezTo>
                  <a:pt x="55" y="33"/>
                  <a:pt x="56" y="33"/>
                  <a:pt x="56" y="33"/>
                </a:cubicBezTo>
                <a:cubicBezTo>
                  <a:pt x="64" y="40"/>
                  <a:pt x="64" y="40"/>
                  <a:pt x="64" y="40"/>
                </a:cubicBezTo>
                <a:cubicBezTo>
                  <a:pt x="66" y="41"/>
                  <a:pt x="68" y="40"/>
                  <a:pt x="69" y="3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1"/>
          <p:cNvSpPr/>
          <p:nvPr/>
        </p:nvSpPr>
        <p:spPr>
          <a:xfrm>
            <a:off x="3543300" y="1800225"/>
            <a:ext cx="993775" cy="523875"/>
          </a:xfrm>
          <a:custGeom>
            <a:avLst/>
            <a:gdLst/>
            <a:ahLst/>
            <a:cxnLst/>
            <a:rect l="l" t="t" r="r" b="b"/>
            <a:pathLst>
              <a:path w="121" h="64" extrusionOk="0">
                <a:moveTo>
                  <a:pt x="88" y="60"/>
                </a:moveTo>
                <a:cubicBezTo>
                  <a:pt x="86" y="61"/>
                  <a:pt x="84" y="61"/>
                  <a:pt x="82" y="62"/>
                </a:cubicBezTo>
                <a:cubicBezTo>
                  <a:pt x="76" y="63"/>
                  <a:pt x="70" y="63"/>
                  <a:pt x="62" y="64"/>
                </a:cubicBezTo>
                <a:cubicBezTo>
                  <a:pt x="55" y="63"/>
                  <a:pt x="48" y="63"/>
                  <a:pt x="42" y="62"/>
                </a:cubicBezTo>
                <a:cubicBezTo>
                  <a:pt x="41" y="61"/>
                  <a:pt x="39" y="61"/>
                  <a:pt x="37" y="60"/>
                </a:cubicBezTo>
                <a:cubicBezTo>
                  <a:pt x="32" y="57"/>
                  <a:pt x="32" y="53"/>
                  <a:pt x="35" y="50"/>
                </a:cubicBezTo>
                <a:cubicBezTo>
                  <a:pt x="38" y="47"/>
                  <a:pt x="42" y="45"/>
                  <a:pt x="46" y="43"/>
                </a:cubicBezTo>
                <a:cubicBezTo>
                  <a:pt x="48" y="42"/>
                  <a:pt x="50" y="41"/>
                  <a:pt x="51" y="41"/>
                </a:cubicBezTo>
                <a:cubicBezTo>
                  <a:pt x="55" y="39"/>
                  <a:pt x="56" y="36"/>
                  <a:pt x="53" y="33"/>
                </a:cubicBezTo>
                <a:cubicBezTo>
                  <a:pt x="48" y="28"/>
                  <a:pt x="46" y="21"/>
                  <a:pt x="46" y="14"/>
                </a:cubicBezTo>
                <a:cubicBezTo>
                  <a:pt x="47" y="7"/>
                  <a:pt x="51" y="3"/>
                  <a:pt x="58" y="1"/>
                </a:cubicBezTo>
                <a:cubicBezTo>
                  <a:pt x="59" y="1"/>
                  <a:pt x="61" y="0"/>
                  <a:pt x="62" y="0"/>
                </a:cubicBezTo>
                <a:cubicBezTo>
                  <a:pt x="64" y="0"/>
                  <a:pt x="65" y="1"/>
                  <a:pt x="67" y="1"/>
                </a:cubicBezTo>
                <a:cubicBezTo>
                  <a:pt x="74" y="3"/>
                  <a:pt x="78" y="7"/>
                  <a:pt x="78" y="14"/>
                </a:cubicBezTo>
                <a:cubicBezTo>
                  <a:pt x="79" y="21"/>
                  <a:pt x="77" y="28"/>
                  <a:pt x="71" y="33"/>
                </a:cubicBezTo>
                <a:cubicBezTo>
                  <a:pt x="69" y="36"/>
                  <a:pt x="70" y="39"/>
                  <a:pt x="73" y="41"/>
                </a:cubicBezTo>
                <a:cubicBezTo>
                  <a:pt x="75" y="41"/>
                  <a:pt x="77" y="42"/>
                  <a:pt x="79" y="43"/>
                </a:cubicBezTo>
                <a:cubicBezTo>
                  <a:pt x="83" y="45"/>
                  <a:pt x="87" y="47"/>
                  <a:pt x="90" y="50"/>
                </a:cubicBezTo>
                <a:cubicBezTo>
                  <a:pt x="92" y="52"/>
                  <a:pt x="93" y="57"/>
                  <a:pt x="88" y="60"/>
                </a:cubicBezTo>
                <a:close/>
                <a:moveTo>
                  <a:pt x="119" y="54"/>
                </a:moveTo>
                <a:cubicBezTo>
                  <a:pt x="117" y="52"/>
                  <a:pt x="115" y="50"/>
                  <a:pt x="112" y="49"/>
                </a:cubicBezTo>
                <a:cubicBezTo>
                  <a:pt x="110" y="49"/>
                  <a:pt x="109" y="48"/>
                  <a:pt x="108" y="48"/>
                </a:cubicBezTo>
                <a:cubicBezTo>
                  <a:pt x="105" y="47"/>
                  <a:pt x="105" y="44"/>
                  <a:pt x="106" y="42"/>
                </a:cubicBezTo>
                <a:cubicBezTo>
                  <a:pt x="110" y="39"/>
                  <a:pt x="112" y="34"/>
                  <a:pt x="111" y="29"/>
                </a:cubicBezTo>
                <a:cubicBezTo>
                  <a:pt x="111" y="24"/>
                  <a:pt x="108" y="21"/>
                  <a:pt x="103" y="20"/>
                </a:cubicBezTo>
                <a:cubicBezTo>
                  <a:pt x="102" y="20"/>
                  <a:pt x="101" y="20"/>
                  <a:pt x="100" y="20"/>
                </a:cubicBezTo>
                <a:cubicBezTo>
                  <a:pt x="99" y="20"/>
                  <a:pt x="98" y="20"/>
                  <a:pt x="97" y="20"/>
                </a:cubicBezTo>
                <a:cubicBezTo>
                  <a:pt x="92" y="21"/>
                  <a:pt x="89" y="24"/>
                  <a:pt x="89" y="29"/>
                </a:cubicBezTo>
                <a:cubicBezTo>
                  <a:pt x="89" y="34"/>
                  <a:pt x="90" y="39"/>
                  <a:pt x="94" y="42"/>
                </a:cubicBezTo>
                <a:cubicBezTo>
                  <a:pt x="96" y="44"/>
                  <a:pt x="95" y="47"/>
                  <a:pt x="93" y="48"/>
                </a:cubicBezTo>
                <a:cubicBezTo>
                  <a:pt x="93" y="48"/>
                  <a:pt x="92" y="48"/>
                  <a:pt x="92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5" y="50"/>
                  <a:pt x="96" y="53"/>
                  <a:pt x="96" y="56"/>
                </a:cubicBezTo>
                <a:cubicBezTo>
                  <a:pt x="95" y="58"/>
                  <a:pt x="93" y="60"/>
                  <a:pt x="91" y="62"/>
                </a:cubicBezTo>
                <a:cubicBezTo>
                  <a:pt x="90" y="62"/>
                  <a:pt x="89" y="62"/>
                  <a:pt x="88" y="63"/>
                </a:cubicBezTo>
                <a:cubicBezTo>
                  <a:pt x="92" y="63"/>
                  <a:pt x="96" y="63"/>
                  <a:pt x="100" y="64"/>
                </a:cubicBezTo>
                <a:cubicBezTo>
                  <a:pt x="106" y="63"/>
                  <a:pt x="110" y="63"/>
                  <a:pt x="114" y="62"/>
                </a:cubicBezTo>
                <a:cubicBezTo>
                  <a:pt x="115" y="62"/>
                  <a:pt x="117" y="62"/>
                  <a:pt x="118" y="61"/>
                </a:cubicBezTo>
                <a:cubicBezTo>
                  <a:pt x="121" y="59"/>
                  <a:pt x="121" y="56"/>
                  <a:pt x="119" y="54"/>
                </a:cubicBezTo>
                <a:close/>
                <a:moveTo>
                  <a:pt x="29" y="56"/>
                </a:moveTo>
                <a:cubicBezTo>
                  <a:pt x="28" y="53"/>
                  <a:pt x="29" y="51"/>
                  <a:pt x="31" y="49"/>
                </a:cubicBezTo>
                <a:cubicBezTo>
                  <a:pt x="32" y="48"/>
                  <a:pt x="33" y="47"/>
                  <a:pt x="34" y="46"/>
                </a:cubicBezTo>
                <a:cubicBezTo>
                  <a:pt x="33" y="46"/>
                  <a:pt x="33" y="46"/>
                  <a:pt x="32" y="46"/>
                </a:cubicBezTo>
                <a:cubicBezTo>
                  <a:pt x="29" y="45"/>
                  <a:pt x="29" y="42"/>
                  <a:pt x="31" y="40"/>
                </a:cubicBezTo>
                <a:cubicBezTo>
                  <a:pt x="35" y="36"/>
                  <a:pt x="36" y="31"/>
                  <a:pt x="36" y="26"/>
                </a:cubicBezTo>
                <a:cubicBezTo>
                  <a:pt x="36" y="20"/>
                  <a:pt x="33" y="17"/>
                  <a:pt x="27" y="15"/>
                </a:cubicBezTo>
                <a:cubicBezTo>
                  <a:pt x="26" y="15"/>
                  <a:pt x="25" y="15"/>
                  <a:pt x="24" y="15"/>
                </a:cubicBezTo>
                <a:cubicBezTo>
                  <a:pt x="23" y="15"/>
                  <a:pt x="22" y="15"/>
                  <a:pt x="20" y="15"/>
                </a:cubicBezTo>
                <a:cubicBezTo>
                  <a:pt x="15" y="17"/>
                  <a:pt x="12" y="20"/>
                  <a:pt x="12" y="26"/>
                </a:cubicBezTo>
                <a:cubicBezTo>
                  <a:pt x="11" y="31"/>
                  <a:pt x="13" y="36"/>
                  <a:pt x="17" y="40"/>
                </a:cubicBezTo>
                <a:cubicBezTo>
                  <a:pt x="19" y="42"/>
                  <a:pt x="18" y="45"/>
                  <a:pt x="15" y="46"/>
                </a:cubicBezTo>
                <a:cubicBezTo>
                  <a:pt x="14" y="46"/>
                  <a:pt x="13" y="47"/>
                  <a:pt x="11" y="48"/>
                </a:cubicBezTo>
                <a:cubicBezTo>
                  <a:pt x="8" y="49"/>
                  <a:pt x="5" y="51"/>
                  <a:pt x="2" y="53"/>
                </a:cubicBezTo>
                <a:cubicBezTo>
                  <a:pt x="0" y="56"/>
                  <a:pt x="0" y="59"/>
                  <a:pt x="4" y="61"/>
                </a:cubicBezTo>
                <a:cubicBezTo>
                  <a:pt x="6" y="61"/>
                  <a:pt x="7" y="62"/>
                  <a:pt x="8" y="62"/>
                </a:cubicBezTo>
                <a:cubicBezTo>
                  <a:pt x="13" y="63"/>
                  <a:pt x="18" y="63"/>
                  <a:pt x="24" y="64"/>
                </a:cubicBezTo>
                <a:cubicBezTo>
                  <a:pt x="29" y="63"/>
                  <a:pt x="33" y="63"/>
                  <a:pt x="36" y="63"/>
                </a:cubicBezTo>
                <a:cubicBezTo>
                  <a:pt x="36" y="62"/>
                  <a:pt x="35" y="62"/>
                  <a:pt x="34" y="62"/>
                </a:cubicBezTo>
                <a:cubicBezTo>
                  <a:pt x="31" y="60"/>
                  <a:pt x="29" y="58"/>
                  <a:pt x="29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1"/>
          <p:cNvSpPr/>
          <p:nvPr/>
        </p:nvSpPr>
        <p:spPr>
          <a:xfrm>
            <a:off x="4265612" y="5067300"/>
            <a:ext cx="468312" cy="688975"/>
          </a:xfrm>
          <a:custGeom>
            <a:avLst/>
            <a:gdLst/>
            <a:ahLst/>
            <a:cxnLst/>
            <a:rect l="l" t="t" r="r" b="b"/>
            <a:pathLst>
              <a:path w="57" h="84" extrusionOk="0">
                <a:moveTo>
                  <a:pt x="57" y="56"/>
                </a:moveTo>
                <a:cubicBezTo>
                  <a:pt x="57" y="47"/>
                  <a:pt x="51" y="40"/>
                  <a:pt x="37" y="37"/>
                </a:cubicBezTo>
                <a:cubicBezTo>
                  <a:pt x="36" y="37"/>
                  <a:pt x="28" y="35"/>
                  <a:pt x="27" y="35"/>
                </a:cubicBezTo>
                <a:cubicBezTo>
                  <a:pt x="17" y="32"/>
                  <a:pt x="14" y="30"/>
                  <a:pt x="14" y="28"/>
                </a:cubicBezTo>
                <a:cubicBezTo>
                  <a:pt x="14" y="25"/>
                  <a:pt x="18" y="21"/>
                  <a:pt x="28" y="21"/>
                </a:cubicBezTo>
                <a:cubicBezTo>
                  <a:pt x="35" y="21"/>
                  <a:pt x="43" y="27"/>
                  <a:pt x="43" y="27"/>
                </a:cubicBezTo>
                <a:cubicBezTo>
                  <a:pt x="46" y="29"/>
                  <a:pt x="47" y="29"/>
                  <a:pt x="50" y="26"/>
                </a:cubicBezTo>
                <a:cubicBezTo>
                  <a:pt x="50" y="26"/>
                  <a:pt x="53" y="24"/>
                  <a:pt x="53" y="21"/>
                </a:cubicBezTo>
                <a:cubicBezTo>
                  <a:pt x="53" y="17"/>
                  <a:pt x="44" y="12"/>
                  <a:pt x="35" y="10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3" y="0"/>
                  <a:pt x="3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0"/>
                  <a:pt x="23" y="2"/>
                  <a:pt x="23" y="3"/>
                </a:cubicBezTo>
                <a:cubicBezTo>
                  <a:pt x="23" y="10"/>
                  <a:pt x="23" y="10"/>
                  <a:pt x="23" y="10"/>
                </a:cubicBezTo>
                <a:cubicBezTo>
                  <a:pt x="8" y="11"/>
                  <a:pt x="0" y="19"/>
                  <a:pt x="0" y="28"/>
                </a:cubicBezTo>
                <a:cubicBezTo>
                  <a:pt x="0" y="39"/>
                  <a:pt x="10" y="43"/>
                  <a:pt x="22" y="46"/>
                </a:cubicBezTo>
                <a:cubicBezTo>
                  <a:pt x="23" y="46"/>
                  <a:pt x="32" y="49"/>
                  <a:pt x="33" y="49"/>
                </a:cubicBezTo>
                <a:cubicBezTo>
                  <a:pt x="42" y="51"/>
                  <a:pt x="44" y="54"/>
                  <a:pt x="44" y="56"/>
                </a:cubicBezTo>
                <a:cubicBezTo>
                  <a:pt x="44" y="60"/>
                  <a:pt x="40" y="63"/>
                  <a:pt x="29" y="63"/>
                </a:cubicBezTo>
                <a:cubicBezTo>
                  <a:pt x="22" y="63"/>
                  <a:pt x="12" y="57"/>
                  <a:pt x="12" y="57"/>
                </a:cubicBezTo>
                <a:cubicBezTo>
                  <a:pt x="9" y="55"/>
                  <a:pt x="6" y="55"/>
                  <a:pt x="4" y="58"/>
                </a:cubicBezTo>
                <a:cubicBezTo>
                  <a:pt x="4" y="58"/>
                  <a:pt x="2" y="60"/>
                  <a:pt x="2" y="63"/>
                </a:cubicBezTo>
                <a:cubicBezTo>
                  <a:pt x="2" y="67"/>
                  <a:pt x="13" y="72"/>
                  <a:pt x="23" y="74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3"/>
                  <a:pt x="24" y="84"/>
                  <a:pt x="27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33" y="84"/>
                  <a:pt x="35" y="83"/>
                  <a:pt x="35" y="81"/>
                </a:cubicBezTo>
                <a:cubicBezTo>
                  <a:pt x="35" y="75"/>
                  <a:pt x="35" y="75"/>
                  <a:pt x="35" y="75"/>
                </a:cubicBezTo>
                <a:cubicBezTo>
                  <a:pt x="50" y="73"/>
                  <a:pt x="57" y="65"/>
                  <a:pt x="5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1"/>
          <p:cNvSpPr txBox="1"/>
          <p:nvPr/>
        </p:nvSpPr>
        <p:spPr>
          <a:xfrm>
            <a:off x="5127625" y="920750"/>
            <a:ext cx="1025525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01</a:t>
            </a:r>
            <a:endParaRPr/>
          </a:p>
        </p:txBody>
      </p:sp>
      <p:sp>
        <p:nvSpPr>
          <p:cNvPr id="481" name="Google Shape;481;p21"/>
          <p:cNvSpPr txBox="1"/>
          <p:nvPr/>
        </p:nvSpPr>
        <p:spPr>
          <a:xfrm>
            <a:off x="7820025" y="2416175"/>
            <a:ext cx="6858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02</a:t>
            </a:r>
            <a:endParaRPr/>
          </a:p>
        </p:txBody>
      </p:sp>
      <p:sp>
        <p:nvSpPr>
          <p:cNvPr id="482" name="Google Shape;482;p21"/>
          <p:cNvSpPr txBox="1"/>
          <p:nvPr/>
        </p:nvSpPr>
        <p:spPr>
          <a:xfrm>
            <a:off x="6448425" y="5124450"/>
            <a:ext cx="1025525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</a:t>
            </a:r>
            <a:endParaRPr/>
          </a:p>
        </p:txBody>
      </p:sp>
      <p:sp>
        <p:nvSpPr>
          <p:cNvPr id="483" name="Google Shape;483;p21"/>
          <p:cNvSpPr txBox="1"/>
          <p:nvPr/>
        </p:nvSpPr>
        <p:spPr>
          <a:xfrm>
            <a:off x="3649662" y="3703637"/>
            <a:ext cx="1025525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PT Sans"/>
              <a:buNone/>
            </a:pPr>
            <a:r>
              <a:rPr lang="en-US" sz="4900" b="0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04</a:t>
            </a:r>
            <a:endParaRPr/>
          </a:p>
        </p:txBody>
      </p:sp>
      <p:sp>
        <p:nvSpPr>
          <p:cNvPr id="484" name="Google Shape;484;p21"/>
          <p:cNvSpPr txBox="1"/>
          <p:nvPr/>
        </p:nvSpPr>
        <p:spPr>
          <a:xfrm>
            <a:off x="3286125" y="2555875"/>
            <a:ext cx="12715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485" name="Google Shape;485;p21"/>
          <p:cNvSpPr txBox="1"/>
          <p:nvPr/>
        </p:nvSpPr>
        <p:spPr>
          <a:xfrm>
            <a:off x="6027737" y="730250"/>
            <a:ext cx="12715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486" name="Google Shape;486;p21"/>
          <p:cNvSpPr txBox="1"/>
          <p:nvPr/>
        </p:nvSpPr>
        <p:spPr>
          <a:xfrm>
            <a:off x="7699375" y="3343275"/>
            <a:ext cx="12715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487" name="Google Shape;487;p21"/>
          <p:cNvSpPr txBox="1"/>
          <p:nvPr/>
        </p:nvSpPr>
        <p:spPr>
          <a:xfrm>
            <a:off x="5013325" y="5076825"/>
            <a:ext cx="12715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4748</Words>
  <Application>Microsoft Office PowerPoint</Application>
  <PresentationFormat>Widescreen</PresentationFormat>
  <Paragraphs>1247</Paragraphs>
  <Slides>81</Slides>
  <Notes>81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9" baseType="lpstr">
      <vt:lpstr>Calibri</vt:lpstr>
      <vt:lpstr>Open Sans</vt:lpstr>
      <vt:lpstr>Open Sans Light</vt:lpstr>
      <vt:lpstr>Open Sans SemiBold</vt:lpstr>
      <vt:lpstr>Montserrat</vt:lpstr>
      <vt:lpstr>Arial</vt:lpstr>
      <vt:lpstr>PT Sans</vt:lpstr>
      <vt:lpstr>Тема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Araújo | MAXIMIZE</dc:creator>
  <cp:lastModifiedBy>Alexandre Araujo</cp:lastModifiedBy>
  <cp:revision>3</cp:revision>
  <dcterms:modified xsi:type="dcterms:W3CDTF">2020-04-20T18:14:34Z</dcterms:modified>
</cp:coreProperties>
</file>